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75972d34f1cf9a415d6fc8a570d4d4870b31c62.png"/>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e210cef3581e197b38add8c4e6521d663597e199.png"/>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ed4ab3566cc1e8fb636bcb13d0b74a92b075c1c7.png"/>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518126"/>
              <a:ext cx="6481656" cy="1236984"/>
            </a:xfrm>
            <a:custGeom>
              <a:avLst/>
              <a:pathLst>
                <a:path w="6481656" h="1236984">
                  <a:moveTo>
                    <a:pt x="0" y="438929"/>
                  </a:moveTo>
                  <a:lnTo>
                    <a:pt x="259266" y="438929"/>
                  </a:lnTo>
                  <a:lnTo>
                    <a:pt x="518532" y="478832"/>
                  </a:lnTo>
                  <a:lnTo>
                    <a:pt x="777798" y="438929"/>
                  </a:lnTo>
                  <a:lnTo>
                    <a:pt x="1037065" y="399027"/>
                  </a:lnTo>
                  <a:lnTo>
                    <a:pt x="1296331" y="518735"/>
                  </a:lnTo>
                  <a:lnTo>
                    <a:pt x="1555597" y="319221"/>
                  </a:lnTo>
                  <a:lnTo>
                    <a:pt x="1814863" y="279319"/>
                  </a:lnTo>
                  <a:lnTo>
                    <a:pt x="2074130" y="159610"/>
                  </a:lnTo>
                  <a:lnTo>
                    <a:pt x="2333396" y="159610"/>
                  </a:lnTo>
                  <a:lnTo>
                    <a:pt x="2592662" y="0"/>
                  </a:lnTo>
                  <a:lnTo>
                    <a:pt x="2851928" y="119708"/>
                  </a:lnTo>
                  <a:lnTo>
                    <a:pt x="3111195" y="239416"/>
                  </a:lnTo>
                  <a:lnTo>
                    <a:pt x="3370461" y="279319"/>
                  </a:lnTo>
                  <a:lnTo>
                    <a:pt x="3629727" y="319221"/>
                  </a:lnTo>
                  <a:lnTo>
                    <a:pt x="3888994" y="359124"/>
                  </a:lnTo>
                  <a:lnTo>
                    <a:pt x="4148260" y="399027"/>
                  </a:lnTo>
                  <a:lnTo>
                    <a:pt x="4407526" y="518735"/>
                  </a:lnTo>
                  <a:lnTo>
                    <a:pt x="4666792" y="598540"/>
                  </a:lnTo>
                  <a:lnTo>
                    <a:pt x="4926059" y="678346"/>
                  </a:lnTo>
                  <a:lnTo>
                    <a:pt x="5185325" y="1197081"/>
                  </a:lnTo>
                  <a:lnTo>
                    <a:pt x="5444591" y="1236984"/>
                  </a:lnTo>
                  <a:lnTo>
                    <a:pt x="5703857" y="1157178"/>
                  </a:lnTo>
                  <a:lnTo>
                    <a:pt x="5963124" y="1157178"/>
                  </a:lnTo>
                  <a:lnTo>
                    <a:pt x="6222390" y="1157178"/>
                  </a:lnTo>
                  <a:lnTo>
                    <a:pt x="6481656" y="1157178"/>
                  </a:lnTo>
                </a:path>
              </a:pathLst>
            </a:custGeom>
            <a:ln w="27101" cap="flat">
              <a:solidFill>
                <a:srgbClr val="F8766D">
                  <a:alpha val="100000"/>
                </a:srgbClr>
              </a:solidFill>
              <a:prstDash val="solid"/>
              <a:round/>
            </a:ln>
          </p:spPr>
          <p:txBody>
            <a:bodyPr/>
            <a:lstStyle/>
            <a:p/>
          </p:txBody>
        </p:sp>
        <p:sp>
          <p:nvSpPr>
            <p:cNvPr id="29" name="pl29"/>
            <p:cNvSpPr/>
            <p:nvPr/>
          </p:nvSpPr>
          <p:spPr>
            <a:xfrm>
              <a:off x="1439019" y="1996959"/>
              <a:ext cx="6481656" cy="1316789"/>
            </a:xfrm>
            <a:custGeom>
              <a:avLst/>
              <a:pathLst>
                <a:path w="6481656" h="1316789">
                  <a:moveTo>
                    <a:pt x="0" y="239416"/>
                  </a:moveTo>
                  <a:lnTo>
                    <a:pt x="259266" y="199513"/>
                  </a:lnTo>
                  <a:lnTo>
                    <a:pt x="518532" y="239416"/>
                  </a:lnTo>
                  <a:lnTo>
                    <a:pt x="777798" y="199513"/>
                  </a:lnTo>
                  <a:lnTo>
                    <a:pt x="1037065" y="199513"/>
                  </a:lnTo>
                  <a:lnTo>
                    <a:pt x="1296331" y="279319"/>
                  </a:lnTo>
                  <a:lnTo>
                    <a:pt x="1555597" y="159610"/>
                  </a:lnTo>
                  <a:lnTo>
                    <a:pt x="1814863" y="119708"/>
                  </a:lnTo>
                  <a:lnTo>
                    <a:pt x="2074130" y="39902"/>
                  </a:lnTo>
                  <a:lnTo>
                    <a:pt x="2333396" y="39902"/>
                  </a:lnTo>
                  <a:lnTo>
                    <a:pt x="2592662" y="39902"/>
                  </a:lnTo>
                  <a:lnTo>
                    <a:pt x="2851928" y="0"/>
                  </a:lnTo>
                  <a:lnTo>
                    <a:pt x="3111195" y="119708"/>
                  </a:lnTo>
                  <a:lnTo>
                    <a:pt x="3370461" y="159610"/>
                  </a:lnTo>
                  <a:lnTo>
                    <a:pt x="3629727" y="159610"/>
                  </a:lnTo>
                  <a:lnTo>
                    <a:pt x="3888994" y="119708"/>
                  </a:lnTo>
                  <a:lnTo>
                    <a:pt x="4148260" y="119708"/>
                  </a:lnTo>
                  <a:lnTo>
                    <a:pt x="4407526" y="279319"/>
                  </a:lnTo>
                  <a:lnTo>
                    <a:pt x="4666792" y="319221"/>
                  </a:lnTo>
                  <a:lnTo>
                    <a:pt x="4926059" y="359124"/>
                  </a:lnTo>
                  <a:lnTo>
                    <a:pt x="5185325" y="1037470"/>
                  </a:lnTo>
                  <a:lnTo>
                    <a:pt x="5444591" y="1316789"/>
                  </a:lnTo>
                  <a:lnTo>
                    <a:pt x="5703857" y="1236984"/>
                  </a:lnTo>
                  <a:lnTo>
                    <a:pt x="5963124" y="1236984"/>
                  </a:lnTo>
                  <a:lnTo>
                    <a:pt x="6222390" y="1236984"/>
                  </a:lnTo>
                  <a:lnTo>
                    <a:pt x="6481656" y="1236984"/>
                  </a:lnTo>
                </a:path>
              </a:pathLst>
            </a:custGeom>
            <a:ln w="27101" cap="flat">
              <a:solidFill>
                <a:srgbClr val="7CAE00">
                  <a:alpha val="100000"/>
                </a:srgbClr>
              </a:solidFill>
              <a:prstDash val="solid"/>
              <a:round/>
            </a:ln>
          </p:spPr>
          <p:txBody>
            <a:bodyPr/>
            <a:lstStyle/>
            <a:p/>
          </p:txBody>
        </p:sp>
        <p:sp>
          <p:nvSpPr>
            <p:cNvPr id="30" name="pl30"/>
            <p:cNvSpPr/>
            <p:nvPr/>
          </p:nvSpPr>
          <p:spPr>
            <a:xfrm>
              <a:off x="1439019" y="1717640"/>
              <a:ext cx="6481656" cy="1117276"/>
            </a:xfrm>
            <a:custGeom>
              <a:avLst/>
              <a:pathLst>
                <a:path w="6481656" h="1117276">
                  <a:moveTo>
                    <a:pt x="0" y="877859"/>
                  </a:moveTo>
                  <a:lnTo>
                    <a:pt x="259266" y="837957"/>
                  </a:lnTo>
                  <a:lnTo>
                    <a:pt x="518532" y="917762"/>
                  </a:lnTo>
                  <a:lnTo>
                    <a:pt x="777798" y="877859"/>
                  </a:lnTo>
                  <a:lnTo>
                    <a:pt x="1037065" y="877859"/>
                  </a:lnTo>
                  <a:lnTo>
                    <a:pt x="1296331" y="877859"/>
                  </a:lnTo>
                  <a:lnTo>
                    <a:pt x="1555597" y="798054"/>
                  </a:lnTo>
                  <a:lnTo>
                    <a:pt x="1814863" y="558638"/>
                  </a:lnTo>
                  <a:lnTo>
                    <a:pt x="2074130" y="399027"/>
                  </a:lnTo>
                  <a:lnTo>
                    <a:pt x="2333396" y="159610"/>
                  </a:lnTo>
                  <a:lnTo>
                    <a:pt x="2592662" y="0"/>
                  </a:lnTo>
                  <a:lnTo>
                    <a:pt x="2851928" y="39902"/>
                  </a:lnTo>
                  <a:lnTo>
                    <a:pt x="3111195" y="119708"/>
                  </a:lnTo>
                  <a:lnTo>
                    <a:pt x="3370461" y="119708"/>
                  </a:lnTo>
                  <a:lnTo>
                    <a:pt x="3629727" y="159610"/>
                  </a:lnTo>
                  <a:lnTo>
                    <a:pt x="3888994" y="199513"/>
                  </a:lnTo>
                  <a:lnTo>
                    <a:pt x="4148260" y="319221"/>
                  </a:lnTo>
                  <a:lnTo>
                    <a:pt x="4407526" y="359124"/>
                  </a:lnTo>
                  <a:lnTo>
                    <a:pt x="4666792" y="478832"/>
                  </a:lnTo>
                  <a:lnTo>
                    <a:pt x="4926059" y="438929"/>
                  </a:lnTo>
                  <a:lnTo>
                    <a:pt x="5185325" y="1117276"/>
                  </a:lnTo>
                  <a:lnTo>
                    <a:pt x="5444591" y="917762"/>
                  </a:lnTo>
                  <a:lnTo>
                    <a:pt x="5703857" y="718249"/>
                  </a:lnTo>
                  <a:lnTo>
                    <a:pt x="5963124" y="718249"/>
                  </a:lnTo>
                  <a:lnTo>
                    <a:pt x="6222390" y="718249"/>
                  </a:lnTo>
                  <a:lnTo>
                    <a:pt x="6481656" y="718249"/>
                  </a:lnTo>
                </a:path>
              </a:pathLst>
            </a:custGeom>
            <a:ln w="27101" cap="flat">
              <a:solidFill>
                <a:srgbClr val="00BFC4">
                  <a:alpha val="100000"/>
                </a:srgbClr>
              </a:solidFill>
              <a:prstDash val="solid"/>
              <a:round/>
            </a:ln>
          </p:spPr>
          <p:txBody>
            <a:bodyPr/>
            <a:lstStyle/>
            <a:p/>
          </p:txBody>
        </p:sp>
        <p:sp>
          <p:nvSpPr>
            <p:cNvPr id="31" name="pl31"/>
            <p:cNvSpPr/>
            <p:nvPr/>
          </p:nvSpPr>
          <p:spPr>
            <a:xfrm>
              <a:off x="1698285" y="1478223"/>
              <a:ext cx="6222390" cy="1197081"/>
            </a:xfrm>
            <a:custGeom>
              <a:avLst/>
              <a:pathLst>
                <a:path w="6222390" h="1197081">
                  <a:moveTo>
                    <a:pt x="0" y="1197081"/>
                  </a:moveTo>
                  <a:lnTo>
                    <a:pt x="259266" y="1117276"/>
                  </a:lnTo>
                  <a:lnTo>
                    <a:pt x="518532" y="1157178"/>
                  </a:lnTo>
                  <a:lnTo>
                    <a:pt x="777798" y="1117276"/>
                  </a:lnTo>
                  <a:lnTo>
                    <a:pt x="1037065" y="1117276"/>
                  </a:lnTo>
                  <a:lnTo>
                    <a:pt x="1296331" y="1077373"/>
                  </a:lnTo>
                  <a:lnTo>
                    <a:pt x="1555597" y="798054"/>
                  </a:lnTo>
                  <a:lnTo>
                    <a:pt x="1814863" y="638443"/>
                  </a:lnTo>
                  <a:lnTo>
                    <a:pt x="2074130" y="478832"/>
                  </a:lnTo>
                  <a:lnTo>
                    <a:pt x="2333396" y="239416"/>
                  </a:lnTo>
                  <a:lnTo>
                    <a:pt x="2592662" y="119708"/>
                  </a:lnTo>
                  <a:lnTo>
                    <a:pt x="2851928" y="0"/>
                  </a:lnTo>
                  <a:lnTo>
                    <a:pt x="3111195" y="0"/>
                  </a:lnTo>
                  <a:lnTo>
                    <a:pt x="3370461" y="0"/>
                  </a:lnTo>
                  <a:lnTo>
                    <a:pt x="3629727" y="0"/>
                  </a:lnTo>
                  <a:lnTo>
                    <a:pt x="3888994" y="0"/>
                  </a:lnTo>
                  <a:lnTo>
                    <a:pt x="4148260" y="39902"/>
                  </a:lnTo>
                  <a:lnTo>
                    <a:pt x="4407526" y="79805"/>
                  </a:lnTo>
                  <a:lnTo>
                    <a:pt x="4666792" y="39902"/>
                  </a:lnTo>
                  <a:lnTo>
                    <a:pt x="4926059" y="758151"/>
                  </a:lnTo>
                  <a:lnTo>
                    <a:pt x="5185325" y="518735"/>
                  </a:lnTo>
                  <a:lnTo>
                    <a:pt x="5444591" y="279319"/>
                  </a:lnTo>
                  <a:lnTo>
                    <a:pt x="5703857" y="279319"/>
                  </a:lnTo>
                  <a:lnTo>
                    <a:pt x="5963124" y="279319"/>
                  </a:lnTo>
                  <a:lnTo>
                    <a:pt x="6222390" y="279319"/>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263692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319556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239751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171916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91867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219799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2557123"/>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1659909" y="263692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9163" y="1757543"/>
              <a:ext cx="240778" cy="5"/>
            </a:xfrm>
            <a:custGeom>
              <a:avLst/>
              <a:pathLst>
                <a:path w="240778" h="5">
                  <a:moveTo>
                    <a:pt x="240778" y="5"/>
                  </a:moveTo>
                  <a:lnTo>
                    <a:pt x="0" y="0"/>
                  </a:lnTo>
                </a:path>
              </a:pathLst>
            </a:custGeom>
          </p:spPr>
          <p:txBody>
            <a:bodyPr/>
            <a:lstStyle/>
            <a:p/>
          </p:txBody>
        </p:sp>
        <p:sp>
          <p:nvSpPr>
            <p:cNvPr id="42" name="pl42"/>
            <p:cNvSpPr/>
            <p:nvPr/>
          </p:nvSpPr>
          <p:spPr>
            <a:xfrm>
              <a:off x="7939039" y="2418260"/>
              <a:ext cx="240902" cy="16380"/>
            </a:xfrm>
            <a:custGeom>
              <a:avLst/>
              <a:pathLst>
                <a:path w="240902" h="16380">
                  <a:moveTo>
                    <a:pt x="240902" y="0"/>
                  </a:moveTo>
                  <a:lnTo>
                    <a:pt x="0" y="16380"/>
                  </a:lnTo>
                </a:path>
              </a:pathLst>
            </a:custGeom>
          </p:spPr>
          <p:txBody>
            <a:bodyPr/>
            <a:lstStyle/>
            <a:p/>
          </p:txBody>
        </p:sp>
        <p:sp>
          <p:nvSpPr>
            <p:cNvPr id="43" name="pl43"/>
            <p:cNvSpPr/>
            <p:nvPr/>
          </p:nvSpPr>
          <p:spPr>
            <a:xfrm>
              <a:off x="7939051" y="2676492"/>
              <a:ext cx="240890" cy="15566"/>
            </a:xfrm>
            <a:custGeom>
              <a:avLst/>
              <a:pathLst>
                <a:path w="240890" h="15566">
                  <a:moveTo>
                    <a:pt x="240890" y="15566"/>
                  </a:moveTo>
                  <a:lnTo>
                    <a:pt x="0" y="0"/>
                  </a:lnTo>
                </a:path>
              </a:pathLst>
            </a:custGeom>
          </p:spPr>
          <p:txBody>
            <a:bodyPr/>
            <a:lstStyle/>
            <a:p/>
          </p:txBody>
        </p:sp>
        <p:sp>
          <p:nvSpPr>
            <p:cNvPr id="44" name="pl44"/>
            <p:cNvSpPr/>
            <p:nvPr/>
          </p:nvSpPr>
          <p:spPr>
            <a:xfrm>
              <a:off x="7939163" y="3233942"/>
              <a:ext cx="240778" cy="0"/>
            </a:xfrm>
            <a:custGeom>
              <a:avLst/>
              <a:pathLst>
                <a:path w="240778" h="0">
                  <a:moveTo>
                    <a:pt x="240778" y="0"/>
                  </a:moveTo>
                  <a:lnTo>
                    <a:pt x="0" y="0"/>
                  </a:lnTo>
                </a:path>
              </a:pathLst>
            </a:custGeom>
          </p:spPr>
          <p:txBody>
            <a:bodyPr/>
            <a:lstStyle/>
            <a:p/>
          </p:txBody>
        </p:sp>
        <p:sp>
          <p:nvSpPr>
            <p:cNvPr id="45" name="pg45"/>
            <p:cNvSpPr/>
            <p:nvPr/>
          </p:nvSpPr>
          <p:spPr>
            <a:xfrm>
              <a:off x="8111362" y="1666562"/>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6" name="tx46"/>
            <p:cNvSpPr/>
            <p:nvPr/>
          </p:nvSpPr>
          <p:spPr>
            <a:xfrm>
              <a:off x="8134222" y="1707404"/>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88%</a:t>
              </a:r>
            </a:p>
          </p:txBody>
        </p:sp>
        <p:sp>
          <p:nvSpPr>
            <p:cNvPr id="47" name="pg47"/>
            <p:cNvSpPr/>
            <p:nvPr/>
          </p:nvSpPr>
          <p:spPr>
            <a:xfrm>
              <a:off x="8111362" y="2327153"/>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8" name="tx48"/>
            <p:cNvSpPr/>
            <p:nvPr/>
          </p:nvSpPr>
          <p:spPr>
            <a:xfrm>
              <a:off x="8134222" y="2367994"/>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71%</a:t>
              </a:r>
            </a:p>
          </p:txBody>
        </p:sp>
        <p:sp>
          <p:nvSpPr>
            <p:cNvPr id="49" name="pg49"/>
            <p:cNvSpPr/>
            <p:nvPr/>
          </p:nvSpPr>
          <p:spPr>
            <a:xfrm>
              <a:off x="8111362" y="2601177"/>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50" name="tx50"/>
            <p:cNvSpPr/>
            <p:nvPr/>
          </p:nvSpPr>
          <p:spPr>
            <a:xfrm>
              <a:off x="8134222" y="2642018"/>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65%</a:t>
              </a:r>
            </a:p>
          </p:txBody>
        </p:sp>
        <p:sp>
          <p:nvSpPr>
            <p:cNvPr id="51" name="pg51"/>
            <p:cNvSpPr/>
            <p:nvPr/>
          </p:nvSpPr>
          <p:spPr>
            <a:xfrm>
              <a:off x="8111362" y="3142956"/>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2" name="tx52"/>
            <p:cNvSpPr/>
            <p:nvPr/>
          </p:nvSpPr>
          <p:spPr>
            <a:xfrm>
              <a:off x="8134222" y="3183798"/>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51%</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77119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Azerbaijan,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71%.
DTP3 coverage - a marker of how well countries are delivering immunization services to children - was below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was below the 95% target and MCV2 coverage was below the 95% target.
Between 2024 and 2025, 0 vaccines increased coverage, 0 declined and 4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901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9467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103032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36598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70164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5116544"/>
              <a:ext cx="1585983" cy="206648"/>
            </a:xfrm>
            <a:prstGeom prst="rect">
              <a:avLst/>
            </a:prstGeom>
            <a:solidFill>
              <a:srgbClr val="D9D9D9">
                <a:alpha val="60000"/>
              </a:srgbClr>
            </a:solidFill>
          </p:spPr>
          <p:txBody>
            <a:bodyPr/>
            <a:lstStyle/>
            <a:p/>
          </p:txBody>
        </p:sp>
        <p:sp>
          <p:nvSpPr>
            <p:cNvPr id="10" name="pl10"/>
            <p:cNvSpPr/>
            <p:nvPr/>
          </p:nvSpPr>
          <p:spPr>
            <a:xfrm>
              <a:off x="1701645"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1271598"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90%</a:t>
              </a:r>
            </a:p>
          </p:txBody>
        </p:sp>
        <p:sp>
          <p:nvSpPr>
            <p:cNvPr id="12" name="pt12"/>
            <p:cNvSpPr/>
            <p:nvPr/>
          </p:nvSpPr>
          <p:spPr>
            <a:xfrm>
              <a:off x="1233295" y="517109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 name="pt13"/>
            <p:cNvSpPr/>
            <p:nvPr/>
          </p:nvSpPr>
          <p:spPr>
            <a:xfrm>
              <a:off x="1250078" y="496444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 name="pt14"/>
            <p:cNvSpPr/>
            <p:nvPr/>
          </p:nvSpPr>
          <p:spPr>
            <a:xfrm>
              <a:off x="1518605" y="475779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5" name="pt15"/>
            <p:cNvSpPr/>
            <p:nvPr/>
          </p:nvSpPr>
          <p:spPr>
            <a:xfrm>
              <a:off x="1535388" y="455114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 name="pt16"/>
            <p:cNvSpPr/>
            <p:nvPr/>
          </p:nvSpPr>
          <p:spPr>
            <a:xfrm>
              <a:off x="1568953" y="43444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568953" y="413784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636085" y="393119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652868" y="372455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 name="pt20"/>
            <p:cNvSpPr/>
            <p:nvPr/>
          </p:nvSpPr>
          <p:spPr>
            <a:xfrm>
              <a:off x="1686434" y="351790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 name="pt21"/>
            <p:cNvSpPr/>
            <p:nvPr/>
          </p:nvSpPr>
          <p:spPr>
            <a:xfrm>
              <a:off x="1686434" y="331125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2" name="pt22"/>
            <p:cNvSpPr/>
            <p:nvPr/>
          </p:nvSpPr>
          <p:spPr>
            <a:xfrm>
              <a:off x="1703217" y="310460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 name="pt23"/>
            <p:cNvSpPr/>
            <p:nvPr/>
          </p:nvSpPr>
          <p:spPr>
            <a:xfrm>
              <a:off x="1719999" y="289795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 name="pt24"/>
            <p:cNvSpPr/>
            <p:nvPr/>
          </p:nvSpPr>
          <p:spPr>
            <a:xfrm>
              <a:off x="1736782" y="26913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 name="pt25"/>
            <p:cNvSpPr/>
            <p:nvPr/>
          </p:nvSpPr>
          <p:spPr>
            <a:xfrm>
              <a:off x="1770348" y="248465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 name="pt26"/>
            <p:cNvSpPr/>
            <p:nvPr/>
          </p:nvSpPr>
          <p:spPr>
            <a:xfrm>
              <a:off x="1770348" y="227801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 name="pt27"/>
            <p:cNvSpPr/>
            <p:nvPr/>
          </p:nvSpPr>
          <p:spPr>
            <a:xfrm>
              <a:off x="1787131" y="207136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 name="pt28"/>
            <p:cNvSpPr/>
            <p:nvPr/>
          </p:nvSpPr>
          <p:spPr>
            <a:xfrm>
              <a:off x="1787131" y="186471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787131" y="165806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787131" y="145141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803914" y="124476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803914"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tx33"/>
            <p:cNvSpPr/>
            <p:nvPr/>
          </p:nvSpPr>
          <p:spPr>
            <a:xfrm>
              <a:off x="1365987" y="519141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34" name="tx34"/>
            <p:cNvSpPr/>
            <p:nvPr/>
          </p:nvSpPr>
          <p:spPr>
            <a:xfrm>
              <a:off x="1382770" y="498476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35" name="tx35"/>
            <p:cNvSpPr/>
            <p:nvPr/>
          </p:nvSpPr>
          <p:spPr>
            <a:xfrm>
              <a:off x="1306812" y="4778118"/>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36" name="tx36"/>
            <p:cNvSpPr/>
            <p:nvPr/>
          </p:nvSpPr>
          <p:spPr>
            <a:xfrm>
              <a:off x="1367729" y="4571469"/>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37" name="tx37"/>
            <p:cNvSpPr/>
            <p:nvPr/>
          </p:nvSpPr>
          <p:spPr>
            <a:xfrm>
              <a:off x="1370397" y="4362880"/>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38" name="tx38"/>
            <p:cNvSpPr/>
            <p:nvPr/>
          </p:nvSpPr>
          <p:spPr>
            <a:xfrm>
              <a:off x="1357160" y="4156192"/>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39" name="tx39"/>
            <p:cNvSpPr/>
            <p:nvPr/>
          </p:nvSpPr>
          <p:spPr>
            <a:xfrm>
              <a:off x="1424292" y="3951523"/>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40" name="tx40"/>
            <p:cNvSpPr/>
            <p:nvPr/>
          </p:nvSpPr>
          <p:spPr>
            <a:xfrm>
              <a:off x="1476398" y="3743904"/>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41" name="tx41"/>
            <p:cNvSpPr/>
            <p:nvPr/>
          </p:nvSpPr>
          <p:spPr>
            <a:xfrm>
              <a:off x="1474641" y="353822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42" name="tx42"/>
            <p:cNvSpPr/>
            <p:nvPr/>
          </p:nvSpPr>
          <p:spPr>
            <a:xfrm>
              <a:off x="1487838" y="332963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43" name="tx43"/>
            <p:cNvSpPr/>
            <p:nvPr/>
          </p:nvSpPr>
          <p:spPr>
            <a:xfrm>
              <a:off x="1500235" y="3124929"/>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44" name="tx44"/>
            <p:cNvSpPr/>
            <p:nvPr/>
          </p:nvSpPr>
          <p:spPr>
            <a:xfrm>
              <a:off x="1521482" y="2917310"/>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45" name="tx45"/>
            <p:cNvSpPr/>
            <p:nvPr/>
          </p:nvSpPr>
          <p:spPr>
            <a:xfrm>
              <a:off x="1533801" y="2710661"/>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46" name="tx46"/>
            <p:cNvSpPr/>
            <p:nvPr/>
          </p:nvSpPr>
          <p:spPr>
            <a:xfrm>
              <a:off x="1562941" y="250304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47" name="tx47"/>
            <p:cNvSpPr/>
            <p:nvPr/>
          </p:nvSpPr>
          <p:spPr>
            <a:xfrm>
              <a:off x="1558516" y="2296354"/>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48" name="tx48"/>
            <p:cNvSpPr/>
            <p:nvPr/>
          </p:nvSpPr>
          <p:spPr>
            <a:xfrm>
              <a:off x="1601734" y="2091685"/>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49" name="tx49"/>
            <p:cNvSpPr/>
            <p:nvPr/>
          </p:nvSpPr>
          <p:spPr>
            <a:xfrm>
              <a:off x="1597347" y="1885037"/>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50" name="tx50"/>
            <p:cNvSpPr/>
            <p:nvPr/>
          </p:nvSpPr>
          <p:spPr>
            <a:xfrm>
              <a:off x="1575338" y="1676447"/>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51" name="tx51"/>
            <p:cNvSpPr/>
            <p:nvPr/>
          </p:nvSpPr>
          <p:spPr>
            <a:xfrm>
              <a:off x="1593000" y="1470769"/>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52" name="tx52"/>
            <p:cNvSpPr/>
            <p:nvPr/>
          </p:nvSpPr>
          <p:spPr>
            <a:xfrm>
              <a:off x="1592121" y="126509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53" name="tx53"/>
            <p:cNvSpPr/>
            <p:nvPr/>
          </p:nvSpPr>
          <p:spPr>
            <a:xfrm>
              <a:off x="1600971" y="1058442"/>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54" name="rc54"/>
            <p:cNvSpPr/>
            <p:nvPr/>
          </p:nvSpPr>
          <p:spPr>
            <a:xfrm>
              <a:off x="343909" y="875080"/>
              <a:ext cx="1585983" cy="4659927"/>
            </a:xfrm>
            <a:prstGeom prst="rect">
              <a:avLst/>
            </a:prstGeom>
            <a:ln w="13550" cap="rnd">
              <a:solidFill>
                <a:srgbClr val="999999">
                  <a:alpha val="100000"/>
                </a:srgbClr>
              </a:solidFill>
              <a:prstDash val="solid"/>
              <a:round/>
            </a:ln>
          </p:spPr>
          <p:txBody>
            <a:bodyPr/>
            <a:lstStyle/>
            <a:p/>
          </p:txBody>
        </p:sp>
        <p:sp>
          <p:nvSpPr>
            <p:cNvPr id="55" name="pl55"/>
            <p:cNvSpPr/>
            <p:nvPr/>
          </p:nvSpPr>
          <p:spPr>
            <a:xfrm>
              <a:off x="201458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235024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268590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302156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335721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0" name="rc60"/>
            <p:cNvSpPr/>
            <p:nvPr/>
          </p:nvSpPr>
          <p:spPr>
            <a:xfrm>
              <a:off x="1999482" y="5116544"/>
              <a:ext cx="1585983" cy="206648"/>
            </a:xfrm>
            <a:prstGeom prst="rect">
              <a:avLst/>
            </a:prstGeom>
            <a:solidFill>
              <a:srgbClr val="D9D9D9">
                <a:alpha val="60000"/>
              </a:srgbClr>
            </a:solidFill>
          </p:spPr>
          <p:txBody>
            <a:bodyPr/>
            <a:lstStyle/>
            <a:p/>
          </p:txBody>
        </p:sp>
        <p:sp>
          <p:nvSpPr>
            <p:cNvPr id="61" name="pl61"/>
            <p:cNvSpPr/>
            <p:nvPr/>
          </p:nvSpPr>
          <p:spPr>
            <a:xfrm>
              <a:off x="330686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62" name="tx62"/>
            <p:cNvSpPr/>
            <p:nvPr/>
          </p:nvSpPr>
          <p:spPr>
            <a:xfrm>
              <a:off x="2876822"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87%</a:t>
              </a:r>
            </a:p>
          </p:txBody>
        </p:sp>
        <p:sp>
          <p:nvSpPr>
            <p:cNvPr id="63" name="pt63"/>
            <p:cNvSpPr/>
            <p:nvPr/>
          </p:nvSpPr>
          <p:spPr>
            <a:xfrm>
              <a:off x="2653908" y="517109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4" name="pt64"/>
            <p:cNvSpPr/>
            <p:nvPr/>
          </p:nvSpPr>
          <p:spPr>
            <a:xfrm>
              <a:off x="2704257" y="496444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5" name="pt65"/>
            <p:cNvSpPr/>
            <p:nvPr/>
          </p:nvSpPr>
          <p:spPr>
            <a:xfrm>
              <a:off x="2905651" y="475779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6" name="pt66"/>
            <p:cNvSpPr/>
            <p:nvPr/>
          </p:nvSpPr>
          <p:spPr>
            <a:xfrm>
              <a:off x="2972783" y="455114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7" name="pt67"/>
            <p:cNvSpPr/>
            <p:nvPr/>
          </p:nvSpPr>
          <p:spPr>
            <a:xfrm>
              <a:off x="3056697" y="434449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8" name="pt68"/>
            <p:cNvSpPr/>
            <p:nvPr/>
          </p:nvSpPr>
          <p:spPr>
            <a:xfrm>
              <a:off x="3123829" y="413784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9" name="pt69"/>
            <p:cNvSpPr/>
            <p:nvPr/>
          </p:nvSpPr>
          <p:spPr>
            <a:xfrm>
              <a:off x="3174178" y="393119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0" name="pt70"/>
            <p:cNvSpPr/>
            <p:nvPr/>
          </p:nvSpPr>
          <p:spPr>
            <a:xfrm>
              <a:off x="3174178" y="372455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1" name="pt71"/>
            <p:cNvSpPr/>
            <p:nvPr/>
          </p:nvSpPr>
          <p:spPr>
            <a:xfrm>
              <a:off x="3224526" y="351790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2" name="pt72"/>
            <p:cNvSpPr/>
            <p:nvPr/>
          </p:nvSpPr>
          <p:spPr>
            <a:xfrm>
              <a:off x="3241309" y="331125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3" name="pt73"/>
            <p:cNvSpPr/>
            <p:nvPr/>
          </p:nvSpPr>
          <p:spPr>
            <a:xfrm>
              <a:off x="3325224" y="310460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4" name="pt74"/>
            <p:cNvSpPr/>
            <p:nvPr/>
          </p:nvSpPr>
          <p:spPr>
            <a:xfrm>
              <a:off x="3342007" y="289795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5" name="pt75"/>
            <p:cNvSpPr/>
            <p:nvPr/>
          </p:nvSpPr>
          <p:spPr>
            <a:xfrm>
              <a:off x="3342007" y="269130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6" name="pt76"/>
            <p:cNvSpPr/>
            <p:nvPr/>
          </p:nvSpPr>
          <p:spPr>
            <a:xfrm>
              <a:off x="3375572" y="248465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7" name="pt77"/>
            <p:cNvSpPr/>
            <p:nvPr/>
          </p:nvSpPr>
          <p:spPr>
            <a:xfrm>
              <a:off x="3375572" y="227801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8" name="pt78"/>
            <p:cNvSpPr/>
            <p:nvPr/>
          </p:nvSpPr>
          <p:spPr>
            <a:xfrm>
              <a:off x="3375572" y="207136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9" name="pt79"/>
            <p:cNvSpPr/>
            <p:nvPr/>
          </p:nvSpPr>
          <p:spPr>
            <a:xfrm>
              <a:off x="3409138" y="186471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0" name="pt80"/>
            <p:cNvSpPr/>
            <p:nvPr/>
          </p:nvSpPr>
          <p:spPr>
            <a:xfrm>
              <a:off x="3425921" y="165806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1" name="pt81"/>
            <p:cNvSpPr/>
            <p:nvPr/>
          </p:nvSpPr>
          <p:spPr>
            <a:xfrm>
              <a:off x="3442704" y="145141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2" name="pt82"/>
            <p:cNvSpPr/>
            <p:nvPr/>
          </p:nvSpPr>
          <p:spPr>
            <a:xfrm>
              <a:off x="3442704" y="124476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3" name="pt83"/>
            <p:cNvSpPr/>
            <p:nvPr/>
          </p:nvSpPr>
          <p:spPr>
            <a:xfrm>
              <a:off x="3442704"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4" name="tx84"/>
            <p:cNvSpPr/>
            <p:nvPr/>
          </p:nvSpPr>
          <p:spPr>
            <a:xfrm>
              <a:off x="2786599" y="519141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85" name="tx85"/>
            <p:cNvSpPr/>
            <p:nvPr/>
          </p:nvSpPr>
          <p:spPr>
            <a:xfrm>
              <a:off x="2836948" y="498476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86" name="tx86"/>
            <p:cNvSpPr/>
            <p:nvPr/>
          </p:nvSpPr>
          <p:spPr>
            <a:xfrm>
              <a:off x="3038343" y="4776138"/>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87" name="tx87"/>
            <p:cNvSpPr/>
            <p:nvPr/>
          </p:nvSpPr>
          <p:spPr>
            <a:xfrm>
              <a:off x="3105475" y="4571469"/>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88" name="tx88"/>
            <p:cNvSpPr/>
            <p:nvPr/>
          </p:nvSpPr>
          <p:spPr>
            <a:xfrm>
              <a:off x="3189389" y="436482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89" name="tx89"/>
            <p:cNvSpPr/>
            <p:nvPr/>
          </p:nvSpPr>
          <p:spPr>
            <a:xfrm>
              <a:off x="3256521" y="4158172"/>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90" name="tx90"/>
            <p:cNvSpPr/>
            <p:nvPr/>
          </p:nvSpPr>
          <p:spPr>
            <a:xfrm>
              <a:off x="2975621" y="3949582"/>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91" name="tx91"/>
            <p:cNvSpPr/>
            <p:nvPr/>
          </p:nvSpPr>
          <p:spPr>
            <a:xfrm>
              <a:off x="2962385" y="374487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92" name="tx92"/>
            <p:cNvSpPr/>
            <p:nvPr/>
          </p:nvSpPr>
          <p:spPr>
            <a:xfrm>
              <a:off x="3012695" y="3536246"/>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93" name="tx93"/>
            <p:cNvSpPr/>
            <p:nvPr/>
          </p:nvSpPr>
          <p:spPr>
            <a:xfrm>
              <a:off x="3064840" y="3330607"/>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94" name="tx94"/>
            <p:cNvSpPr/>
            <p:nvPr/>
          </p:nvSpPr>
          <p:spPr>
            <a:xfrm>
              <a:off x="3122242" y="3124929"/>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95" name="tx95"/>
            <p:cNvSpPr/>
            <p:nvPr/>
          </p:nvSpPr>
          <p:spPr>
            <a:xfrm>
              <a:off x="3134600" y="291633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96" name="tx96"/>
            <p:cNvSpPr/>
            <p:nvPr/>
          </p:nvSpPr>
          <p:spPr>
            <a:xfrm>
              <a:off x="3143411" y="270969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97" name="tx97"/>
            <p:cNvSpPr/>
            <p:nvPr/>
          </p:nvSpPr>
          <p:spPr>
            <a:xfrm>
              <a:off x="3163779" y="2503042"/>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98" name="tx98"/>
            <p:cNvSpPr/>
            <p:nvPr/>
          </p:nvSpPr>
          <p:spPr>
            <a:xfrm>
              <a:off x="3177055" y="2297364"/>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99" name="tx99"/>
            <p:cNvSpPr/>
            <p:nvPr/>
          </p:nvSpPr>
          <p:spPr>
            <a:xfrm>
              <a:off x="3172591" y="2090715"/>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100" name="tx100"/>
            <p:cNvSpPr/>
            <p:nvPr/>
          </p:nvSpPr>
          <p:spPr>
            <a:xfrm>
              <a:off x="3223741" y="1885037"/>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101" name="tx101"/>
            <p:cNvSpPr/>
            <p:nvPr/>
          </p:nvSpPr>
          <p:spPr>
            <a:xfrm>
              <a:off x="3214128" y="1678388"/>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102" name="tx102"/>
            <p:cNvSpPr/>
            <p:nvPr/>
          </p:nvSpPr>
          <p:spPr>
            <a:xfrm>
              <a:off x="3252920" y="1471739"/>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103" name="tx103"/>
            <p:cNvSpPr/>
            <p:nvPr/>
          </p:nvSpPr>
          <p:spPr>
            <a:xfrm>
              <a:off x="3239761" y="1265091"/>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104" name="tx104"/>
            <p:cNvSpPr/>
            <p:nvPr/>
          </p:nvSpPr>
          <p:spPr>
            <a:xfrm>
              <a:off x="3248573"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105" name="rc105"/>
            <p:cNvSpPr/>
            <p:nvPr/>
          </p:nvSpPr>
          <p:spPr>
            <a:xfrm>
              <a:off x="1999482" y="875080"/>
              <a:ext cx="1585983" cy="4659927"/>
            </a:xfrm>
            <a:prstGeom prst="rect">
              <a:avLst/>
            </a:prstGeom>
            <a:ln w="13550" cap="rnd">
              <a:solidFill>
                <a:srgbClr val="999999">
                  <a:alpha val="100000"/>
                </a:srgbClr>
              </a:solidFill>
              <a:prstDash val="solid"/>
              <a:round/>
            </a:ln>
          </p:spPr>
          <p:txBody>
            <a:bodyPr/>
            <a:lstStyle/>
            <a:p/>
          </p:txBody>
        </p:sp>
        <p:sp>
          <p:nvSpPr>
            <p:cNvPr id="106" name="pl106"/>
            <p:cNvSpPr/>
            <p:nvPr/>
          </p:nvSpPr>
          <p:spPr>
            <a:xfrm>
              <a:off x="367015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400581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434147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467713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501279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11" name="rc111"/>
            <p:cNvSpPr/>
            <p:nvPr/>
          </p:nvSpPr>
          <p:spPr>
            <a:xfrm>
              <a:off x="3655055" y="5116544"/>
              <a:ext cx="1585983" cy="206648"/>
            </a:xfrm>
            <a:prstGeom prst="rect">
              <a:avLst/>
            </a:prstGeom>
            <a:solidFill>
              <a:srgbClr val="D9D9D9">
                <a:alpha val="60000"/>
              </a:srgbClr>
            </a:solidFill>
          </p:spPr>
          <p:txBody>
            <a:bodyPr/>
            <a:lstStyle/>
            <a:p/>
          </p:txBody>
        </p:sp>
        <p:sp>
          <p:nvSpPr>
            <p:cNvPr id="112" name="pl112"/>
            <p:cNvSpPr/>
            <p:nvPr/>
          </p:nvSpPr>
          <p:spPr>
            <a:xfrm>
              <a:off x="5012791"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13" name="tx113"/>
            <p:cNvSpPr/>
            <p:nvPr/>
          </p:nvSpPr>
          <p:spPr>
            <a:xfrm>
              <a:off x="4582744"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90%</a:t>
              </a:r>
            </a:p>
          </p:txBody>
        </p:sp>
        <p:sp>
          <p:nvSpPr>
            <p:cNvPr id="114" name="pt114"/>
            <p:cNvSpPr/>
            <p:nvPr/>
          </p:nvSpPr>
          <p:spPr>
            <a:xfrm>
              <a:off x="4544441" y="517109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15" name="pt115"/>
            <p:cNvSpPr/>
            <p:nvPr/>
          </p:nvSpPr>
          <p:spPr>
            <a:xfrm>
              <a:off x="4578007" y="496444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16" name="pt116"/>
            <p:cNvSpPr/>
            <p:nvPr/>
          </p:nvSpPr>
          <p:spPr>
            <a:xfrm>
              <a:off x="4796185" y="475779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7" name="pt117"/>
            <p:cNvSpPr/>
            <p:nvPr/>
          </p:nvSpPr>
          <p:spPr>
            <a:xfrm>
              <a:off x="4846534" y="455114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8" name="pt118"/>
            <p:cNvSpPr/>
            <p:nvPr/>
          </p:nvSpPr>
          <p:spPr>
            <a:xfrm>
              <a:off x="4880099" y="43444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9" name="pt119"/>
            <p:cNvSpPr/>
            <p:nvPr/>
          </p:nvSpPr>
          <p:spPr>
            <a:xfrm>
              <a:off x="4896882" y="413784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0" name="pt120"/>
            <p:cNvSpPr/>
            <p:nvPr/>
          </p:nvSpPr>
          <p:spPr>
            <a:xfrm>
              <a:off x="4947231" y="393119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1" name="pt121"/>
            <p:cNvSpPr/>
            <p:nvPr/>
          </p:nvSpPr>
          <p:spPr>
            <a:xfrm>
              <a:off x="4964014" y="372455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2" name="pt122"/>
            <p:cNvSpPr/>
            <p:nvPr/>
          </p:nvSpPr>
          <p:spPr>
            <a:xfrm>
              <a:off x="4980797" y="351790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3" name="pt123"/>
            <p:cNvSpPr/>
            <p:nvPr/>
          </p:nvSpPr>
          <p:spPr>
            <a:xfrm>
              <a:off x="4997580" y="331125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4" name="pt124"/>
            <p:cNvSpPr/>
            <p:nvPr/>
          </p:nvSpPr>
          <p:spPr>
            <a:xfrm>
              <a:off x="4997580" y="310460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5" name="pt125"/>
            <p:cNvSpPr/>
            <p:nvPr/>
          </p:nvSpPr>
          <p:spPr>
            <a:xfrm>
              <a:off x="5014363" y="289795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6" name="pt126"/>
            <p:cNvSpPr/>
            <p:nvPr/>
          </p:nvSpPr>
          <p:spPr>
            <a:xfrm>
              <a:off x="5031145" y="269130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7" name="pt127"/>
            <p:cNvSpPr/>
            <p:nvPr/>
          </p:nvSpPr>
          <p:spPr>
            <a:xfrm>
              <a:off x="5081494" y="248465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8" name="pt128"/>
            <p:cNvSpPr/>
            <p:nvPr/>
          </p:nvSpPr>
          <p:spPr>
            <a:xfrm>
              <a:off x="5081494" y="227801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9" name="pt129"/>
            <p:cNvSpPr/>
            <p:nvPr/>
          </p:nvSpPr>
          <p:spPr>
            <a:xfrm>
              <a:off x="5098277" y="207136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0" name="pt130"/>
            <p:cNvSpPr/>
            <p:nvPr/>
          </p:nvSpPr>
          <p:spPr>
            <a:xfrm>
              <a:off x="5098277" y="186471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1" name="pt131"/>
            <p:cNvSpPr/>
            <p:nvPr/>
          </p:nvSpPr>
          <p:spPr>
            <a:xfrm>
              <a:off x="5098277" y="165806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2" name="pt132"/>
            <p:cNvSpPr/>
            <p:nvPr/>
          </p:nvSpPr>
          <p:spPr>
            <a:xfrm>
              <a:off x="5115060" y="145141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3" name="pt133"/>
            <p:cNvSpPr/>
            <p:nvPr/>
          </p:nvSpPr>
          <p:spPr>
            <a:xfrm>
              <a:off x="5115060" y="124476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4" name="pt134"/>
            <p:cNvSpPr/>
            <p:nvPr/>
          </p:nvSpPr>
          <p:spPr>
            <a:xfrm>
              <a:off x="5115060"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5" name="tx135"/>
            <p:cNvSpPr/>
            <p:nvPr/>
          </p:nvSpPr>
          <p:spPr>
            <a:xfrm>
              <a:off x="4677133" y="519141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136" name="tx136"/>
            <p:cNvSpPr/>
            <p:nvPr/>
          </p:nvSpPr>
          <p:spPr>
            <a:xfrm>
              <a:off x="4710699" y="498476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137" name="tx137"/>
            <p:cNvSpPr/>
            <p:nvPr/>
          </p:nvSpPr>
          <p:spPr>
            <a:xfrm>
              <a:off x="4597628" y="4776177"/>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138" name="tx138"/>
            <p:cNvSpPr/>
            <p:nvPr/>
          </p:nvSpPr>
          <p:spPr>
            <a:xfrm>
              <a:off x="4678875" y="4571469"/>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139" name="tx139"/>
            <p:cNvSpPr/>
            <p:nvPr/>
          </p:nvSpPr>
          <p:spPr>
            <a:xfrm>
              <a:off x="4668306" y="436284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140" name="tx140"/>
            <p:cNvSpPr/>
            <p:nvPr/>
          </p:nvSpPr>
          <p:spPr>
            <a:xfrm>
              <a:off x="4720413" y="4157202"/>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141" name="tx141"/>
            <p:cNvSpPr/>
            <p:nvPr/>
          </p:nvSpPr>
          <p:spPr>
            <a:xfrm>
              <a:off x="4735438" y="3951523"/>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142" name="tx142"/>
            <p:cNvSpPr/>
            <p:nvPr/>
          </p:nvSpPr>
          <p:spPr>
            <a:xfrm>
              <a:off x="4752221" y="374487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143" name="tx143"/>
            <p:cNvSpPr/>
            <p:nvPr/>
          </p:nvSpPr>
          <p:spPr>
            <a:xfrm>
              <a:off x="4777815" y="353725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144" name="tx144"/>
            <p:cNvSpPr/>
            <p:nvPr/>
          </p:nvSpPr>
          <p:spPr>
            <a:xfrm>
              <a:off x="4785787" y="333157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145" name="tx145"/>
            <p:cNvSpPr/>
            <p:nvPr/>
          </p:nvSpPr>
          <p:spPr>
            <a:xfrm>
              <a:off x="4798984" y="3122988"/>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146" name="tx146"/>
            <p:cNvSpPr/>
            <p:nvPr/>
          </p:nvSpPr>
          <p:spPr>
            <a:xfrm>
              <a:off x="4811381" y="2918280"/>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147" name="tx147"/>
            <p:cNvSpPr/>
            <p:nvPr/>
          </p:nvSpPr>
          <p:spPr>
            <a:xfrm>
              <a:off x="4832628" y="2710661"/>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148" name="tx148"/>
            <p:cNvSpPr/>
            <p:nvPr/>
          </p:nvSpPr>
          <p:spPr>
            <a:xfrm>
              <a:off x="4874087" y="250304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149" name="tx149"/>
            <p:cNvSpPr/>
            <p:nvPr/>
          </p:nvSpPr>
          <p:spPr>
            <a:xfrm>
              <a:off x="4869662" y="2296354"/>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150" name="tx150"/>
            <p:cNvSpPr/>
            <p:nvPr/>
          </p:nvSpPr>
          <p:spPr>
            <a:xfrm>
              <a:off x="4912880" y="2091685"/>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151" name="tx151"/>
            <p:cNvSpPr/>
            <p:nvPr/>
          </p:nvSpPr>
          <p:spPr>
            <a:xfrm>
              <a:off x="4908493" y="1885037"/>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152" name="tx152"/>
            <p:cNvSpPr/>
            <p:nvPr/>
          </p:nvSpPr>
          <p:spPr>
            <a:xfrm>
              <a:off x="4886484" y="1676447"/>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153" name="tx153"/>
            <p:cNvSpPr/>
            <p:nvPr/>
          </p:nvSpPr>
          <p:spPr>
            <a:xfrm>
              <a:off x="4903267" y="1471739"/>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154" name="tx154"/>
            <p:cNvSpPr/>
            <p:nvPr/>
          </p:nvSpPr>
          <p:spPr>
            <a:xfrm>
              <a:off x="4912117" y="1265091"/>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155" name="tx155"/>
            <p:cNvSpPr/>
            <p:nvPr/>
          </p:nvSpPr>
          <p:spPr>
            <a:xfrm>
              <a:off x="4920929"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156" name="rc156"/>
            <p:cNvSpPr/>
            <p:nvPr/>
          </p:nvSpPr>
          <p:spPr>
            <a:xfrm>
              <a:off x="3655055" y="875080"/>
              <a:ext cx="1585983" cy="4659927"/>
            </a:xfrm>
            <a:prstGeom prst="rect">
              <a:avLst/>
            </a:prstGeom>
            <a:ln w="13550" cap="rnd">
              <a:solidFill>
                <a:srgbClr val="999999">
                  <a:alpha val="100000"/>
                </a:srgbClr>
              </a:solidFill>
              <a:prstDash val="solid"/>
              <a:round/>
            </a:ln>
          </p:spPr>
          <p:txBody>
            <a:bodyPr/>
            <a:lstStyle/>
            <a:p/>
          </p:txBody>
        </p:sp>
        <p:sp>
          <p:nvSpPr>
            <p:cNvPr id="157" name="pl157"/>
            <p:cNvSpPr/>
            <p:nvPr/>
          </p:nvSpPr>
          <p:spPr>
            <a:xfrm>
              <a:off x="532573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566139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59970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633270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666836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5310628" y="5105946"/>
              <a:ext cx="1585983" cy="217246"/>
            </a:xfrm>
            <a:prstGeom prst="rect">
              <a:avLst/>
            </a:prstGeom>
            <a:solidFill>
              <a:srgbClr val="D9D9D9">
                <a:alpha val="60000"/>
              </a:srgbClr>
            </a:solidFill>
          </p:spPr>
          <p:txBody>
            <a:bodyPr/>
            <a:lstStyle/>
            <a:p/>
          </p:txBody>
        </p:sp>
        <p:sp>
          <p:nvSpPr>
            <p:cNvPr id="163" name="pl163"/>
            <p:cNvSpPr/>
            <p:nvPr/>
          </p:nvSpPr>
          <p:spPr>
            <a:xfrm>
              <a:off x="6550884"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64" name="tx164"/>
            <p:cNvSpPr/>
            <p:nvPr/>
          </p:nvSpPr>
          <p:spPr>
            <a:xfrm>
              <a:off x="6120837"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83%</a:t>
              </a:r>
            </a:p>
          </p:txBody>
        </p:sp>
        <p:sp>
          <p:nvSpPr>
            <p:cNvPr id="165" name="pt165"/>
            <p:cNvSpPr/>
            <p:nvPr/>
          </p:nvSpPr>
          <p:spPr>
            <a:xfrm>
              <a:off x="5965054" y="516579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6" name="pt166"/>
            <p:cNvSpPr/>
            <p:nvPr/>
          </p:nvSpPr>
          <p:spPr>
            <a:xfrm>
              <a:off x="6015402" y="494854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7" name="pt167"/>
            <p:cNvSpPr/>
            <p:nvPr/>
          </p:nvSpPr>
          <p:spPr>
            <a:xfrm>
              <a:off x="6216797" y="47313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68" name="pt168"/>
            <p:cNvSpPr/>
            <p:nvPr/>
          </p:nvSpPr>
          <p:spPr>
            <a:xfrm>
              <a:off x="6283929" y="451405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9" name="pt169"/>
            <p:cNvSpPr/>
            <p:nvPr/>
          </p:nvSpPr>
          <p:spPr>
            <a:xfrm>
              <a:off x="6334278" y="429680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0" name="pt170"/>
            <p:cNvSpPr/>
            <p:nvPr/>
          </p:nvSpPr>
          <p:spPr>
            <a:xfrm>
              <a:off x="6367843" y="407956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1" name="pt171"/>
            <p:cNvSpPr/>
            <p:nvPr/>
          </p:nvSpPr>
          <p:spPr>
            <a:xfrm>
              <a:off x="6434975" y="386231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2" name="pt172"/>
            <p:cNvSpPr/>
            <p:nvPr/>
          </p:nvSpPr>
          <p:spPr>
            <a:xfrm>
              <a:off x="6535672" y="364507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3" name="pt173"/>
            <p:cNvSpPr/>
            <p:nvPr/>
          </p:nvSpPr>
          <p:spPr>
            <a:xfrm>
              <a:off x="6535672" y="342782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4" name="pt174"/>
            <p:cNvSpPr/>
            <p:nvPr/>
          </p:nvSpPr>
          <p:spPr>
            <a:xfrm>
              <a:off x="6602804" y="321057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5" name="pt175"/>
            <p:cNvSpPr/>
            <p:nvPr/>
          </p:nvSpPr>
          <p:spPr>
            <a:xfrm>
              <a:off x="6619587" y="299333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6" name="pt176"/>
            <p:cNvSpPr/>
            <p:nvPr/>
          </p:nvSpPr>
          <p:spPr>
            <a:xfrm>
              <a:off x="6636370" y="277608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7" name="pt177"/>
            <p:cNvSpPr/>
            <p:nvPr/>
          </p:nvSpPr>
          <p:spPr>
            <a:xfrm>
              <a:off x="6653153" y="255884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8" name="pt178"/>
            <p:cNvSpPr/>
            <p:nvPr/>
          </p:nvSpPr>
          <p:spPr>
            <a:xfrm>
              <a:off x="6653153" y="234159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9" name="pt179"/>
            <p:cNvSpPr/>
            <p:nvPr/>
          </p:nvSpPr>
          <p:spPr>
            <a:xfrm>
              <a:off x="6686718" y="212434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0" name="pt180"/>
            <p:cNvSpPr/>
            <p:nvPr/>
          </p:nvSpPr>
          <p:spPr>
            <a:xfrm>
              <a:off x="6686718" y="190710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1" name="pt181"/>
            <p:cNvSpPr/>
            <p:nvPr/>
          </p:nvSpPr>
          <p:spPr>
            <a:xfrm>
              <a:off x="6720284" y="168985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2" name="pt182"/>
            <p:cNvSpPr/>
            <p:nvPr/>
          </p:nvSpPr>
          <p:spPr>
            <a:xfrm>
              <a:off x="6737067" y="147261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3" name="pt183"/>
            <p:cNvSpPr/>
            <p:nvPr/>
          </p:nvSpPr>
          <p:spPr>
            <a:xfrm>
              <a:off x="6753850" y="125536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4" name="pt184"/>
            <p:cNvSpPr/>
            <p:nvPr/>
          </p:nvSpPr>
          <p:spPr>
            <a:xfrm>
              <a:off x="6770633"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5" name="tx185"/>
            <p:cNvSpPr/>
            <p:nvPr/>
          </p:nvSpPr>
          <p:spPr>
            <a:xfrm>
              <a:off x="6097745" y="518611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186" name="tx186"/>
            <p:cNvSpPr/>
            <p:nvPr/>
          </p:nvSpPr>
          <p:spPr>
            <a:xfrm>
              <a:off x="6148094" y="4968871"/>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187" name="tx187"/>
            <p:cNvSpPr/>
            <p:nvPr/>
          </p:nvSpPr>
          <p:spPr>
            <a:xfrm>
              <a:off x="6349489" y="4749645"/>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188" name="tx188"/>
            <p:cNvSpPr/>
            <p:nvPr/>
          </p:nvSpPr>
          <p:spPr>
            <a:xfrm>
              <a:off x="6416621" y="4534379"/>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189" name="tx189"/>
            <p:cNvSpPr/>
            <p:nvPr/>
          </p:nvSpPr>
          <p:spPr>
            <a:xfrm>
              <a:off x="6466969" y="4315192"/>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190" name="tx190"/>
            <p:cNvSpPr/>
            <p:nvPr/>
          </p:nvSpPr>
          <p:spPr>
            <a:xfrm>
              <a:off x="6500535" y="409988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191" name="tx191"/>
            <p:cNvSpPr/>
            <p:nvPr/>
          </p:nvSpPr>
          <p:spPr>
            <a:xfrm>
              <a:off x="6567667" y="388264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192" name="tx192"/>
            <p:cNvSpPr/>
            <p:nvPr/>
          </p:nvSpPr>
          <p:spPr>
            <a:xfrm>
              <a:off x="6323841" y="3663415"/>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193" name="tx193"/>
            <p:cNvSpPr/>
            <p:nvPr/>
          </p:nvSpPr>
          <p:spPr>
            <a:xfrm>
              <a:off x="6359203" y="3447178"/>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194" name="tx194"/>
            <p:cNvSpPr/>
            <p:nvPr/>
          </p:nvSpPr>
          <p:spPr>
            <a:xfrm>
              <a:off x="6399822" y="3229932"/>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195" name="tx195"/>
            <p:cNvSpPr/>
            <p:nvPr/>
          </p:nvSpPr>
          <p:spPr>
            <a:xfrm>
              <a:off x="6407794" y="301365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196" name="tx196"/>
            <p:cNvSpPr/>
            <p:nvPr/>
          </p:nvSpPr>
          <p:spPr>
            <a:xfrm>
              <a:off x="6433388" y="2796410"/>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197" name="tx197"/>
            <p:cNvSpPr/>
            <p:nvPr/>
          </p:nvSpPr>
          <p:spPr>
            <a:xfrm>
              <a:off x="6445746" y="257722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198" name="tx198"/>
            <p:cNvSpPr/>
            <p:nvPr/>
          </p:nvSpPr>
          <p:spPr>
            <a:xfrm>
              <a:off x="6454557" y="235997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199" name="tx199"/>
            <p:cNvSpPr/>
            <p:nvPr/>
          </p:nvSpPr>
          <p:spPr>
            <a:xfrm>
              <a:off x="6474925" y="2142731"/>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200" name="tx200"/>
            <p:cNvSpPr/>
            <p:nvPr/>
          </p:nvSpPr>
          <p:spPr>
            <a:xfrm>
              <a:off x="6488201" y="1926456"/>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201" name="tx201"/>
            <p:cNvSpPr/>
            <p:nvPr/>
          </p:nvSpPr>
          <p:spPr>
            <a:xfrm>
              <a:off x="6534887" y="1710180"/>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202" name="tx202"/>
            <p:cNvSpPr/>
            <p:nvPr/>
          </p:nvSpPr>
          <p:spPr>
            <a:xfrm>
              <a:off x="6525274" y="1492934"/>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203" name="tx203"/>
            <p:cNvSpPr/>
            <p:nvPr/>
          </p:nvSpPr>
          <p:spPr>
            <a:xfrm>
              <a:off x="6564066" y="127568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204" name="tx204"/>
            <p:cNvSpPr/>
            <p:nvPr/>
          </p:nvSpPr>
          <p:spPr>
            <a:xfrm>
              <a:off x="6576502"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205" name="rc205"/>
            <p:cNvSpPr/>
            <p:nvPr/>
          </p:nvSpPr>
          <p:spPr>
            <a:xfrm>
              <a:off x="5310628" y="875080"/>
              <a:ext cx="1585983" cy="4659927"/>
            </a:xfrm>
            <a:prstGeom prst="rect">
              <a:avLst/>
            </a:prstGeom>
            <a:ln w="13550" cap="rnd">
              <a:solidFill>
                <a:srgbClr val="999999">
                  <a:alpha val="100000"/>
                </a:srgbClr>
              </a:solidFill>
              <a:prstDash val="solid"/>
              <a:round/>
            </a:ln>
          </p:spPr>
          <p:txBody>
            <a:bodyPr/>
            <a:lstStyle/>
            <a:p/>
          </p:txBody>
        </p:sp>
        <p:sp>
          <p:nvSpPr>
            <p:cNvPr id="206" name="pl206"/>
            <p:cNvSpPr/>
            <p:nvPr/>
          </p:nvSpPr>
          <p:spPr>
            <a:xfrm>
              <a:off x="698130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07" name="pl207"/>
            <p:cNvSpPr/>
            <p:nvPr/>
          </p:nvSpPr>
          <p:spPr>
            <a:xfrm>
              <a:off x="731696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08" name="pl208"/>
            <p:cNvSpPr/>
            <p:nvPr/>
          </p:nvSpPr>
          <p:spPr>
            <a:xfrm>
              <a:off x="76526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98827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832393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11" name="rc211"/>
            <p:cNvSpPr/>
            <p:nvPr/>
          </p:nvSpPr>
          <p:spPr>
            <a:xfrm>
              <a:off x="6966201" y="4158211"/>
              <a:ext cx="1585983" cy="211814"/>
            </a:xfrm>
            <a:prstGeom prst="rect">
              <a:avLst/>
            </a:prstGeom>
            <a:solidFill>
              <a:srgbClr val="D9D9D9">
                <a:alpha val="60000"/>
              </a:srgbClr>
            </a:solidFill>
          </p:spPr>
          <p:txBody>
            <a:bodyPr/>
            <a:lstStyle/>
            <a:p/>
          </p:txBody>
        </p:sp>
        <p:sp>
          <p:nvSpPr>
            <p:cNvPr id="212" name="pl212"/>
            <p:cNvSpPr/>
            <p:nvPr/>
          </p:nvSpPr>
          <p:spPr>
            <a:xfrm>
              <a:off x="8290371"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13" name="tx213"/>
            <p:cNvSpPr/>
            <p:nvPr/>
          </p:nvSpPr>
          <p:spPr>
            <a:xfrm>
              <a:off x="7860324"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88%</a:t>
              </a:r>
            </a:p>
          </p:txBody>
        </p:sp>
        <p:sp>
          <p:nvSpPr>
            <p:cNvPr id="214" name="pt214"/>
            <p:cNvSpPr/>
            <p:nvPr/>
          </p:nvSpPr>
          <p:spPr>
            <a:xfrm>
              <a:off x="6982877"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15" name="pt215"/>
            <p:cNvSpPr/>
            <p:nvPr/>
          </p:nvSpPr>
          <p:spPr>
            <a:xfrm>
              <a:off x="7536712" y="506260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16" name="pt216"/>
            <p:cNvSpPr/>
            <p:nvPr/>
          </p:nvSpPr>
          <p:spPr>
            <a:xfrm>
              <a:off x="7822022" y="485078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7" name="pt217"/>
            <p:cNvSpPr/>
            <p:nvPr/>
          </p:nvSpPr>
          <p:spPr>
            <a:xfrm>
              <a:off x="7855587" y="463897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8" name="pt218"/>
            <p:cNvSpPr/>
            <p:nvPr/>
          </p:nvSpPr>
          <p:spPr>
            <a:xfrm>
              <a:off x="7872370" y="442715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9" name="pt219"/>
            <p:cNvSpPr/>
            <p:nvPr/>
          </p:nvSpPr>
          <p:spPr>
            <a:xfrm>
              <a:off x="7956285" y="421534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0" name="pt220"/>
            <p:cNvSpPr/>
            <p:nvPr/>
          </p:nvSpPr>
          <p:spPr>
            <a:xfrm>
              <a:off x="7989851" y="40035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1" name="pt221"/>
            <p:cNvSpPr/>
            <p:nvPr/>
          </p:nvSpPr>
          <p:spPr>
            <a:xfrm>
              <a:off x="8090548" y="379171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2" name="pt222"/>
            <p:cNvSpPr/>
            <p:nvPr/>
          </p:nvSpPr>
          <p:spPr>
            <a:xfrm>
              <a:off x="8107331"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3" name="pt223"/>
            <p:cNvSpPr/>
            <p:nvPr/>
          </p:nvSpPr>
          <p:spPr>
            <a:xfrm>
              <a:off x="8124114"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4" name="pt224"/>
            <p:cNvSpPr/>
            <p:nvPr/>
          </p:nvSpPr>
          <p:spPr>
            <a:xfrm>
              <a:off x="8208028"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5" name="pt225"/>
            <p:cNvSpPr/>
            <p:nvPr/>
          </p:nvSpPr>
          <p:spPr>
            <a:xfrm>
              <a:off x="8224811" y="29444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6" name="pt226"/>
            <p:cNvSpPr/>
            <p:nvPr/>
          </p:nvSpPr>
          <p:spPr>
            <a:xfrm>
              <a:off x="8241594" y="2732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7" name="pt227"/>
            <p:cNvSpPr/>
            <p:nvPr/>
          </p:nvSpPr>
          <p:spPr>
            <a:xfrm>
              <a:off x="8308726" y="25208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28" name="pt228"/>
            <p:cNvSpPr/>
            <p:nvPr/>
          </p:nvSpPr>
          <p:spPr>
            <a:xfrm>
              <a:off x="8308726" y="230900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29" name="pt229"/>
            <p:cNvSpPr/>
            <p:nvPr/>
          </p:nvSpPr>
          <p:spPr>
            <a:xfrm>
              <a:off x="8342291" y="20971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0" name="pt230"/>
            <p:cNvSpPr/>
            <p:nvPr/>
          </p:nvSpPr>
          <p:spPr>
            <a:xfrm>
              <a:off x="8375857" y="18853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1" name="pt231"/>
            <p:cNvSpPr/>
            <p:nvPr/>
          </p:nvSpPr>
          <p:spPr>
            <a:xfrm>
              <a:off x="8375857"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2" name="pt232"/>
            <p:cNvSpPr/>
            <p:nvPr/>
          </p:nvSpPr>
          <p:spPr>
            <a:xfrm>
              <a:off x="8409423"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3" name="pt233"/>
            <p:cNvSpPr/>
            <p:nvPr/>
          </p:nvSpPr>
          <p:spPr>
            <a:xfrm>
              <a:off x="8409423"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4" name="pt234"/>
            <p:cNvSpPr/>
            <p:nvPr/>
          </p:nvSpPr>
          <p:spPr>
            <a:xfrm>
              <a:off x="8426206"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5" name="tx235"/>
            <p:cNvSpPr/>
            <p:nvPr/>
          </p:nvSpPr>
          <p:spPr>
            <a:xfrm>
              <a:off x="7115568" y="529474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236" name="tx236"/>
            <p:cNvSpPr/>
            <p:nvPr/>
          </p:nvSpPr>
          <p:spPr>
            <a:xfrm>
              <a:off x="7669404" y="508292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237" name="tx237"/>
            <p:cNvSpPr/>
            <p:nvPr/>
          </p:nvSpPr>
          <p:spPr>
            <a:xfrm>
              <a:off x="7954713" y="487111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238" name="tx238"/>
            <p:cNvSpPr/>
            <p:nvPr/>
          </p:nvSpPr>
          <p:spPr>
            <a:xfrm>
              <a:off x="7988279" y="465929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239" name="tx239"/>
            <p:cNvSpPr/>
            <p:nvPr/>
          </p:nvSpPr>
          <p:spPr>
            <a:xfrm>
              <a:off x="8005062" y="4445500"/>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240" name="tx240"/>
            <p:cNvSpPr/>
            <p:nvPr/>
          </p:nvSpPr>
          <p:spPr>
            <a:xfrm>
              <a:off x="8088976" y="423566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241" name="tx241"/>
            <p:cNvSpPr/>
            <p:nvPr/>
          </p:nvSpPr>
          <p:spPr>
            <a:xfrm>
              <a:off x="8122542" y="402191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242" name="tx242"/>
            <p:cNvSpPr/>
            <p:nvPr/>
          </p:nvSpPr>
          <p:spPr>
            <a:xfrm>
              <a:off x="8223240" y="381203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243" name="tx243"/>
            <p:cNvSpPr/>
            <p:nvPr/>
          </p:nvSpPr>
          <p:spPr>
            <a:xfrm>
              <a:off x="7930861" y="3599250"/>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244" name="tx244"/>
            <p:cNvSpPr/>
            <p:nvPr/>
          </p:nvSpPr>
          <p:spPr>
            <a:xfrm>
              <a:off x="7938716" y="338840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245" name="tx245"/>
            <p:cNvSpPr/>
            <p:nvPr/>
          </p:nvSpPr>
          <p:spPr>
            <a:xfrm>
              <a:off x="7996196" y="3174611"/>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246" name="tx246"/>
            <p:cNvSpPr/>
            <p:nvPr/>
          </p:nvSpPr>
          <p:spPr>
            <a:xfrm>
              <a:off x="8021830" y="296477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247" name="tx247"/>
            <p:cNvSpPr/>
            <p:nvPr/>
          </p:nvSpPr>
          <p:spPr>
            <a:xfrm>
              <a:off x="8034187" y="275102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248" name="tx248"/>
            <p:cNvSpPr/>
            <p:nvPr/>
          </p:nvSpPr>
          <p:spPr>
            <a:xfrm>
              <a:off x="8110169" y="2539205"/>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249" name="tx249"/>
            <p:cNvSpPr/>
            <p:nvPr/>
          </p:nvSpPr>
          <p:spPr>
            <a:xfrm>
              <a:off x="8110208" y="2328361"/>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250" name="tx250"/>
            <p:cNvSpPr/>
            <p:nvPr/>
          </p:nvSpPr>
          <p:spPr>
            <a:xfrm>
              <a:off x="8130498" y="2115575"/>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251" name="tx251"/>
            <p:cNvSpPr/>
            <p:nvPr/>
          </p:nvSpPr>
          <p:spPr>
            <a:xfrm>
              <a:off x="8164064" y="190570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252" name="tx252"/>
            <p:cNvSpPr/>
            <p:nvPr/>
          </p:nvSpPr>
          <p:spPr>
            <a:xfrm>
              <a:off x="8172876" y="169291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253" name="tx253"/>
            <p:cNvSpPr/>
            <p:nvPr/>
          </p:nvSpPr>
          <p:spPr>
            <a:xfrm>
              <a:off x="8219639" y="1482072"/>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254" name="tx254"/>
            <p:cNvSpPr/>
            <p:nvPr/>
          </p:nvSpPr>
          <p:spPr>
            <a:xfrm>
              <a:off x="8206480" y="1270257"/>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255" name="tx255"/>
            <p:cNvSpPr/>
            <p:nvPr/>
          </p:nvSpPr>
          <p:spPr>
            <a:xfrm>
              <a:off x="8232075"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256" name="rc256"/>
            <p:cNvSpPr/>
            <p:nvPr/>
          </p:nvSpPr>
          <p:spPr>
            <a:xfrm>
              <a:off x="6966201" y="875080"/>
              <a:ext cx="1585983" cy="4659927"/>
            </a:xfrm>
            <a:prstGeom prst="rect">
              <a:avLst/>
            </a:prstGeom>
            <a:ln w="13550" cap="rnd">
              <a:solidFill>
                <a:srgbClr val="999999">
                  <a:alpha val="100000"/>
                </a:srgbClr>
              </a:solidFill>
              <a:prstDash val="solid"/>
              <a:round/>
            </a:ln>
          </p:spPr>
          <p:txBody>
            <a:bodyPr/>
            <a:lstStyle/>
            <a:p/>
          </p:txBody>
        </p:sp>
        <p:sp>
          <p:nvSpPr>
            <p:cNvPr id="257" name="pl257"/>
            <p:cNvSpPr/>
            <p:nvPr/>
          </p:nvSpPr>
          <p:spPr>
            <a:xfrm>
              <a:off x="863687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58" name="pl258"/>
            <p:cNvSpPr/>
            <p:nvPr/>
          </p:nvSpPr>
          <p:spPr>
            <a:xfrm>
              <a:off x="897253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59" name="pl259"/>
            <p:cNvSpPr/>
            <p:nvPr/>
          </p:nvSpPr>
          <p:spPr>
            <a:xfrm>
              <a:off x="930819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0" name="pl260"/>
            <p:cNvSpPr/>
            <p:nvPr/>
          </p:nvSpPr>
          <p:spPr>
            <a:xfrm>
              <a:off x="964385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1" name="pl261"/>
            <p:cNvSpPr/>
            <p:nvPr/>
          </p:nvSpPr>
          <p:spPr>
            <a:xfrm>
              <a:off x="997951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2" name="rc262"/>
            <p:cNvSpPr/>
            <p:nvPr/>
          </p:nvSpPr>
          <p:spPr>
            <a:xfrm>
              <a:off x="8621774" y="3099136"/>
              <a:ext cx="1585983" cy="211814"/>
            </a:xfrm>
            <a:prstGeom prst="rect">
              <a:avLst/>
            </a:prstGeom>
            <a:solidFill>
              <a:srgbClr val="D9D9D9">
                <a:alpha val="60000"/>
              </a:srgbClr>
            </a:solidFill>
          </p:spPr>
          <p:txBody>
            <a:bodyPr/>
            <a:lstStyle/>
            <a:p/>
          </p:txBody>
        </p:sp>
        <p:sp>
          <p:nvSpPr>
            <p:cNvPr id="263" name="pl263"/>
            <p:cNvSpPr/>
            <p:nvPr/>
          </p:nvSpPr>
          <p:spPr>
            <a:xfrm>
              <a:off x="9945944"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64" name="tx264"/>
            <p:cNvSpPr/>
            <p:nvPr/>
          </p:nvSpPr>
          <p:spPr>
            <a:xfrm>
              <a:off x="9515897"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88%</a:t>
              </a:r>
            </a:p>
          </p:txBody>
        </p:sp>
        <p:sp>
          <p:nvSpPr>
            <p:cNvPr id="265" name="pt265"/>
            <p:cNvSpPr/>
            <p:nvPr/>
          </p:nvSpPr>
          <p:spPr>
            <a:xfrm>
              <a:off x="9326548"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6" name="pt266"/>
            <p:cNvSpPr/>
            <p:nvPr/>
          </p:nvSpPr>
          <p:spPr>
            <a:xfrm>
              <a:off x="9460812"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67" name="pt267"/>
            <p:cNvSpPr/>
            <p:nvPr/>
          </p:nvSpPr>
          <p:spPr>
            <a:xfrm>
              <a:off x="9527943" y="485078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68" name="pt268"/>
            <p:cNvSpPr/>
            <p:nvPr/>
          </p:nvSpPr>
          <p:spPr>
            <a:xfrm>
              <a:off x="9561509" y="463897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69" name="pt269"/>
            <p:cNvSpPr/>
            <p:nvPr/>
          </p:nvSpPr>
          <p:spPr>
            <a:xfrm>
              <a:off x="9746121" y="44271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0" name="pt270"/>
            <p:cNvSpPr/>
            <p:nvPr/>
          </p:nvSpPr>
          <p:spPr>
            <a:xfrm>
              <a:off x="9762904" y="421534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1" name="pt271"/>
            <p:cNvSpPr/>
            <p:nvPr/>
          </p:nvSpPr>
          <p:spPr>
            <a:xfrm>
              <a:off x="9796470" y="4003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2" name="pt272"/>
            <p:cNvSpPr/>
            <p:nvPr/>
          </p:nvSpPr>
          <p:spPr>
            <a:xfrm>
              <a:off x="9813253" y="3791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3" name="pt273"/>
            <p:cNvSpPr/>
            <p:nvPr/>
          </p:nvSpPr>
          <p:spPr>
            <a:xfrm>
              <a:off x="9846818"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4" name="pt274"/>
            <p:cNvSpPr/>
            <p:nvPr/>
          </p:nvSpPr>
          <p:spPr>
            <a:xfrm>
              <a:off x="9897167"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5" name="pt275"/>
            <p:cNvSpPr/>
            <p:nvPr/>
          </p:nvSpPr>
          <p:spPr>
            <a:xfrm>
              <a:off x="9897167"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6" name="pt276"/>
            <p:cNvSpPr/>
            <p:nvPr/>
          </p:nvSpPr>
          <p:spPr>
            <a:xfrm>
              <a:off x="9897167" y="29444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7" name="pt277"/>
            <p:cNvSpPr/>
            <p:nvPr/>
          </p:nvSpPr>
          <p:spPr>
            <a:xfrm>
              <a:off x="9947516" y="2732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8" name="pt278"/>
            <p:cNvSpPr/>
            <p:nvPr/>
          </p:nvSpPr>
          <p:spPr>
            <a:xfrm>
              <a:off x="9947516" y="25208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9" name="pt279"/>
            <p:cNvSpPr/>
            <p:nvPr/>
          </p:nvSpPr>
          <p:spPr>
            <a:xfrm>
              <a:off x="9947516" y="230900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0" name="pt280"/>
            <p:cNvSpPr/>
            <p:nvPr/>
          </p:nvSpPr>
          <p:spPr>
            <a:xfrm>
              <a:off x="9997864" y="20971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1" name="pt281"/>
            <p:cNvSpPr/>
            <p:nvPr/>
          </p:nvSpPr>
          <p:spPr>
            <a:xfrm>
              <a:off x="9997864" y="188537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2" name="pt282"/>
            <p:cNvSpPr/>
            <p:nvPr/>
          </p:nvSpPr>
          <p:spPr>
            <a:xfrm>
              <a:off x="10014647"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3" name="pt283"/>
            <p:cNvSpPr/>
            <p:nvPr/>
          </p:nvSpPr>
          <p:spPr>
            <a:xfrm>
              <a:off x="10064996"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4" name="pt284"/>
            <p:cNvSpPr/>
            <p:nvPr/>
          </p:nvSpPr>
          <p:spPr>
            <a:xfrm>
              <a:off x="10081779"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5" name="pt285"/>
            <p:cNvSpPr/>
            <p:nvPr/>
          </p:nvSpPr>
          <p:spPr>
            <a:xfrm>
              <a:off x="10081779"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6" name="tx286"/>
            <p:cNvSpPr/>
            <p:nvPr/>
          </p:nvSpPr>
          <p:spPr>
            <a:xfrm>
              <a:off x="9459240" y="5294740"/>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287" name="tx287"/>
            <p:cNvSpPr/>
            <p:nvPr/>
          </p:nvSpPr>
          <p:spPr>
            <a:xfrm>
              <a:off x="9593503" y="508292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288" name="tx288"/>
            <p:cNvSpPr/>
            <p:nvPr/>
          </p:nvSpPr>
          <p:spPr>
            <a:xfrm>
              <a:off x="9660635" y="487111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289" name="tx289"/>
            <p:cNvSpPr/>
            <p:nvPr/>
          </p:nvSpPr>
          <p:spPr>
            <a:xfrm>
              <a:off x="9694201" y="4657315"/>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290" name="tx290"/>
            <p:cNvSpPr/>
            <p:nvPr/>
          </p:nvSpPr>
          <p:spPr>
            <a:xfrm>
              <a:off x="9878813" y="4446510"/>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291" name="tx291"/>
            <p:cNvSpPr/>
            <p:nvPr/>
          </p:nvSpPr>
          <p:spPr>
            <a:xfrm>
              <a:off x="9551072" y="4233686"/>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292" name="tx292"/>
            <p:cNvSpPr/>
            <p:nvPr/>
          </p:nvSpPr>
          <p:spPr>
            <a:xfrm>
              <a:off x="9589063" y="402191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293" name="tx293"/>
            <p:cNvSpPr/>
            <p:nvPr/>
          </p:nvSpPr>
          <p:spPr>
            <a:xfrm>
              <a:off x="9601460" y="3810095"/>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294" name="tx294"/>
            <p:cNvSpPr/>
            <p:nvPr/>
          </p:nvSpPr>
          <p:spPr>
            <a:xfrm>
              <a:off x="9635025" y="360022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295" name="tx295"/>
            <p:cNvSpPr/>
            <p:nvPr/>
          </p:nvSpPr>
          <p:spPr>
            <a:xfrm>
              <a:off x="9711770" y="338840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296" name="tx296"/>
            <p:cNvSpPr/>
            <p:nvPr/>
          </p:nvSpPr>
          <p:spPr>
            <a:xfrm>
              <a:off x="9707422" y="3176591"/>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297" name="tx297"/>
            <p:cNvSpPr/>
            <p:nvPr/>
          </p:nvSpPr>
          <p:spPr>
            <a:xfrm>
              <a:off x="9694185" y="296477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298" name="tx298"/>
            <p:cNvSpPr/>
            <p:nvPr/>
          </p:nvSpPr>
          <p:spPr>
            <a:xfrm>
              <a:off x="9735723" y="275296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299" name="tx299"/>
            <p:cNvSpPr/>
            <p:nvPr/>
          </p:nvSpPr>
          <p:spPr>
            <a:xfrm>
              <a:off x="9748920" y="253920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300" name="tx300"/>
            <p:cNvSpPr/>
            <p:nvPr/>
          </p:nvSpPr>
          <p:spPr>
            <a:xfrm>
              <a:off x="9748998" y="2328361"/>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301" name="tx301"/>
            <p:cNvSpPr/>
            <p:nvPr/>
          </p:nvSpPr>
          <p:spPr>
            <a:xfrm>
              <a:off x="9799308" y="2115575"/>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302" name="tx302"/>
            <p:cNvSpPr/>
            <p:nvPr/>
          </p:nvSpPr>
          <p:spPr>
            <a:xfrm>
              <a:off x="9794883" y="1904731"/>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303" name="tx303"/>
            <p:cNvSpPr/>
            <p:nvPr/>
          </p:nvSpPr>
          <p:spPr>
            <a:xfrm>
              <a:off x="9802854" y="169388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304" name="tx304"/>
            <p:cNvSpPr/>
            <p:nvPr/>
          </p:nvSpPr>
          <p:spPr>
            <a:xfrm>
              <a:off x="9875212" y="1482072"/>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305" name="tx305"/>
            <p:cNvSpPr/>
            <p:nvPr/>
          </p:nvSpPr>
          <p:spPr>
            <a:xfrm>
              <a:off x="9878836" y="1270257"/>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306" name="tx306"/>
            <p:cNvSpPr/>
            <p:nvPr/>
          </p:nvSpPr>
          <p:spPr>
            <a:xfrm>
              <a:off x="9887648"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307" name="rc307"/>
            <p:cNvSpPr/>
            <p:nvPr/>
          </p:nvSpPr>
          <p:spPr>
            <a:xfrm>
              <a:off x="8621774" y="875080"/>
              <a:ext cx="1585983" cy="4659927"/>
            </a:xfrm>
            <a:prstGeom prst="rect">
              <a:avLst/>
            </a:prstGeom>
            <a:ln w="13550" cap="rnd">
              <a:solidFill>
                <a:srgbClr val="999999">
                  <a:alpha val="100000"/>
                </a:srgbClr>
              </a:solidFill>
              <a:prstDash val="solid"/>
              <a:round/>
            </a:ln>
          </p:spPr>
          <p:txBody>
            <a:bodyPr/>
            <a:lstStyle/>
            <a:p/>
          </p:txBody>
        </p:sp>
        <p:sp>
          <p:nvSpPr>
            <p:cNvPr id="308" name="pl308"/>
            <p:cNvSpPr/>
            <p:nvPr/>
          </p:nvSpPr>
          <p:spPr>
            <a:xfrm>
              <a:off x="1029245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09" name="pl309"/>
            <p:cNvSpPr/>
            <p:nvPr/>
          </p:nvSpPr>
          <p:spPr>
            <a:xfrm>
              <a:off x="1062810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0" name="pl310"/>
            <p:cNvSpPr/>
            <p:nvPr/>
          </p:nvSpPr>
          <p:spPr>
            <a:xfrm>
              <a:off x="1096376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1" name="pl311"/>
            <p:cNvSpPr/>
            <p:nvPr/>
          </p:nvSpPr>
          <p:spPr>
            <a:xfrm>
              <a:off x="1129942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2" name="pl312"/>
            <p:cNvSpPr/>
            <p:nvPr/>
          </p:nvSpPr>
          <p:spPr>
            <a:xfrm>
              <a:off x="1163508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3" name="rc313"/>
            <p:cNvSpPr/>
            <p:nvPr/>
          </p:nvSpPr>
          <p:spPr>
            <a:xfrm>
              <a:off x="10277347" y="4499468"/>
              <a:ext cx="1585983" cy="235349"/>
            </a:xfrm>
            <a:prstGeom prst="rect">
              <a:avLst/>
            </a:prstGeom>
            <a:solidFill>
              <a:srgbClr val="D9D9D9">
                <a:alpha val="60000"/>
              </a:srgbClr>
            </a:solidFill>
          </p:spPr>
          <p:txBody>
            <a:bodyPr/>
            <a:lstStyle/>
            <a:p/>
          </p:txBody>
        </p:sp>
        <p:sp>
          <p:nvSpPr>
            <p:cNvPr id="314" name="pl314"/>
            <p:cNvSpPr/>
            <p:nvPr/>
          </p:nvSpPr>
          <p:spPr>
            <a:xfrm>
              <a:off x="11433688"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15" name="tx315"/>
            <p:cNvSpPr/>
            <p:nvPr/>
          </p:nvSpPr>
          <p:spPr>
            <a:xfrm>
              <a:off x="11003641"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78%</a:t>
              </a:r>
            </a:p>
          </p:txBody>
        </p:sp>
        <p:sp>
          <p:nvSpPr>
            <p:cNvPr id="316" name="pt316"/>
            <p:cNvSpPr/>
            <p:nvPr/>
          </p:nvSpPr>
          <p:spPr>
            <a:xfrm>
              <a:off x="10344371"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7" name="pt317"/>
            <p:cNvSpPr/>
            <p:nvPr/>
          </p:nvSpPr>
          <p:spPr>
            <a:xfrm>
              <a:off x="10545766" y="503906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8" name="pt318"/>
            <p:cNvSpPr/>
            <p:nvPr/>
          </p:nvSpPr>
          <p:spPr>
            <a:xfrm>
              <a:off x="10898207" y="480371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9" name="pt319"/>
            <p:cNvSpPr/>
            <p:nvPr/>
          </p:nvSpPr>
          <p:spPr>
            <a:xfrm>
              <a:off x="10948556" y="456836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20" name="pt320"/>
            <p:cNvSpPr/>
            <p:nvPr/>
          </p:nvSpPr>
          <p:spPr>
            <a:xfrm>
              <a:off x="11082819" y="433301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21" name="pt321"/>
            <p:cNvSpPr/>
            <p:nvPr/>
          </p:nvSpPr>
          <p:spPr>
            <a:xfrm>
              <a:off x="11183516" y="409766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22" name="pt322"/>
            <p:cNvSpPr/>
            <p:nvPr/>
          </p:nvSpPr>
          <p:spPr>
            <a:xfrm>
              <a:off x="11368128" y="386231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3" name="pt323"/>
            <p:cNvSpPr/>
            <p:nvPr/>
          </p:nvSpPr>
          <p:spPr>
            <a:xfrm>
              <a:off x="11368128" y="362696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4" name="pt324"/>
            <p:cNvSpPr/>
            <p:nvPr/>
          </p:nvSpPr>
          <p:spPr>
            <a:xfrm>
              <a:off x="11401694" y="339161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5" name="pt325"/>
            <p:cNvSpPr/>
            <p:nvPr/>
          </p:nvSpPr>
          <p:spPr>
            <a:xfrm>
              <a:off x="11435260"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6" name="pt326"/>
            <p:cNvSpPr/>
            <p:nvPr/>
          </p:nvSpPr>
          <p:spPr>
            <a:xfrm>
              <a:off x="11485608" y="292091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7" name="pt327"/>
            <p:cNvSpPr/>
            <p:nvPr/>
          </p:nvSpPr>
          <p:spPr>
            <a:xfrm>
              <a:off x="11519174" y="26855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8" name="pt328"/>
            <p:cNvSpPr/>
            <p:nvPr/>
          </p:nvSpPr>
          <p:spPr>
            <a:xfrm>
              <a:off x="11569523" y="245021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9" name="pt329"/>
            <p:cNvSpPr/>
            <p:nvPr/>
          </p:nvSpPr>
          <p:spPr>
            <a:xfrm>
              <a:off x="11569523" y="22148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0" name="pt330"/>
            <p:cNvSpPr/>
            <p:nvPr/>
          </p:nvSpPr>
          <p:spPr>
            <a:xfrm>
              <a:off x="11603089" y="197951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1" name="pt331"/>
            <p:cNvSpPr/>
            <p:nvPr/>
          </p:nvSpPr>
          <p:spPr>
            <a:xfrm>
              <a:off x="11619872" y="17441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2" name="pt332"/>
            <p:cNvSpPr/>
            <p:nvPr/>
          </p:nvSpPr>
          <p:spPr>
            <a:xfrm>
              <a:off x="11687003" y="15088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3" name="pt333"/>
            <p:cNvSpPr/>
            <p:nvPr/>
          </p:nvSpPr>
          <p:spPr>
            <a:xfrm>
              <a:off x="11720569" y="12734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4" name="pt334"/>
            <p:cNvSpPr/>
            <p:nvPr/>
          </p:nvSpPr>
          <p:spPr>
            <a:xfrm>
              <a:off x="11737352"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5" name="tx335"/>
            <p:cNvSpPr/>
            <p:nvPr/>
          </p:nvSpPr>
          <p:spPr>
            <a:xfrm>
              <a:off x="10477063" y="5294740"/>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336" name="tx336"/>
            <p:cNvSpPr/>
            <p:nvPr/>
          </p:nvSpPr>
          <p:spPr>
            <a:xfrm>
              <a:off x="10678458" y="505939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337" name="tx337"/>
            <p:cNvSpPr/>
            <p:nvPr/>
          </p:nvSpPr>
          <p:spPr>
            <a:xfrm>
              <a:off x="11030899" y="4824040"/>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338" name="tx338"/>
            <p:cNvSpPr/>
            <p:nvPr/>
          </p:nvSpPr>
          <p:spPr>
            <a:xfrm>
              <a:off x="11081247" y="4588690"/>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339" name="tx339"/>
            <p:cNvSpPr/>
            <p:nvPr/>
          </p:nvSpPr>
          <p:spPr>
            <a:xfrm>
              <a:off x="11215511" y="435334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340" name="tx340"/>
            <p:cNvSpPr/>
            <p:nvPr/>
          </p:nvSpPr>
          <p:spPr>
            <a:xfrm>
              <a:off x="11316208" y="411601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341" name="tx341"/>
            <p:cNvSpPr/>
            <p:nvPr/>
          </p:nvSpPr>
          <p:spPr>
            <a:xfrm>
              <a:off x="11500820" y="3880661"/>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342" name="tx342"/>
            <p:cNvSpPr/>
            <p:nvPr/>
          </p:nvSpPr>
          <p:spPr>
            <a:xfrm>
              <a:off x="11500820" y="364729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343" name="tx343"/>
            <p:cNvSpPr/>
            <p:nvPr/>
          </p:nvSpPr>
          <p:spPr>
            <a:xfrm>
              <a:off x="11534386" y="3410970"/>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344" name="tx344"/>
            <p:cNvSpPr/>
            <p:nvPr/>
          </p:nvSpPr>
          <p:spPr>
            <a:xfrm>
              <a:off x="11249862" y="317659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345" name="tx345"/>
            <p:cNvSpPr/>
            <p:nvPr/>
          </p:nvSpPr>
          <p:spPr>
            <a:xfrm>
              <a:off x="11287052" y="2939300"/>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346" name="tx346"/>
            <p:cNvSpPr/>
            <p:nvPr/>
          </p:nvSpPr>
          <p:spPr>
            <a:xfrm>
              <a:off x="11311768" y="270395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347" name="tx347"/>
            <p:cNvSpPr/>
            <p:nvPr/>
          </p:nvSpPr>
          <p:spPr>
            <a:xfrm>
              <a:off x="11366541" y="247054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348" name="tx348"/>
            <p:cNvSpPr/>
            <p:nvPr/>
          </p:nvSpPr>
          <p:spPr>
            <a:xfrm>
              <a:off x="11357730" y="2233250"/>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349" name="tx349"/>
            <p:cNvSpPr/>
            <p:nvPr/>
          </p:nvSpPr>
          <p:spPr>
            <a:xfrm>
              <a:off x="11404493" y="19979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350" name="tx350"/>
            <p:cNvSpPr/>
            <p:nvPr/>
          </p:nvSpPr>
          <p:spPr>
            <a:xfrm>
              <a:off x="11421354" y="1763521"/>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351" name="tx351"/>
            <p:cNvSpPr/>
            <p:nvPr/>
          </p:nvSpPr>
          <p:spPr>
            <a:xfrm>
              <a:off x="11475210" y="1529142"/>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352" name="tx352"/>
            <p:cNvSpPr/>
            <p:nvPr/>
          </p:nvSpPr>
          <p:spPr>
            <a:xfrm>
              <a:off x="11517626" y="1293792"/>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353" name="tx353"/>
            <p:cNvSpPr/>
            <p:nvPr/>
          </p:nvSpPr>
          <p:spPr>
            <a:xfrm>
              <a:off x="11543221"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354" name="rc354"/>
            <p:cNvSpPr/>
            <p:nvPr/>
          </p:nvSpPr>
          <p:spPr>
            <a:xfrm>
              <a:off x="10277347" y="875080"/>
              <a:ext cx="1585983" cy="4659927"/>
            </a:xfrm>
            <a:prstGeom prst="rect">
              <a:avLst/>
            </a:prstGeom>
            <a:ln w="13550" cap="rnd">
              <a:solidFill>
                <a:srgbClr val="999999">
                  <a:alpha val="100000"/>
                </a:srgbClr>
              </a:solidFill>
              <a:prstDash val="solid"/>
              <a:round/>
            </a:ln>
          </p:spPr>
          <p:txBody>
            <a:bodyPr/>
            <a:lstStyle/>
            <a:p/>
          </p:txBody>
        </p:sp>
        <p:sp>
          <p:nvSpPr>
            <p:cNvPr id="355" name="rc355"/>
            <p:cNvSpPr/>
            <p:nvPr/>
          </p:nvSpPr>
          <p:spPr>
            <a:xfrm>
              <a:off x="343909"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56" name="tx356"/>
            <p:cNvSpPr/>
            <p:nvPr/>
          </p:nvSpPr>
          <p:spPr>
            <a:xfrm>
              <a:off x="829479"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(65%)</a:t>
              </a:r>
            </a:p>
          </p:txBody>
        </p:sp>
        <p:sp>
          <p:nvSpPr>
            <p:cNvPr id="357" name="rc357"/>
            <p:cNvSpPr/>
            <p:nvPr/>
          </p:nvSpPr>
          <p:spPr>
            <a:xfrm>
              <a:off x="1999482"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58" name="tx358"/>
            <p:cNvSpPr/>
            <p:nvPr/>
          </p:nvSpPr>
          <p:spPr>
            <a:xfrm>
              <a:off x="248505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(51%)</a:t>
              </a:r>
            </a:p>
          </p:txBody>
        </p:sp>
        <p:sp>
          <p:nvSpPr>
            <p:cNvPr id="359" name="rc359"/>
            <p:cNvSpPr/>
            <p:nvPr/>
          </p:nvSpPr>
          <p:spPr>
            <a:xfrm>
              <a:off x="3655055"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60" name="tx360"/>
            <p:cNvSpPr/>
            <p:nvPr/>
          </p:nvSpPr>
          <p:spPr>
            <a:xfrm>
              <a:off x="4162316"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(65%)</a:t>
              </a:r>
            </a:p>
          </p:txBody>
        </p:sp>
        <p:sp>
          <p:nvSpPr>
            <p:cNvPr id="361" name="rc361"/>
            <p:cNvSpPr/>
            <p:nvPr/>
          </p:nvSpPr>
          <p:spPr>
            <a:xfrm>
              <a:off x="5310628"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62" name="tx362"/>
            <p:cNvSpPr/>
            <p:nvPr/>
          </p:nvSpPr>
          <p:spPr>
            <a:xfrm>
              <a:off x="5808612"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(51%)</a:t>
              </a:r>
            </a:p>
          </p:txBody>
        </p:sp>
        <p:sp>
          <p:nvSpPr>
            <p:cNvPr id="363" name="rc363"/>
            <p:cNvSpPr/>
            <p:nvPr/>
          </p:nvSpPr>
          <p:spPr>
            <a:xfrm>
              <a:off x="6966201"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64" name="tx364"/>
            <p:cNvSpPr/>
            <p:nvPr/>
          </p:nvSpPr>
          <p:spPr>
            <a:xfrm>
              <a:off x="743935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(71%)</a:t>
              </a:r>
            </a:p>
          </p:txBody>
        </p:sp>
        <p:sp>
          <p:nvSpPr>
            <p:cNvPr id="365" name="rc365"/>
            <p:cNvSpPr/>
            <p:nvPr/>
          </p:nvSpPr>
          <p:spPr>
            <a:xfrm>
              <a:off x="8621774"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66" name="tx366"/>
            <p:cNvSpPr/>
            <p:nvPr/>
          </p:nvSpPr>
          <p:spPr>
            <a:xfrm>
              <a:off x="909492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(88%)</a:t>
              </a:r>
            </a:p>
          </p:txBody>
        </p:sp>
        <p:sp>
          <p:nvSpPr>
            <p:cNvPr id="367" name="rc367"/>
            <p:cNvSpPr/>
            <p:nvPr/>
          </p:nvSpPr>
          <p:spPr>
            <a:xfrm>
              <a:off x="10277347"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68" name="tx368"/>
            <p:cNvSpPr/>
            <p:nvPr/>
          </p:nvSpPr>
          <p:spPr>
            <a:xfrm>
              <a:off x="1075050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(52%)</a:t>
              </a:r>
            </a:p>
          </p:txBody>
        </p:sp>
        <p:sp>
          <p:nvSpPr>
            <p:cNvPr id="369" name="pl369"/>
            <p:cNvSpPr/>
            <p:nvPr/>
          </p:nvSpPr>
          <p:spPr>
            <a:xfrm>
              <a:off x="343909"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370" name="pl370"/>
            <p:cNvSpPr/>
            <p:nvPr/>
          </p:nvSpPr>
          <p:spPr>
            <a:xfrm>
              <a:off x="35901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1" name="pl371"/>
            <p:cNvSpPr/>
            <p:nvPr/>
          </p:nvSpPr>
          <p:spPr>
            <a:xfrm>
              <a:off x="69467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2" name="pl372"/>
            <p:cNvSpPr/>
            <p:nvPr/>
          </p:nvSpPr>
          <p:spPr>
            <a:xfrm>
              <a:off x="103032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3" name="pl373"/>
            <p:cNvSpPr/>
            <p:nvPr/>
          </p:nvSpPr>
          <p:spPr>
            <a:xfrm>
              <a:off x="136598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4" name="pl374"/>
            <p:cNvSpPr/>
            <p:nvPr/>
          </p:nvSpPr>
          <p:spPr>
            <a:xfrm>
              <a:off x="170164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5" name="tx375"/>
            <p:cNvSpPr/>
            <p:nvPr/>
          </p:nvSpPr>
          <p:spPr>
            <a:xfrm rot="-5400000">
              <a:off x="29601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76" name="tx376"/>
            <p:cNvSpPr/>
            <p:nvPr/>
          </p:nvSpPr>
          <p:spPr>
            <a:xfrm rot="-5400000">
              <a:off x="631642"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77" name="tx377"/>
            <p:cNvSpPr/>
            <p:nvPr/>
          </p:nvSpPr>
          <p:spPr>
            <a:xfrm rot="-5400000">
              <a:off x="96732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378" name="tx378"/>
            <p:cNvSpPr/>
            <p:nvPr/>
          </p:nvSpPr>
          <p:spPr>
            <a:xfrm rot="-5400000">
              <a:off x="130298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379" name="tx379"/>
            <p:cNvSpPr/>
            <p:nvPr/>
          </p:nvSpPr>
          <p:spPr>
            <a:xfrm rot="-5400000">
              <a:off x="163864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380" name="pl380"/>
            <p:cNvSpPr/>
            <p:nvPr/>
          </p:nvSpPr>
          <p:spPr>
            <a:xfrm>
              <a:off x="1999482"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381" name="pl381"/>
            <p:cNvSpPr/>
            <p:nvPr/>
          </p:nvSpPr>
          <p:spPr>
            <a:xfrm>
              <a:off x="201458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2" name="pl382"/>
            <p:cNvSpPr/>
            <p:nvPr/>
          </p:nvSpPr>
          <p:spPr>
            <a:xfrm>
              <a:off x="235024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3" name="pl383"/>
            <p:cNvSpPr/>
            <p:nvPr/>
          </p:nvSpPr>
          <p:spPr>
            <a:xfrm>
              <a:off x="268590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4" name="pl384"/>
            <p:cNvSpPr/>
            <p:nvPr/>
          </p:nvSpPr>
          <p:spPr>
            <a:xfrm>
              <a:off x="302156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5" name="pl385"/>
            <p:cNvSpPr/>
            <p:nvPr/>
          </p:nvSpPr>
          <p:spPr>
            <a:xfrm>
              <a:off x="335721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6" name="tx386"/>
            <p:cNvSpPr/>
            <p:nvPr/>
          </p:nvSpPr>
          <p:spPr>
            <a:xfrm rot="-5400000">
              <a:off x="195158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87" name="tx387"/>
            <p:cNvSpPr/>
            <p:nvPr/>
          </p:nvSpPr>
          <p:spPr>
            <a:xfrm rot="-5400000">
              <a:off x="2287215"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88" name="tx388"/>
            <p:cNvSpPr/>
            <p:nvPr/>
          </p:nvSpPr>
          <p:spPr>
            <a:xfrm rot="-5400000">
              <a:off x="262290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389" name="tx389"/>
            <p:cNvSpPr/>
            <p:nvPr/>
          </p:nvSpPr>
          <p:spPr>
            <a:xfrm rot="-5400000">
              <a:off x="295855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390" name="tx390"/>
            <p:cNvSpPr/>
            <p:nvPr/>
          </p:nvSpPr>
          <p:spPr>
            <a:xfrm rot="-5400000">
              <a:off x="329421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391" name="pl391"/>
            <p:cNvSpPr/>
            <p:nvPr/>
          </p:nvSpPr>
          <p:spPr>
            <a:xfrm>
              <a:off x="3655055"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392" name="pl392"/>
            <p:cNvSpPr/>
            <p:nvPr/>
          </p:nvSpPr>
          <p:spPr>
            <a:xfrm>
              <a:off x="367015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3" name="pl393"/>
            <p:cNvSpPr/>
            <p:nvPr/>
          </p:nvSpPr>
          <p:spPr>
            <a:xfrm>
              <a:off x="400581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4" name="pl394"/>
            <p:cNvSpPr/>
            <p:nvPr/>
          </p:nvSpPr>
          <p:spPr>
            <a:xfrm>
              <a:off x="434147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5" name="pl395"/>
            <p:cNvSpPr/>
            <p:nvPr/>
          </p:nvSpPr>
          <p:spPr>
            <a:xfrm>
              <a:off x="467713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6" name="pl396"/>
            <p:cNvSpPr/>
            <p:nvPr/>
          </p:nvSpPr>
          <p:spPr>
            <a:xfrm>
              <a:off x="501279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7" name="tx397"/>
            <p:cNvSpPr/>
            <p:nvPr/>
          </p:nvSpPr>
          <p:spPr>
            <a:xfrm rot="-5400000">
              <a:off x="360715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98" name="tx398"/>
            <p:cNvSpPr/>
            <p:nvPr/>
          </p:nvSpPr>
          <p:spPr>
            <a:xfrm rot="-5400000">
              <a:off x="3942788"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99" name="tx399"/>
            <p:cNvSpPr/>
            <p:nvPr/>
          </p:nvSpPr>
          <p:spPr>
            <a:xfrm rot="-5400000">
              <a:off x="427847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00" name="tx400"/>
            <p:cNvSpPr/>
            <p:nvPr/>
          </p:nvSpPr>
          <p:spPr>
            <a:xfrm rot="-5400000">
              <a:off x="461413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01" name="tx401"/>
            <p:cNvSpPr/>
            <p:nvPr/>
          </p:nvSpPr>
          <p:spPr>
            <a:xfrm rot="-5400000">
              <a:off x="494979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02" name="pl402"/>
            <p:cNvSpPr/>
            <p:nvPr/>
          </p:nvSpPr>
          <p:spPr>
            <a:xfrm>
              <a:off x="5310628"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03" name="pl403"/>
            <p:cNvSpPr/>
            <p:nvPr/>
          </p:nvSpPr>
          <p:spPr>
            <a:xfrm>
              <a:off x="532573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4" name="pl404"/>
            <p:cNvSpPr/>
            <p:nvPr/>
          </p:nvSpPr>
          <p:spPr>
            <a:xfrm>
              <a:off x="566139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5" name="pl405"/>
            <p:cNvSpPr/>
            <p:nvPr/>
          </p:nvSpPr>
          <p:spPr>
            <a:xfrm>
              <a:off x="59970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6" name="pl406"/>
            <p:cNvSpPr/>
            <p:nvPr/>
          </p:nvSpPr>
          <p:spPr>
            <a:xfrm>
              <a:off x="633270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7" name="pl407"/>
            <p:cNvSpPr/>
            <p:nvPr/>
          </p:nvSpPr>
          <p:spPr>
            <a:xfrm>
              <a:off x="666836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8" name="tx408"/>
            <p:cNvSpPr/>
            <p:nvPr/>
          </p:nvSpPr>
          <p:spPr>
            <a:xfrm rot="-5400000">
              <a:off x="526273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409" name="tx409"/>
            <p:cNvSpPr/>
            <p:nvPr/>
          </p:nvSpPr>
          <p:spPr>
            <a:xfrm rot="-5400000">
              <a:off x="5598361"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10" name="tx410"/>
            <p:cNvSpPr/>
            <p:nvPr/>
          </p:nvSpPr>
          <p:spPr>
            <a:xfrm rot="-5400000">
              <a:off x="593404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11" name="tx411"/>
            <p:cNvSpPr/>
            <p:nvPr/>
          </p:nvSpPr>
          <p:spPr>
            <a:xfrm rot="-5400000">
              <a:off x="626970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12" name="tx412"/>
            <p:cNvSpPr/>
            <p:nvPr/>
          </p:nvSpPr>
          <p:spPr>
            <a:xfrm rot="-5400000">
              <a:off x="660536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13" name="pl413"/>
            <p:cNvSpPr/>
            <p:nvPr/>
          </p:nvSpPr>
          <p:spPr>
            <a:xfrm>
              <a:off x="6966201"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14" name="pl414"/>
            <p:cNvSpPr/>
            <p:nvPr/>
          </p:nvSpPr>
          <p:spPr>
            <a:xfrm>
              <a:off x="698130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5" name="pl415"/>
            <p:cNvSpPr/>
            <p:nvPr/>
          </p:nvSpPr>
          <p:spPr>
            <a:xfrm>
              <a:off x="731696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6" name="pl416"/>
            <p:cNvSpPr/>
            <p:nvPr/>
          </p:nvSpPr>
          <p:spPr>
            <a:xfrm>
              <a:off x="76526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7" name="pl417"/>
            <p:cNvSpPr/>
            <p:nvPr/>
          </p:nvSpPr>
          <p:spPr>
            <a:xfrm>
              <a:off x="798827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8" name="pl418"/>
            <p:cNvSpPr/>
            <p:nvPr/>
          </p:nvSpPr>
          <p:spPr>
            <a:xfrm>
              <a:off x="832393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9" name="tx419"/>
            <p:cNvSpPr/>
            <p:nvPr/>
          </p:nvSpPr>
          <p:spPr>
            <a:xfrm rot="-5400000">
              <a:off x="691830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420" name="tx420"/>
            <p:cNvSpPr/>
            <p:nvPr/>
          </p:nvSpPr>
          <p:spPr>
            <a:xfrm rot="-5400000">
              <a:off x="7253934"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21" name="tx421"/>
            <p:cNvSpPr/>
            <p:nvPr/>
          </p:nvSpPr>
          <p:spPr>
            <a:xfrm rot="-5400000">
              <a:off x="758962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22" name="tx422"/>
            <p:cNvSpPr/>
            <p:nvPr/>
          </p:nvSpPr>
          <p:spPr>
            <a:xfrm rot="-5400000">
              <a:off x="792527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23" name="tx423"/>
            <p:cNvSpPr/>
            <p:nvPr/>
          </p:nvSpPr>
          <p:spPr>
            <a:xfrm rot="-5400000">
              <a:off x="826093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24" name="pl424"/>
            <p:cNvSpPr/>
            <p:nvPr/>
          </p:nvSpPr>
          <p:spPr>
            <a:xfrm>
              <a:off x="8621774"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25" name="pl425"/>
            <p:cNvSpPr/>
            <p:nvPr/>
          </p:nvSpPr>
          <p:spPr>
            <a:xfrm>
              <a:off x="863687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6" name="pl426"/>
            <p:cNvSpPr/>
            <p:nvPr/>
          </p:nvSpPr>
          <p:spPr>
            <a:xfrm>
              <a:off x="897253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7" name="pl427"/>
            <p:cNvSpPr/>
            <p:nvPr/>
          </p:nvSpPr>
          <p:spPr>
            <a:xfrm>
              <a:off x="930819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8" name="pl428"/>
            <p:cNvSpPr/>
            <p:nvPr/>
          </p:nvSpPr>
          <p:spPr>
            <a:xfrm>
              <a:off x="964385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9" name="pl429"/>
            <p:cNvSpPr/>
            <p:nvPr/>
          </p:nvSpPr>
          <p:spPr>
            <a:xfrm>
              <a:off x="997951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0" name="tx430"/>
            <p:cNvSpPr/>
            <p:nvPr/>
          </p:nvSpPr>
          <p:spPr>
            <a:xfrm rot="-5400000">
              <a:off x="857387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431" name="tx431"/>
            <p:cNvSpPr/>
            <p:nvPr/>
          </p:nvSpPr>
          <p:spPr>
            <a:xfrm rot="-5400000">
              <a:off x="8909507"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32" name="tx432"/>
            <p:cNvSpPr/>
            <p:nvPr/>
          </p:nvSpPr>
          <p:spPr>
            <a:xfrm rot="-5400000">
              <a:off x="924519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33" name="tx433"/>
            <p:cNvSpPr/>
            <p:nvPr/>
          </p:nvSpPr>
          <p:spPr>
            <a:xfrm rot="-5400000">
              <a:off x="958085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34" name="tx434"/>
            <p:cNvSpPr/>
            <p:nvPr/>
          </p:nvSpPr>
          <p:spPr>
            <a:xfrm rot="-5400000">
              <a:off x="991650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35" name="pl435"/>
            <p:cNvSpPr/>
            <p:nvPr/>
          </p:nvSpPr>
          <p:spPr>
            <a:xfrm>
              <a:off x="10277347"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36" name="pl436"/>
            <p:cNvSpPr/>
            <p:nvPr/>
          </p:nvSpPr>
          <p:spPr>
            <a:xfrm>
              <a:off x="1029245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7" name="pl437"/>
            <p:cNvSpPr/>
            <p:nvPr/>
          </p:nvSpPr>
          <p:spPr>
            <a:xfrm>
              <a:off x="1062810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8" name="pl438"/>
            <p:cNvSpPr/>
            <p:nvPr/>
          </p:nvSpPr>
          <p:spPr>
            <a:xfrm>
              <a:off x="1096376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9" name="pl439"/>
            <p:cNvSpPr/>
            <p:nvPr/>
          </p:nvSpPr>
          <p:spPr>
            <a:xfrm>
              <a:off x="1129942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0" name="pl440"/>
            <p:cNvSpPr/>
            <p:nvPr/>
          </p:nvSpPr>
          <p:spPr>
            <a:xfrm>
              <a:off x="1163508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1" name="tx441"/>
            <p:cNvSpPr/>
            <p:nvPr/>
          </p:nvSpPr>
          <p:spPr>
            <a:xfrm rot="-5400000">
              <a:off x="1022945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442" name="tx442"/>
            <p:cNvSpPr/>
            <p:nvPr/>
          </p:nvSpPr>
          <p:spPr>
            <a:xfrm rot="-5400000">
              <a:off x="10565080"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43" name="tx443"/>
            <p:cNvSpPr/>
            <p:nvPr/>
          </p:nvSpPr>
          <p:spPr>
            <a:xfrm rot="-5400000">
              <a:off x="1090076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44" name="tx444"/>
            <p:cNvSpPr/>
            <p:nvPr/>
          </p:nvSpPr>
          <p:spPr>
            <a:xfrm rot="-5400000">
              <a:off x="1123642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45" name="tx445"/>
            <p:cNvSpPr/>
            <p:nvPr/>
          </p:nvSpPr>
          <p:spPr>
            <a:xfrm rot="-5400000">
              <a:off x="1157208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46" name="tx446"/>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47" name="tx447"/>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48" name="pt448"/>
            <p:cNvSpPr/>
            <p:nvPr/>
          </p:nvSpPr>
          <p:spPr>
            <a:xfrm>
              <a:off x="4795269"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49" name="pt449"/>
            <p:cNvSpPr/>
            <p:nvPr/>
          </p:nvSpPr>
          <p:spPr>
            <a:xfrm>
              <a:off x="5343480"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50" name="pt450"/>
            <p:cNvSpPr/>
            <p:nvPr/>
          </p:nvSpPr>
          <p:spPr>
            <a:xfrm>
              <a:off x="5987954"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51" name="pt451"/>
            <p:cNvSpPr/>
            <p:nvPr/>
          </p:nvSpPr>
          <p:spPr>
            <a:xfrm>
              <a:off x="6632427"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52" name="pt452"/>
            <p:cNvSpPr/>
            <p:nvPr/>
          </p:nvSpPr>
          <p:spPr>
            <a:xfrm>
              <a:off x="7276901"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53" name="pt453"/>
            <p:cNvSpPr/>
            <p:nvPr/>
          </p:nvSpPr>
          <p:spPr>
            <a:xfrm>
              <a:off x="7921374"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54" name="tx454"/>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455" name="tx455"/>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456" name="tx456"/>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457" name="tx457"/>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458" name="tx458"/>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459" name="tx459"/>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460" name="tx460"/>
            <p:cNvSpPr/>
            <p:nvPr/>
          </p:nvSpPr>
          <p:spPr>
            <a:xfrm>
              <a:off x="343909" y="398022"/>
              <a:ext cx="561905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ECAR, 2025</a:t>
              </a:r>
            </a:p>
          </p:txBody>
        </p:sp>
        <p:sp>
          <p:nvSpPr>
            <p:cNvPr id="461" name="tx461"/>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62" name="tx462"/>
            <p:cNvSpPr/>
            <p:nvPr/>
          </p:nvSpPr>
          <p:spPr>
            <a:xfrm>
              <a:off x="5395930" y="6568512"/>
              <a:ext cx="646740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aze shown in the headers. Regional average coverage shown by the dashed line.</a:t>
              </a: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889141"/>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435430"/>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981719"/>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252800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2074296"/>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10" name="pl10"/>
            <p:cNvSpPr/>
            <p:nvPr/>
          </p:nvSpPr>
          <p:spPr>
            <a:xfrm>
              <a:off x="966584" y="411599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366228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3208574"/>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966584" y="275486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 name="pl14"/>
            <p:cNvSpPr/>
            <p:nvPr/>
          </p:nvSpPr>
          <p:spPr>
            <a:xfrm>
              <a:off x="966584" y="2301152"/>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 name="pl15"/>
            <p:cNvSpPr/>
            <p:nvPr/>
          </p:nvSpPr>
          <p:spPr>
            <a:xfrm>
              <a:off x="966584" y="184744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 name="pl16"/>
            <p:cNvSpPr/>
            <p:nvPr/>
          </p:nvSpPr>
          <p:spPr>
            <a:xfrm>
              <a:off x="143075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60752"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9075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2074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84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50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16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82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48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14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8074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311054" y="3932798"/>
              <a:ext cx="239399" cy="183199"/>
            </a:xfrm>
            <a:prstGeom prst="rect">
              <a:avLst/>
            </a:prstGeom>
            <a:solidFill>
              <a:srgbClr val="1CABE2">
                <a:alpha val="85098"/>
              </a:srgbClr>
            </a:solidFill>
          </p:spPr>
          <p:txBody>
            <a:bodyPr/>
            <a:lstStyle/>
            <a:p/>
          </p:txBody>
        </p:sp>
        <p:sp>
          <p:nvSpPr>
            <p:cNvPr id="28" name="rc28"/>
            <p:cNvSpPr/>
            <p:nvPr/>
          </p:nvSpPr>
          <p:spPr>
            <a:xfrm>
              <a:off x="1577053" y="3942371"/>
              <a:ext cx="239399" cy="173626"/>
            </a:xfrm>
            <a:prstGeom prst="rect">
              <a:avLst/>
            </a:prstGeom>
            <a:solidFill>
              <a:srgbClr val="1CABE2">
                <a:alpha val="85098"/>
              </a:srgbClr>
            </a:solidFill>
          </p:spPr>
          <p:txBody>
            <a:bodyPr/>
            <a:lstStyle/>
            <a:p/>
          </p:txBody>
        </p:sp>
        <p:sp>
          <p:nvSpPr>
            <p:cNvPr id="29" name="rc29"/>
            <p:cNvSpPr/>
            <p:nvPr/>
          </p:nvSpPr>
          <p:spPr>
            <a:xfrm>
              <a:off x="1843053" y="3930801"/>
              <a:ext cx="239399" cy="185195"/>
            </a:xfrm>
            <a:prstGeom prst="rect">
              <a:avLst/>
            </a:prstGeom>
            <a:solidFill>
              <a:srgbClr val="1CABE2">
                <a:alpha val="85098"/>
              </a:srgbClr>
            </a:solidFill>
          </p:spPr>
          <p:txBody>
            <a:bodyPr/>
            <a:lstStyle/>
            <a:p/>
          </p:txBody>
        </p:sp>
        <p:sp>
          <p:nvSpPr>
            <p:cNvPr id="30" name="rc30"/>
            <p:cNvSpPr/>
            <p:nvPr/>
          </p:nvSpPr>
          <p:spPr>
            <a:xfrm>
              <a:off x="2109053" y="3936255"/>
              <a:ext cx="239399" cy="179742"/>
            </a:xfrm>
            <a:prstGeom prst="rect">
              <a:avLst/>
            </a:prstGeom>
            <a:solidFill>
              <a:srgbClr val="1CABE2">
                <a:alpha val="85098"/>
              </a:srgbClr>
            </a:solidFill>
          </p:spPr>
          <p:txBody>
            <a:bodyPr/>
            <a:lstStyle/>
            <a:p/>
          </p:txBody>
        </p:sp>
        <p:sp>
          <p:nvSpPr>
            <p:cNvPr id="31" name="rc31"/>
            <p:cNvSpPr/>
            <p:nvPr/>
          </p:nvSpPr>
          <p:spPr>
            <a:xfrm>
              <a:off x="2375052" y="3902508"/>
              <a:ext cx="239399" cy="213489"/>
            </a:xfrm>
            <a:prstGeom prst="rect">
              <a:avLst/>
            </a:prstGeom>
            <a:solidFill>
              <a:srgbClr val="1CABE2">
                <a:alpha val="85098"/>
              </a:srgbClr>
            </a:solidFill>
          </p:spPr>
          <p:txBody>
            <a:bodyPr/>
            <a:lstStyle/>
            <a:p/>
          </p:txBody>
        </p:sp>
        <p:sp>
          <p:nvSpPr>
            <p:cNvPr id="32" name="rc32"/>
            <p:cNvSpPr/>
            <p:nvPr/>
          </p:nvSpPr>
          <p:spPr>
            <a:xfrm>
              <a:off x="2641052" y="3854306"/>
              <a:ext cx="239399" cy="261691"/>
            </a:xfrm>
            <a:prstGeom prst="rect">
              <a:avLst/>
            </a:prstGeom>
            <a:solidFill>
              <a:srgbClr val="1CABE2">
                <a:alpha val="85098"/>
              </a:srgbClr>
            </a:solidFill>
          </p:spPr>
          <p:txBody>
            <a:bodyPr/>
            <a:lstStyle/>
            <a:p/>
          </p:txBody>
        </p:sp>
        <p:sp>
          <p:nvSpPr>
            <p:cNvPr id="33" name="rc33"/>
            <p:cNvSpPr/>
            <p:nvPr/>
          </p:nvSpPr>
          <p:spPr>
            <a:xfrm>
              <a:off x="2907052" y="3914776"/>
              <a:ext cx="239399" cy="201220"/>
            </a:xfrm>
            <a:prstGeom prst="rect">
              <a:avLst/>
            </a:prstGeom>
            <a:solidFill>
              <a:srgbClr val="1CABE2">
                <a:alpha val="85098"/>
              </a:srgbClr>
            </a:solidFill>
          </p:spPr>
          <p:txBody>
            <a:bodyPr/>
            <a:lstStyle/>
            <a:p/>
          </p:txBody>
        </p:sp>
        <p:sp>
          <p:nvSpPr>
            <p:cNvPr id="34" name="rc34"/>
            <p:cNvSpPr/>
            <p:nvPr/>
          </p:nvSpPr>
          <p:spPr>
            <a:xfrm>
              <a:off x="3173051" y="3929594"/>
              <a:ext cx="239399" cy="186402"/>
            </a:xfrm>
            <a:prstGeom prst="rect">
              <a:avLst/>
            </a:prstGeom>
            <a:solidFill>
              <a:srgbClr val="1CABE2">
                <a:alpha val="85098"/>
              </a:srgbClr>
            </a:solidFill>
          </p:spPr>
          <p:txBody>
            <a:bodyPr/>
            <a:lstStyle/>
            <a:p/>
          </p:txBody>
        </p:sp>
        <p:sp>
          <p:nvSpPr>
            <p:cNvPr id="35" name="rc35"/>
            <p:cNvSpPr/>
            <p:nvPr/>
          </p:nvSpPr>
          <p:spPr>
            <a:xfrm>
              <a:off x="3439051" y="3974094"/>
              <a:ext cx="239399" cy="141902"/>
            </a:xfrm>
            <a:prstGeom prst="rect">
              <a:avLst/>
            </a:prstGeom>
            <a:solidFill>
              <a:srgbClr val="1CABE2">
                <a:alpha val="85098"/>
              </a:srgbClr>
            </a:solidFill>
          </p:spPr>
          <p:txBody>
            <a:bodyPr/>
            <a:lstStyle/>
            <a:p/>
          </p:txBody>
        </p:sp>
        <p:sp>
          <p:nvSpPr>
            <p:cNvPr id="36" name="rc36"/>
            <p:cNvSpPr/>
            <p:nvPr/>
          </p:nvSpPr>
          <p:spPr>
            <a:xfrm>
              <a:off x="3705050" y="3977479"/>
              <a:ext cx="239399" cy="138518"/>
            </a:xfrm>
            <a:prstGeom prst="rect">
              <a:avLst/>
            </a:prstGeom>
            <a:solidFill>
              <a:srgbClr val="1CABE2">
                <a:alpha val="85098"/>
              </a:srgbClr>
            </a:solidFill>
          </p:spPr>
          <p:txBody>
            <a:bodyPr/>
            <a:lstStyle/>
            <a:p/>
          </p:txBody>
        </p:sp>
        <p:sp>
          <p:nvSpPr>
            <p:cNvPr id="37" name="rc37"/>
            <p:cNvSpPr/>
            <p:nvPr/>
          </p:nvSpPr>
          <p:spPr>
            <a:xfrm>
              <a:off x="3971050" y="4026598"/>
              <a:ext cx="239399" cy="89399"/>
            </a:xfrm>
            <a:prstGeom prst="rect">
              <a:avLst/>
            </a:prstGeom>
            <a:solidFill>
              <a:srgbClr val="1CABE2">
                <a:alpha val="85098"/>
              </a:srgbClr>
            </a:solidFill>
          </p:spPr>
          <p:txBody>
            <a:bodyPr/>
            <a:lstStyle/>
            <a:p/>
          </p:txBody>
        </p:sp>
        <p:sp>
          <p:nvSpPr>
            <p:cNvPr id="38" name="rc38"/>
            <p:cNvSpPr/>
            <p:nvPr/>
          </p:nvSpPr>
          <p:spPr>
            <a:xfrm>
              <a:off x="4237050" y="3976281"/>
              <a:ext cx="239399" cy="139715"/>
            </a:xfrm>
            <a:prstGeom prst="rect">
              <a:avLst/>
            </a:prstGeom>
            <a:solidFill>
              <a:srgbClr val="1CABE2">
                <a:alpha val="85098"/>
              </a:srgbClr>
            </a:solidFill>
          </p:spPr>
          <p:txBody>
            <a:bodyPr/>
            <a:lstStyle/>
            <a:p/>
          </p:txBody>
        </p:sp>
        <p:sp>
          <p:nvSpPr>
            <p:cNvPr id="39" name="rc39"/>
            <p:cNvSpPr/>
            <p:nvPr/>
          </p:nvSpPr>
          <p:spPr>
            <a:xfrm>
              <a:off x="4503049" y="3912871"/>
              <a:ext cx="239399" cy="203126"/>
            </a:xfrm>
            <a:prstGeom prst="rect">
              <a:avLst/>
            </a:prstGeom>
            <a:solidFill>
              <a:srgbClr val="1CABE2">
                <a:alpha val="85098"/>
              </a:srgbClr>
            </a:solidFill>
          </p:spPr>
          <p:txBody>
            <a:bodyPr/>
            <a:lstStyle/>
            <a:p/>
          </p:txBody>
        </p:sp>
        <p:sp>
          <p:nvSpPr>
            <p:cNvPr id="40" name="rc40"/>
            <p:cNvSpPr/>
            <p:nvPr/>
          </p:nvSpPr>
          <p:spPr>
            <a:xfrm>
              <a:off x="4769049" y="3894976"/>
              <a:ext cx="239399" cy="221020"/>
            </a:xfrm>
            <a:prstGeom prst="rect">
              <a:avLst/>
            </a:prstGeom>
            <a:solidFill>
              <a:srgbClr val="1CABE2">
                <a:alpha val="85098"/>
              </a:srgbClr>
            </a:solidFill>
          </p:spPr>
          <p:txBody>
            <a:bodyPr/>
            <a:lstStyle/>
            <a:p/>
          </p:txBody>
        </p:sp>
        <p:sp>
          <p:nvSpPr>
            <p:cNvPr id="41" name="rc41"/>
            <p:cNvSpPr/>
            <p:nvPr/>
          </p:nvSpPr>
          <p:spPr>
            <a:xfrm>
              <a:off x="5035049" y="3881192"/>
              <a:ext cx="239399" cy="234804"/>
            </a:xfrm>
            <a:prstGeom prst="rect">
              <a:avLst/>
            </a:prstGeom>
            <a:solidFill>
              <a:srgbClr val="1CABE2">
                <a:alpha val="85098"/>
              </a:srgbClr>
            </a:solidFill>
          </p:spPr>
          <p:txBody>
            <a:bodyPr/>
            <a:lstStyle/>
            <a:p/>
          </p:txBody>
        </p:sp>
        <p:sp>
          <p:nvSpPr>
            <p:cNvPr id="42" name="rc42"/>
            <p:cNvSpPr/>
            <p:nvPr/>
          </p:nvSpPr>
          <p:spPr>
            <a:xfrm>
              <a:off x="5301048" y="3872309"/>
              <a:ext cx="239399" cy="243688"/>
            </a:xfrm>
            <a:prstGeom prst="rect">
              <a:avLst/>
            </a:prstGeom>
            <a:solidFill>
              <a:srgbClr val="1CABE2">
                <a:alpha val="85098"/>
              </a:srgbClr>
            </a:solidFill>
          </p:spPr>
          <p:txBody>
            <a:bodyPr/>
            <a:lstStyle/>
            <a:p/>
          </p:txBody>
        </p:sp>
        <p:sp>
          <p:nvSpPr>
            <p:cNvPr id="43" name="rc43"/>
            <p:cNvSpPr/>
            <p:nvPr/>
          </p:nvSpPr>
          <p:spPr>
            <a:xfrm>
              <a:off x="5567048" y="3868552"/>
              <a:ext cx="239399" cy="247445"/>
            </a:xfrm>
            <a:prstGeom prst="rect">
              <a:avLst/>
            </a:prstGeom>
            <a:solidFill>
              <a:srgbClr val="1CABE2">
                <a:alpha val="85098"/>
              </a:srgbClr>
            </a:solidFill>
          </p:spPr>
          <p:txBody>
            <a:bodyPr/>
            <a:lstStyle/>
            <a:p/>
          </p:txBody>
        </p:sp>
        <p:sp>
          <p:nvSpPr>
            <p:cNvPr id="44" name="rc44"/>
            <p:cNvSpPr/>
            <p:nvPr/>
          </p:nvSpPr>
          <p:spPr>
            <a:xfrm>
              <a:off x="5833047" y="3834687"/>
              <a:ext cx="239399" cy="281310"/>
            </a:xfrm>
            <a:prstGeom prst="rect">
              <a:avLst/>
            </a:prstGeom>
            <a:solidFill>
              <a:srgbClr val="1CABE2">
                <a:alpha val="85098"/>
              </a:srgbClr>
            </a:solidFill>
          </p:spPr>
          <p:txBody>
            <a:bodyPr/>
            <a:lstStyle/>
            <a:p/>
          </p:txBody>
        </p:sp>
        <p:sp>
          <p:nvSpPr>
            <p:cNvPr id="45" name="rc45"/>
            <p:cNvSpPr/>
            <p:nvPr/>
          </p:nvSpPr>
          <p:spPr>
            <a:xfrm>
              <a:off x="6099047" y="3816602"/>
              <a:ext cx="239399" cy="299395"/>
            </a:xfrm>
            <a:prstGeom prst="rect">
              <a:avLst/>
            </a:prstGeom>
            <a:solidFill>
              <a:srgbClr val="1CABE2">
                <a:alpha val="85098"/>
              </a:srgbClr>
            </a:solidFill>
          </p:spPr>
          <p:txBody>
            <a:bodyPr/>
            <a:lstStyle/>
            <a:p/>
          </p:txBody>
        </p:sp>
        <p:sp>
          <p:nvSpPr>
            <p:cNvPr id="46" name="rc46"/>
            <p:cNvSpPr/>
            <p:nvPr/>
          </p:nvSpPr>
          <p:spPr>
            <a:xfrm>
              <a:off x="6365047" y="3801031"/>
              <a:ext cx="239399" cy="314966"/>
            </a:xfrm>
            <a:prstGeom prst="rect">
              <a:avLst/>
            </a:prstGeom>
            <a:solidFill>
              <a:srgbClr val="1CABE2">
                <a:alpha val="85098"/>
              </a:srgbClr>
            </a:solidFill>
          </p:spPr>
          <p:txBody>
            <a:bodyPr/>
            <a:lstStyle/>
            <a:p/>
          </p:txBody>
        </p:sp>
        <p:sp>
          <p:nvSpPr>
            <p:cNvPr id="47" name="rc47"/>
            <p:cNvSpPr/>
            <p:nvPr/>
          </p:nvSpPr>
          <p:spPr>
            <a:xfrm>
              <a:off x="6631046" y="3655952"/>
              <a:ext cx="239399" cy="460045"/>
            </a:xfrm>
            <a:prstGeom prst="rect">
              <a:avLst/>
            </a:prstGeom>
            <a:solidFill>
              <a:srgbClr val="1CABE2">
                <a:alpha val="85098"/>
              </a:srgbClr>
            </a:solidFill>
          </p:spPr>
          <p:txBody>
            <a:bodyPr/>
            <a:lstStyle/>
            <a:p/>
          </p:txBody>
        </p:sp>
        <p:sp>
          <p:nvSpPr>
            <p:cNvPr id="48" name="rc48"/>
            <p:cNvSpPr/>
            <p:nvPr/>
          </p:nvSpPr>
          <p:spPr>
            <a:xfrm>
              <a:off x="6897046" y="3667386"/>
              <a:ext cx="239399" cy="448611"/>
            </a:xfrm>
            <a:prstGeom prst="rect">
              <a:avLst/>
            </a:prstGeom>
            <a:solidFill>
              <a:srgbClr val="1CABE2">
                <a:alpha val="85098"/>
              </a:srgbClr>
            </a:solidFill>
          </p:spPr>
          <p:txBody>
            <a:bodyPr/>
            <a:lstStyle/>
            <a:p/>
          </p:txBody>
        </p:sp>
        <p:sp>
          <p:nvSpPr>
            <p:cNvPr id="49" name="rc49"/>
            <p:cNvSpPr/>
            <p:nvPr/>
          </p:nvSpPr>
          <p:spPr>
            <a:xfrm>
              <a:off x="7163045" y="3710624"/>
              <a:ext cx="239399" cy="405372"/>
            </a:xfrm>
            <a:prstGeom prst="rect">
              <a:avLst/>
            </a:prstGeom>
            <a:solidFill>
              <a:srgbClr val="1CABE2">
                <a:alpha val="85098"/>
              </a:srgbClr>
            </a:solidFill>
          </p:spPr>
          <p:txBody>
            <a:bodyPr/>
            <a:lstStyle/>
            <a:p/>
          </p:txBody>
        </p:sp>
        <p:sp>
          <p:nvSpPr>
            <p:cNvPr id="50" name="rc50"/>
            <p:cNvSpPr/>
            <p:nvPr/>
          </p:nvSpPr>
          <p:spPr>
            <a:xfrm>
              <a:off x="7429045" y="3723800"/>
              <a:ext cx="239399" cy="392197"/>
            </a:xfrm>
            <a:prstGeom prst="rect">
              <a:avLst/>
            </a:prstGeom>
            <a:solidFill>
              <a:srgbClr val="1CABE2">
                <a:alpha val="85098"/>
              </a:srgbClr>
            </a:solidFill>
          </p:spPr>
          <p:txBody>
            <a:bodyPr/>
            <a:lstStyle/>
            <a:p/>
          </p:txBody>
        </p:sp>
        <p:sp>
          <p:nvSpPr>
            <p:cNvPr id="51" name="rc51"/>
            <p:cNvSpPr/>
            <p:nvPr/>
          </p:nvSpPr>
          <p:spPr>
            <a:xfrm>
              <a:off x="7695045" y="3735488"/>
              <a:ext cx="239399" cy="380509"/>
            </a:xfrm>
            <a:prstGeom prst="rect">
              <a:avLst/>
            </a:prstGeom>
            <a:solidFill>
              <a:srgbClr val="1CABE2">
                <a:alpha val="85098"/>
              </a:srgbClr>
            </a:solidFill>
          </p:spPr>
          <p:txBody>
            <a:bodyPr/>
            <a:lstStyle/>
            <a:p/>
          </p:txBody>
        </p:sp>
        <p:sp>
          <p:nvSpPr>
            <p:cNvPr id="52" name="rc52"/>
            <p:cNvSpPr/>
            <p:nvPr/>
          </p:nvSpPr>
          <p:spPr>
            <a:xfrm>
              <a:off x="7961044" y="3739172"/>
              <a:ext cx="239399" cy="376825"/>
            </a:xfrm>
            <a:prstGeom prst="rect">
              <a:avLst/>
            </a:prstGeom>
            <a:solidFill>
              <a:srgbClr val="1CABE2">
                <a:alpha val="85098"/>
              </a:srgbClr>
            </a:solidFill>
          </p:spPr>
          <p:txBody>
            <a:bodyPr/>
            <a:lstStyle/>
            <a:p/>
          </p:txBody>
        </p:sp>
        <p:sp>
          <p:nvSpPr>
            <p:cNvPr id="53" name="rc53"/>
            <p:cNvSpPr/>
            <p:nvPr/>
          </p:nvSpPr>
          <p:spPr>
            <a:xfrm>
              <a:off x="1311054" y="3857364"/>
              <a:ext cx="239399" cy="75434"/>
            </a:xfrm>
            <a:prstGeom prst="rect">
              <a:avLst/>
            </a:prstGeom>
            <a:solidFill>
              <a:srgbClr val="B3B3B3">
                <a:alpha val="85098"/>
              </a:srgbClr>
            </a:solidFill>
          </p:spPr>
          <p:txBody>
            <a:bodyPr/>
            <a:lstStyle/>
            <a:p/>
          </p:txBody>
        </p:sp>
        <p:sp>
          <p:nvSpPr>
            <p:cNvPr id="54" name="rc54"/>
            <p:cNvSpPr/>
            <p:nvPr/>
          </p:nvSpPr>
          <p:spPr>
            <a:xfrm>
              <a:off x="1577053" y="3881093"/>
              <a:ext cx="239399" cy="61278"/>
            </a:xfrm>
            <a:prstGeom prst="rect">
              <a:avLst/>
            </a:prstGeom>
            <a:solidFill>
              <a:srgbClr val="B3B3B3">
                <a:alpha val="85098"/>
              </a:srgbClr>
            </a:solidFill>
          </p:spPr>
          <p:txBody>
            <a:bodyPr/>
            <a:lstStyle/>
            <a:p/>
          </p:txBody>
        </p:sp>
        <p:sp>
          <p:nvSpPr>
            <p:cNvPr id="55" name="rc55"/>
            <p:cNvSpPr/>
            <p:nvPr/>
          </p:nvSpPr>
          <p:spPr>
            <a:xfrm>
              <a:off x="1843053" y="3869069"/>
              <a:ext cx="239399" cy="61731"/>
            </a:xfrm>
            <a:prstGeom prst="rect">
              <a:avLst/>
            </a:prstGeom>
            <a:solidFill>
              <a:srgbClr val="B3B3B3">
                <a:alpha val="85098"/>
              </a:srgbClr>
            </a:solidFill>
          </p:spPr>
          <p:txBody>
            <a:bodyPr/>
            <a:lstStyle/>
            <a:p/>
          </p:txBody>
        </p:sp>
        <p:sp>
          <p:nvSpPr>
            <p:cNvPr id="56" name="rc56"/>
            <p:cNvSpPr/>
            <p:nvPr/>
          </p:nvSpPr>
          <p:spPr>
            <a:xfrm>
              <a:off x="2109053" y="3872826"/>
              <a:ext cx="239399" cy="63428"/>
            </a:xfrm>
            <a:prstGeom prst="rect">
              <a:avLst/>
            </a:prstGeom>
            <a:solidFill>
              <a:srgbClr val="B3B3B3">
                <a:alpha val="85098"/>
              </a:srgbClr>
            </a:solidFill>
          </p:spPr>
          <p:txBody>
            <a:bodyPr/>
            <a:lstStyle/>
            <a:p/>
          </p:txBody>
        </p:sp>
        <p:sp>
          <p:nvSpPr>
            <p:cNvPr id="57" name="rc57"/>
            <p:cNvSpPr/>
            <p:nvPr/>
          </p:nvSpPr>
          <p:spPr>
            <a:xfrm>
              <a:off x="2375052" y="3809116"/>
              <a:ext cx="239399" cy="93391"/>
            </a:xfrm>
            <a:prstGeom prst="rect">
              <a:avLst/>
            </a:prstGeom>
            <a:solidFill>
              <a:srgbClr val="B3B3B3">
                <a:alpha val="85098"/>
              </a:srgbClr>
            </a:solidFill>
          </p:spPr>
          <p:txBody>
            <a:bodyPr/>
            <a:lstStyle/>
            <a:p/>
          </p:txBody>
        </p:sp>
        <p:sp>
          <p:nvSpPr>
            <p:cNvPr id="58" name="rc58"/>
            <p:cNvSpPr/>
            <p:nvPr/>
          </p:nvSpPr>
          <p:spPr>
            <a:xfrm>
              <a:off x="2641052" y="3771667"/>
              <a:ext cx="239399" cy="82638"/>
            </a:xfrm>
            <a:prstGeom prst="rect">
              <a:avLst/>
            </a:prstGeom>
            <a:solidFill>
              <a:srgbClr val="B3B3B3">
                <a:alpha val="85098"/>
              </a:srgbClr>
            </a:solidFill>
          </p:spPr>
          <p:txBody>
            <a:bodyPr/>
            <a:lstStyle/>
            <a:p/>
          </p:txBody>
        </p:sp>
        <p:sp>
          <p:nvSpPr>
            <p:cNvPr id="59" name="rc59"/>
            <p:cNvSpPr/>
            <p:nvPr/>
          </p:nvSpPr>
          <p:spPr>
            <a:xfrm>
              <a:off x="2907052" y="3799788"/>
              <a:ext cx="239399" cy="114988"/>
            </a:xfrm>
            <a:prstGeom prst="rect">
              <a:avLst/>
            </a:prstGeom>
            <a:solidFill>
              <a:srgbClr val="B3B3B3">
                <a:alpha val="85098"/>
              </a:srgbClr>
            </a:solidFill>
          </p:spPr>
          <p:txBody>
            <a:bodyPr/>
            <a:lstStyle/>
            <a:p/>
          </p:txBody>
        </p:sp>
        <p:sp>
          <p:nvSpPr>
            <p:cNvPr id="60" name="rc60"/>
            <p:cNvSpPr/>
            <p:nvPr/>
          </p:nvSpPr>
          <p:spPr>
            <a:xfrm>
              <a:off x="3173051" y="3814887"/>
              <a:ext cx="239399" cy="114707"/>
            </a:xfrm>
            <a:prstGeom prst="rect">
              <a:avLst/>
            </a:prstGeom>
            <a:solidFill>
              <a:srgbClr val="B3B3B3">
                <a:alpha val="85098"/>
              </a:srgbClr>
            </a:solidFill>
          </p:spPr>
          <p:txBody>
            <a:bodyPr/>
            <a:lstStyle/>
            <a:p/>
          </p:txBody>
        </p:sp>
        <p:sp>
          <p:nvSpPr>
            <p:cNvPr id="61" name="rc61"/>
            <p:cNvSpPr/>
            <p:nvPr/>
          </p:nvSpPr>
          <p:spPr>
            <a:xfrm>
              <a:off x="3439051" y="3846393"/>
              <a:ext cx="239399" cy="127701"/>
            </a:xfrm>
            <a:prstGeom prst="rect">
              <a:avLst/>
            </a:prstGeom>
            <a:solidFill>
              <a:srgbClr val="B3B3B3">
                <a:alpha val="85098"/>
              </a:srgbClr>
            </a:solidFill>
          </p:spPr>
          <p:txBody>
            <a:bodyPr/>
            <a:lstStyle/>
            <a:p/>
          </p:txBody>
        </p:sp>
        <p:sp>
          <p:nvSpPr>
            <p:cNvPr id="62" name="rc62"/>
            <p:cNvSpPr/>
            <p:nvPr/>
          </p:nvSpPr>
          <p:spPr>
            <a:xfrm>
              <a:off x="3705050" y="3852817"/>
              <a:ext cx="239399" cy="124661"/>
            </a:xfrm>
            <a:prstGeom prst="rect">
              <a:avLst/>
            </a:prstGeom>
            <a:solidFill>
              <a:srgbClr val="B3B3B3">
                <a:alpha val="85098"/>
              </a:srgbClr>
            </a:solidFill>
          </p:spPr>
          <p:txBody>
            <a:bodyPr/>
            <a:lstStyle/>
            <a:p/>
          </p:txBody>
        </p:sp>
        <p:sp>
          <p:nvSpPr>
            <p:cNvPr id="63" name="rc63"/>
            <p:cNvSpPr/>
            <p:nvPr/>
          </p:nvSpPr>
          <p:spPr>
            <a:xfrm>
              <a:off x="3971050" y="3832908"/>
              <a:ext cx="239399" cy="193689"/>
            </a:xfrm>
            <a:prstGeom prst="rect">
              <a:avLst/>
            </a:prstGeom>
            <a:solidFill>
              <a:srgbClr val="B3B3B3">
                <a:alpha val="85098"/>
              </a:srgbClr>
            </a:solidFill>
          </p:spPr>
          <p:txBody>
            <a:bodyPr/>
            <a:lstStyle/>
            <a:p/>
          </p:txBody>
        </p:sp>
        <p:sp>
          <p:nvSpPr>
            <p:cNvPr id="64" name="rc64"/>
            <p:cNvSpPr/>
            <p:nvPr/>
          </p:nvSpPr>
          <p:spPr>
            <a:xfrm>
              <a:off x="4237050" y="3836556"/>
              <a:ext cx="239399" cy="139724"/>
            </a:xfrm>
            <a:prstGeom prst="rect">
              <a:avLst/>
            </a:prstGeom>
            <a:solidFill>
              <a:srgbClr val="B3B3B3">
                <a:alpha val="85098"/>
              </a:srgbClr>
            </a:solidFill>
          </p:spPr>
          <p:txBody>
            <a:bodyPr/>
            <a:lstStyle/>
            <a:p/>
          </p:txBody>
        </p:sp>
        <p:sp>
          <p:nvSpPr>
            <p:cNvPr id="65" name="rc65"/>
            <p:cNvSpPr/>
            <p:nvPr/>
          </p:nvSpPr>
          <p:spPr>
            <a:xfrm>
              <a:off x="4503049" y="3760523"/>
              <a:ext cx="239399" cy="152347"/>
            </a:xfrm>
            <a:prstGeom prst="rect">
              <a:avLst/>
            </a:prstGeom>
            <a:solidFill>
              <a:srgbClr val="B3B3B3">
                <a:alpha val="85098"/>
              </a:srgbClr>
            </a:solidFill>
          </p:spPr>
          <p:txBody>
            <a:bodyPr/>
            <a:lstStyle/>
            <a:p/>
          </p:txBody>
        </p:sp>
        <p:sp>
          <p:nvSpPr>
            <p:cNvPr id="66" name="rc66"/>
            <p:cNvSpPr/>
            <p:nvPr/>
          </p:nvSpPr>
          <p:spPr>
            <a:xfrm>
              <a:off x="4769049" y="3741967"/>
              <a:ext cx="239399" cy="153009"/>
            </a:xfrm>
            <a:prstGeom prst="rect">
              <a:avLst/>
            </a:prstGeom>
            <a:solidFill>
              <a:srgbClr val="B3B3B3">
                <a:alpha val="85098"/>
              </a:srgbClr>
            </a:solidFill>
          </p:spPr>
          <p:txBody>
            <a:bodyPr/>
            <a:lstStyle/>
            <a:p/>
          </p:txBody>
        </p:sp>
        <p:sp>
          <p:nvSpPr>
            <p:cNvPr id="67" name="rc67"/>
            <p:cNvSpPr/>
            <p:nvPr/>
          </p:nvSpPr>
          <p:spPr>
            <a:xfrm>
              <a:off x="5035049" y="3747012"/>
              <a:ext cx="239399" cy="134180"/>
            </a:xfrm>
            <a:prstGeom prst="rect">
              <a:avLst/>
            </a:prstGeom>
            <a:solidFill>
              <a:srgbClr val="B3B3B3">
                <a:alpha val="85098"/>
              </a:srgbClr>
            </a:solidFill>
          </p:spPr>
          <p:txBody>
            <a:bodyPr/>
            <a:lstStyle/>
            <a:p/>
          </p:txBody>
        </p:sp>
        <p:sp>
          <p:nvSpPr>
            <p:cNvPr id="68" name="rc68"/>
            <p:cNvSpPr/>
            <p:nvPr/>
          </p:nvSpPr>
          <p:spPr>
            <a:xfrm>
              <a:off x="5301048" y="3774824"/>
              <a:ext cx="239399" cy="97484"/>
            </a:xfrm>
            <a:prstGeom prst="rect">
              <a:avLst/>
            </a:prstGeom>
            <a:solidFill>
              <a:srgbClr val="B3B3B3">
                <a:alpha val="85098"/>
              </a:srgbClr>
            </a:solidFill>
          </p:spPr>
          <p:txBody>
            <a:bodyPr/>
            <a:lstStyle/>
            <a:p/>
          </p:txBody>
        </p:sp>
        <p:sp>
          <p:nvSpPr>
            <p:cNvPr id="69" name="rc69"/>
            <p:cNvSpPr/>
            <p:nvPr/>
          </p:nvSpPr>
          <p:spPr>
            <a:xfrm>
              <a:off x="5567048" y="3791231"/>
              <a:ext cx="239399" cy="77321"/>
            </a:xfrm>
            <a:prstGeom prst="rect">
              <a:avLst/>
            </a:prstGeom>
            <a:solidFill>
              <a:srgbClr val="B3B3B3">
                <a:alpha val="85098"/>
              </a:srgbClr>
            </a:solidFill>
          </p:spPr>
          <p:txBody>
            <a:bodyPr/>
            <a:lstStyle/>
            <a:p/>
          </p:txBody>
        </p:sp>
        <p:sp>
          <p:nvSpPr>
            <p:cNvPr id="70" name="rc70"/>
            <p:cNvSpPr/>
            <p:nvPr/>
          </p:nvSpPr>
          <p:spPr>
            <a:xfrm>
              <a:off x="5833047" y="3745859"/>
              <a:ext cx="239399" cy="88827"/>
            </a:xfrm>
            <a:prstGeom prst="rect">
              <a:avLst/>
            </a:prstGeom>
            <a:solidFill>
              <a:srgbClr val="B3B3B3">
                <a:alpha val="85098"/>
              </a:srgbClr>
            </a:solidFill>
          </p:spPr>
          <p:txBody>
            <a:bodyPr/>
            <a:lstStyle/>
            <a:p/>
          </p:txBody>
        </p:sp>
        <p:sp>
          <p:nvSpPr>
            <p:cNvPr id="71" name="rc71"/>
            <p:cNvSpPr/>
            <p:nvPr/>
          </p:nvSpPr>
          <p:spPr>
            <a:xfrm>
              <a:off x="6099047" y="3745324"/>
              <a:ext cx="239399" cy="71278"/>
            </a:xfrm>
            <a:prstGeom prst="rect">
              <a:avLst/>
            </a:prstGeom>
            <a:solidFill>
              <a:srgbClr val="B3B3B3">
                <a:alpha val="85098"/>
              </a:srgbClr>
            </a:solidFill>
          </p:spPr>
          <p:txBody>
            <a:bodyPr/>
            <a:lstStyle/>
            <a:p/>
          </p:txBody>
        </p:sp>
        <p:sp>
          <p:nvSpPr>
            <p:cNvPr id="72" name="rc72"/>
            <p:cNvSpPr/>
            <p:nvPr/>
          </p:nvSpPr>
          <p:spPr>
            <a:xfrm>
              <a:off x="6365047" y="3746259"/>
              <a:ext cx="239399" cy="54772"/>
            </a:xfrm>
            <a:prstGeom prst="rect">
              <a:avLst/>
            </a:prstGeom>
            <a:solidFill>
              <a:srgbClr val="B3B3B3">
                <a:alpha val="85098"/>
              </a:srgbClr>
            </a:solidFill>
          </p:spPr>
          <p:txBody>
            <a:bodyPr/>
            <a:lstStyle/>
            <a:p/>
          </p:txBody>
        </p:sp>
        <p:sp>
          <p:nvSpPr>
            <p:cNvPr id="73" name="rc73"/>
            <p:cNvSpPr/>
            <p:nvPr/>
          </p:nvSpPr>
          <p:spPr>
            <a:xfrm>
              <a:off x="6631046" y="3553713"/>
              <a:ext cx="239399" cy="102239"/>
            </a:xfrm>
            <a:prstGeom prst="rect">
              <a:avLst/>
            </a:prstGeom>
            <a:solidFill>
              <a:srgbClr val="B3B3B3">
                <a:alpha val="85098"/>
              </a:srgbClr>
            </a:solidFill>
          </p:spPr>
          <p:txBody>
            <a:bodyPr/>
            <a:lstStyle/>
            <a:p/>
          </p:txBody>
        </p:sp>
        <p:sp>
          <p:nvSpPr>
            <p:cNvPr id="74" name="rc74"/>
            <p:cNvSpPr/>
            <p:nvPr/>
          </p:nvSpPr>
          <p:spPr>
            <a:xfrm>
              <a:off x="6897046" y="3497643"/>
              <a:ext cx="239399" cy="169742"/>
            </a:xfrm>
            <a:prstGeom prst="rect">
              <a:avLst/>
            </a:prstGeom>
            <a:solidFill>
              <a:srgbClr val="B3B3B3">
                <a:alpha val="85098"/>
              </a:srgbClr>
            </a:solidFill>
          </p:spPr>
          <p:txBody>
            <a:bodyPr/>
            <a:lstStyle/>
            <a:p/>
          </p:txBody>
        </p:sp>
        <p:sp>
          <p:nvSpPr>
            <p:cNvPr id="75" name="rc75"/>
            <p:cNvSpPr/>
            <p:nvPr/>
          </p:nvSpPr>
          <p:spPr>
            <a:xfrm>
              <a:off x="7163045" y="3548468"/>
              <a:ext cx="239399" cy="162156"/>
            </a:xfrm>
            <a:prstGeom prst="rect">
              <a:avLst/>
            </a:prstGeom>
            <a:solidFill>
              <a:srgbClr val="B3B3B3">
                <a:alpha val="85098"/>
              </a:srgbClr>
            </a:solidFill>
          </p:spPr>
          <p:txBody>
            <a:bodyPr/>
            <a:lstStyle/>
            <a:p/>
          </p:txBody>
        </p:sp>
        <p:sp>
          <p:nvSpPr>
            <p:cNvPr id="76" name="rc76"/>
            <p:cNvSpPr/>
            <p:nvPr/>
          </p:nvSpPr>
          <p:spPr>
            <a:xfrm>
              <a:off x="7429045" y="3566925"/>
              <a:ext cx="239399" cy="156875"/>
            </a:xfrm>
            <a:prstGeom prst="rect">
              <a:avLst/>
            </a:prstGeom>
            <a:solidFill>
              <a:srgbClr val="B3B3B3">
                <a:alpha val="85098"/>
              </a:srgbClr>
            </a:solidFill>
          </p:spPr>
          <p:txBody>
            <a:bodyPr/>
            <a:lstStyle/>
            <a:p/>
          </p:txBody>
        </p:sp>
        <p:sp>
          <p:nvSpPr>
            <p:cNvPr id="77" name="rc77"/>
            <p:cNvSpPr/>
            <p:nvPr/>
          </p:nvSpPr>
          <p:spPr>
            <a:xfrm>
              <a:off x="7695045" y="3583276"/>
              <a:ext cx="239399" cy="152211"/>
            </a:xfrm>
            <a:prstGeom prst="rect">
              <a:avLst/>
            </a:prstGeom>
            <a:solidFill>
              <a:srgbClr val="B3B3B3">
                <a:alpha val="85098"/>
              </a:srgbClr>
            </a:solidFill>
          </p:spPr>
          <p:txBody>
            <a:bodyPr/>
            <a:lstStyle/>
            <a:p/>
          </p:txBody>
        </p:sp>
        <p:sp>
          <p:nvSpPr>
            <p:cNvPr id="78" name="rc78"/>
            <p:cNvSpPr/>
            <p:nvPr/>
          </p:nvSpPr>
          <p:spPr>
            <a:xfrm>
              <a:off x="7961044" y="3588440"/>
              <a:ext cx="239399" cy="150731"/>
            </a:xfrm>
            <a:prstGeom prst="rect">
              <a:avLst/>
            </a:prstGeom>
            <a:solidFill>
              <a:srgbClr val="B3B3B3">
                <a:alpha val="85098"/>
              </a:srgbClr>
            </a:solidFill>
          </p:spPr>
          <p:txBody>
            <a:bodyPr/>
            <a:lstStyle/>
            <a:p/>
          </p:txBody>
        </p:sp>
        <p:sp>
          <p:nvSpPr>
            <p:cNvPr id="79" name="pl79"/>
            <p:cNvSpPr/>
            <p:nvPr/>
          </p:nvSpPr>
          <p:spPr>
            <a:xfrm>
              <a:off x="1430754" y="2178487"/>
              <a:ext cx="6649990" cy="638965"/>
            </a:xfrm>
            <a:custGeom>
              <a:avLst/>
              <a:pathLst>
                <a:path w="6649990" h="638965">
                  <a:moveTo>
                    <a:pt x="0" y="226729"/>
                  </a:moveTo>
                  <a:lnTo>
                    <a:pt x="265999" y="226729"/>
                  </a:lnTo>
                  <a:lnTo>
                    <a:pt x="531999" y="247341"/>
                  </a:lnTo>
                  <a:lnTo>
                    <a:pt x="797998" y="226729"/>
                  </a:lnTo>
                  <a:lnTo>
                    <a:pt x="1063998" y="206118"/>
                  </a:lnTo>
                  <a:lnTo>
                    <a:pt x="1329998" y="267953"/>
                  </a:lnTo>
                  <a:lnTo>
                    <a:pt x="1595997" y="164894"/>
                  </a:lnTo>
                  <a:lnTo>
                    <a:pt x="1861997" y="144282"/>
                  </a:lnTo>
                  <a:lnTo>
                    <a:pt x="2127996" y="82447"/>
                  </a:lnTo>
                  <a:lnTo>
                    <a:pt x="2393996" y="82447"/>
                  </a:lnTo>
                  <a:lnTo>
                    <a:pt x="2659996" y="0"/>
                  </a:lnTo>
                  <a:lnTo>
                    <a:pt x="2925995" y="61835"/>
                  </a:lnTo>
                  <a:lnTo>
                    <a:pt x="3191995" y="123670"/>
                  </a:lnTo>
                  <a:lnTo>
                    <a:pt x="3457995" y="144282"/>
                  </a:lnTo>
                  <a:lnTo>
                    <a:pt x="3723994" y="164894"/>
                  </a:lnTo>
                  <a:lnTo>
                    <a:pt x="3989994" y="185506"/>
                  </a:lnTo>
                  <a:lnTo>
                    <a:pt x="4255993" y="206118"/>
                  </a:lnTo>
                  <a:lnTo>
                    <a:pt x="4521993" y="267953"/>
                  </a:lnTo>
                  <a:lnTo>
                    <a:pt x="4787993" y="309177"/>
                  </a:lnTo>
                  <a:lnTo>
                    <a:pt x="5053992" y="350400"/>
                  </a:lnTo>
                  <a:lnTo>
                    <a:pt x="5319992" y="618354"/>
                  </a:lnTo>
                  <a:lnTo>
                    <a:pt x="5585991" y="638965"/>
                  </a:lnTo>
                  <a:lnTo>
                    <a:pt x="5851991" y="597742"/>
                  </a:lnTo>
                  <a:lnTo>
                    <a:pt x="6117991" y="597742"/>
                  </a:lnTo>
                  <a:lnTo>
                    <a:pt x="6383990" y="597742"/>
                  </a:lnTo>
                  <a:lnTo>
                    <a:pt x="6649990" y="597742"/>
                  </a:lnTo>
                </a:path>
              </a:pathLst>
            </a:custGeom>
            <a:ln w="27101" cap="flat">
              <a:solidFill>
                <a:srgbClr val="0058AB">
                  <a:alpha val="100000"/>
                </a:srgbClr>
              </a:solidFill>
              <a:prstDash val="solid"/>
              <a:round/>
            </a:ln>
          </p:spPr>
          <p:txBody>
            <a:bodyPr/>
            <a:lstStyle/>
            <a:p/>
          </p:txBody>
        </p:sp>
        <p:sp>
          <p:nvSpPr>
            <p:cNvPr id="80" name="pl80"/>
            <p:cNvSpPr/>
            <p:nvPr/>
          </p:nvSpPr>
          <p:spPr>
            <a:xfrm>
              <a:off x="1430754" y="2425829"/>
              <a:ext cx="6649990" cy="680189"/>
            </a:xfrm>
            <a:custGeom>
              <a:avLst/>
              <a:pathLst>
                <a:path w="6649990" h="680189">
                  <a:moveTo>
                    <a:pt x="0" y="123670"/>
                  </a:moveTo>
                  <a:lnTo>
                    <a:pt x="265999" y="103059"/>
                  </a:lnTo>
                  <a:lnTo>
                    <a:pt x="531999" y="123670"/>
                  </a:lnTo>
                  <a:lnTo>
                    <a:pt x="797998" y="103059"/>
                  </a:lnTo>
                  <a:lnTo>
                    <a:pt x="1063998" y="103059"/>
                  </a:lnTo>
                  <a:lnTo>
                    <a:pt x="1329998" y="144282"/>
                  </a:lnTo>
                  <a:lnTo>
                    <a:pt x="1595997" y="82447"/>
                  </a:lnTo>
                  <a:lnTo>
                    <a:pt x="1861997" y="61835"/>
                  </a:lnTo>
                  <a:lnTo>
                    <a:pt x="2127996" y="20611"/>
                  </a:lnTo>
                  <a:lnTo>
                    <a:pt x="2393996" y="20611"/>
                  </a:lnTo>
                  <a:lnTo>
                    <a:pt x="2659996" y="20611"/>
                  </a:lnTo>
                  <a:lnTo>
                    <a:pt x="2925995" y="0"/>
                  </a:lnTo>
                  <a:lnTo>
                    <a:pt x="3191995" y="61835"/>
                  </a:lnTo>
                  <a:lnTo>
                    <a:pt x="3457995" y="82447"/>
                  </a:lnTo>
                  <a:lnTo>
                    <a:pt x="3723994" y="82447"/>
                  </a:lnTo>
                  <a:lnTo>
                    <a:pt x="3989994" y="61835"/>
                  </a:lnTo>
                  <a:lnTo>
                    <a:pt x="4255993" y="61835"/>
                  </a:lnTo>
                  <a:lnTo>
                    <a:pt x="4521993" y="144282"/>
                  </a:lnTo>
                  <a:lnTo>
                    <a:pt x="4787993" y="164894"/>
                  </a:lnTo>
                  <a:lnTo>
                    <a:pt x="5053992" y="185506"/>
                  </a:lnTo>
                  <a:lnTo>
                    <a:pt x="5319992" y="535906"/>
                  </a:lnTo>
                  <a:lnTo>
                    <a:pt x="5585991" y="680189"/>
                  </a:lnTo>
                  <a:lnTo>
                    <a:pt x="5851991" y="638965"/>
                  </a:lnTo>
                  <a:lnTo>
                    <a:pt x="6117991" y="638965"/>
                  </a:lnTo>
                  <a:lnTo>
                    <a:pt x="6383990" y="638965"/>
                  </a:lnTo>
                  <a:lnTo>
                    <a:pt x="6649990" y="638965"/>
                  </a:lnTo>
                </a:path>
              </a:pathLst>
            </a:custGeom>
            <a:ln w="27101" cap="flat">
              <a:solidFill>
                <a:srgbClr val="F26A21">
                  <a:alpha val="100000"/>
                </a:srgbClr>
              </a:solidFill>
              <a:prstDash val="solid"/>
              <a:round/>
            </a:ln>
          </p:spPr>
          <p:txBody>
            <a:bodyPr/>
            <a:lstStyle/>
            <a:p/>
          </p:txBody>
        </p:sp>
        <p:sp>
          <p:nvSpPr>
            <p:cNvPr id="81" name="tx81"/>
            <p:cNvSpPr/>
            <p:nvPr/>
          </p:nvSpPr>
          <p:spPr>
            <a:xfrm>
              <a:off x="1370464" y="224832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2" name="tx82"/>
            <p:cNvSpPr/>
            <p:nvPr/>
          </p:nvSpPr>
          <p:spPr>
            <a:xfrm>
              <a:off x="2700462" y="22896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3" name="tx83"/>
            <p:cNvSpPr/>
            <p:nvPr/>
          </p:nvSpPr>
          <p:spPr>
            <a:xfrm>
              <a:off x="4030460" y="202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4" name="tx84"/>
            <p:cNvSpPr/>
            <p:nvPr/>
          </p:nvSpPr>
          <p:spPr>
            <a:xfrm>
              <a:off x="5360458" y="22071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5" name="tx85"/>
            <p:cNvSpPr/>
            <p:nvPr/>
          </p:nvSpPr>
          <p:spPr>
            <a:xfrm>
              <a:off x="6424457" y="237469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6" name="tx86"/>
            <p:cNvSpPr/>
            <p:nvPr/>
          </p:nvSpPr>
          <p:spPr>
            <a:xfrm>
              <a:off x="6690456" y="26400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87" name="tx87"/>
            <p:cNvSpPr/>
            <p:nvPr/>
          </p:nvSpPr>
          <p:spPr>
            <a:xfrm>
              <a:off x="6956456" y="266056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63</a:t>
              </a:r>
            </a:p>
          </p:txBody>
        </p:sp>
        <p:sp>
          <p:nvSpPr>
            <p:cNvPr id="88" name="tx88"/>
            <p:cNvSpPr/>
            <p:nvPr/>
          </p:nvSpPr>
          <p:spPr>
            <a:xfrm>
              <a:off x="7222456" y="26193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89" name="tx89"/>
            <p:cNvSpPr/>
            <p:nvPr/>
          </p:nvSpPr>
          <p:spPr>
            <a:xfrm>
              <a:off x="7488455" y="26193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90" name="tx90"/>
            <p:cNvSpPr/>
            <p:nvPr/>
          </p:nvSpPr>
          <p:spPr>
            <a:xfrm>
              <a:off x="7754455" y="26193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91" name="tx91"/>
            <p:cNvSpPr/>
            <p:nvPr/>
          </p:nvSpPr>
          <p:spPr>
            <a:xfrm>
              <a:off x="8020454" y="26193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92" name="tx92"/>
            <p:cNvSpPr/>
            <p:nvPr/>
          </p:nvSpPr>
          <p:spPr>
            <a:xfrm>
              <a:off x="1370464" y="2602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76</a:t>
              </a:r>
            </a:p>
          </p:txBody>
        </p:sp>
        <p:sp>
          <p:nvSpPr>
            <p:cNvPr id="93" name="tx93"/>
            <p:cNvSpPr/>
            <p:nvPr/>
          </p:nvSpPr>
          <p:spPr>
            <a:xfrm>
              <a:off x="2700462" y="262411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75</a:t>
              </a:r>
            </a:p>
          </p:txBody>
        </p:sp>
        <p:sp>
          <p:nvSpPr>
            <p:cNvPr id="94" name="tx94"/>
            <p:cNvSpPr/>
            <p:nvPr/>
          </p:nvSpPr>
          <p:spPr>
            <a:xfrm>
              <a:off x="4030460" y="2499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81</a:t>
              </a:r>
            </a:p>
          </p:txBody>
        </p:sp>
        <p:sp>
          <p:nvSpPr>
            <p:cNvPr id="95" name="tx95"/>
            <p:cNvSpPr/>
            <p:nvPr/>
          </p:nvSpPr>
          <p:spPr>
            <a:xfrm>
              <a:off x="5360458" y="25403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79</a:t>
              </a:r>
            </a:p>
          </p:txBody>
        </p:sp>
        <p:sp>
          <p:nvSpPr>
            <p:cNvPr id="96" name="tx96"/>
            <p:cNvSpPr/>
            <p:nvPr/>
          </p:nvSpPr>
          <p:spPr>
            <a:xfrm>
              <a:off x="6424457" y="266396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73</a:t>
              </a:r>
            </a:p>
          </p:txBody>
        </p:sp>
        <p:sp>
          <p:nvSpPr>
            <p:cNvPr id="97" name="tx97"/>
            <p:cNvSpPr/>
            <p:nvPr/>
          </p:nvSpPr>
          <p:spPr>
            <a:xfrm>
              <a:off x="6690456" y="30144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56</a:t>
              </a:r>
            </a:p>
          </p:txBody>
        </p:sp>
        <p:sp>
          <p:nvSpPr>
            <p:cNvPr id="98" name="tx98"/>
            <p:cNvSpPr/>
            <p:nvPr/>
          </p:nvSpPr>
          <p:spPr>
            <a:xfrm>
              <a:off x="6956456" y="3158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49</a:t>
              </a:r>
            </a:p>
          </p:txBody>
        </p:sp>
        <p:sp>
          <p:nvSpPr>
            <p:cNvPr id="99" name="tx99"/>
            <p:cNvSpPr/>
            <p:nvPr/>
          </p:nvSpPr>
          <p:spPr>
            <a:xfrm>
              <a:off x="7222456" y="31174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51</a:t>
              </a:r>
            </a:p>
          </p:txBody>
        </p:sp>
        <p:sp>
          <p:nvSpPr>
            <p:cNvPr id="100" name="tx100"/>
            <p:cNvSpPr/>
            <p:nvPr/>
          </p:nvSpPr>
          <p:spPr>
            <a:xfrm>
              <a:off x="7488455" y="31174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51</a:t>
              </a:r>
            </a:p>
          </p:txBody>
        </p:sp>
        <p:sp>
          <p:nvSpPr>
            <p:cNvPr id="101" name="tx101"/>
            <p:cNvSpPr/>
            <p:nvPr/>
          </p:nvSpPr>
          <p:spPr>
            <a:xfrm>
              <a:off x="7754455" y="31174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51</a:t>
              </a:r>
            </a:p>
          </p:txBody>
        </p:sp>
        <p:sp>
          <p:nvSpPr>
            <p:cNvPr id="102" name="tx102"/>
            <p:cNvSpPr/>
            <p:nvPr/>
          </p:nvSpPr>
          <p:spPr>
            <a:xfrm>
              <a:off x="8020454" y="31174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51</a:t>
              </a:r>
            </a:p>
          </p:txBody>
        </p:sp>
        <p:sp>
          <p:nvSpPr>
            <p:cNvPr id="103" name="tx103"/>
            <p:cNvSpPr/>
            <p:nvPr/>
          </p:nvSpPr>
          <p:spPr>
            <a:xfrm>
              <a:off x="1325260" y="398395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20.2</a:t>
              </a:r>
            </a:p>
          </p:txBody>
        </p:sp>
        <p:sp>
          <p:nvSpPr>
            <p:cNvPr id="104" name="tx104"/>
            <p:cNvSpPr/>
            <p:nvPr/>
          </p:nvSpPr>
          <p:spPr>
            <a:xfrm>
              <a:off x="2655258" y="394471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28.8</a:t>
              </a:r>
            </a:p>
          </p:txBody>
        </p:sp>
        <p:sp>
          <p:nvSpPr>
            <p:cNvPr id="105" name="tx105"/>
            <p:cNvSpPr/>
            <p:nvPr/>
          </p:nvSpPr>
          <p:spPr>
            <a:xfrm>
              <a:off x="4015401" y="403085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9.8</a:t>
              </a:r>
            </a:p>
          </p:txBody>
        </p:sp>
        <p:sp>
          <p:nvSpPr>
            <p:cNvPr id="106" name="tx106"/>
            <p:cNvSpPr/>
            <p:nvPr/>
          </p:nvSpPr>
          <p:spPr>
            <a:xfrm>
              <a:off x="5315254" y="3953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26.9</a:t>
              </a:r>
            </a:p>
          </p:txBody>
        </p:sp>
        <p:sp>
          <p:nvSpPr>
            <p:cNvPr id="107" name="tx107"/>
            <p:cNvSpPr/>
            <p:nvPr/>
          </p:nvSpPr>
          <p:spPr>
            <a:xfrm>
              <a:off x="6379253" y="391802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34.7</a:t>
              </a:r>
            </a:p>
          </p:txBody>
        </p:sp>
        <p:sp>
          <p:nvSpPr>
            <p:cNvPr id="108" name="tx108"/>
            <p:cNvSpPr/>
            <p:nvPr/>
          </p:nvSpPr>
          <p:spPr>
            <a:xfrm>
              <a:off x="6645252" y="384553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50.7</a:t>
              </a:r>
            </a:p>
          </p:txBody>
        </p:sp>
        <p:sp>
          <p:nvSpPr>
            <p:cNvPr id="109" name="tx109"/>
            <p:cNvSpPr/>
            <p:nvPr/>
          </p:nvSpPr>
          <p:spPr>
            <a:xfrm>
              <a:off x="6911252" y="385125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49.4</a:t>
              </a:r>
            </a:p>
          </p:txBody>
        </p:sp>
        <p:sp>
          <p:nvSpPr>
            <p:cNvPr id="110" name="tx110"/>
            <p:cNvSpPr/>
            <p:nvPr/>
          </p:nvSpPr>
          <p:spPr>
            <a:xfrm>
              <a:off x="7177252" y="3874511"/>
              <a:ext cx="21098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44.7</a:t>
              </a:r>
            </a:p>
          </p:txBody>
        </p:sp>
        <p:sp>
          <p:nvSpPr>
            <p:cNvPr id="111" name="tx111"/>
            <p:cNvSpPr/>
            <p:nvPr/>
          </p:nvSpPr>
          <p:spPr>
            <a:xfrm>
              <a:off x="7443251" y="387940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43.2</a:t>
              </a:r>
            </a:p>
          </p:txBody>
        </p:sp>
        <p:sp>
          <p:nvSpPr>
            <p:cNvPr id="112" name="tx112"/>
            <p:cNvSpPr/>
            <p:nvPr/>
          </p:nvSpPr>
          <p:spPr>
            <a:xfrm>
              <a:off x="7709251" y="388530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41.9</a:t>
              </a:r>
            </a:p>
          </p:txBody>
        </p:sp>
        <p:sp>
          <p:nvSpPr>
            <p:cNvPr id="113" name="tx113"/>
            <p:cNvSpPr/>
            <p:nvPr/>
          </p:nvSpPr>
          <p:spPr>
            <a:xfrm>
              <a:off x="7975250" y="388714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41.5</a:t>
              </a:r>
            </a:p>
          </p:txBody>
        </p:sp>
        <p:sp>
          <p:nvSpPr>
            <p:cNvPr id="114" name="tx114"/>
            <p:cNvSpPr/>
            <p:nvPr/>
          </p:nvSpPr>
          <p:spPr>
            <a:xfrm>
              <a:off x="1355405" y="385458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8.3</a:t>
              </a:r>
            </a:p>
          </p:txBody>
        </p:sp>
        <p:sp>
          <p:nvSpPr>
            <p:cNvPr id="115" name="tx115"/>
            <p:cNvSpPr/>
            <p:nvPr/>
          </p:nvSpPr>
          <p:spPr>
            <a:xfrm>
              <a:off x="2685403" y="377254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9.1</a:t>
              </a:r>
            </a:p>
          </p:txBody>
        </p:sp>
        <p:sp>
          <p:nvSpPr>
            <p:cNvPr id="116" name="tx116"/>
            <p:cNvSpPr/>
            <p:nvPr/>
          </p:nvSpPr>
          <p:spPr>
            <a:xfrm>
              <a:off x="3985256" y="388926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21.3</a:t>
              </a:r>
            </a:p>
          </p:txBody>
        </p:sp>
        <p:sp>
          <p:nvSpPr>
            <p:cNvPr id="117" name="tx117"/>
            <p:cNvSpPr/>
            <p:nvPr/>
          </p:nvSpPr>
          <p:spPr>
            <a:xfrm>
              <a:off x="5315254" y="378312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10.7</a:t>
              </a:r>
            </a:p>
          </p:txBody>
        </p:sp>
        <p:sp>
          <p:nvSpPr>
            <p:cNvPr id="118" name="tx118"/>
            <p:cNvSpPr/>
            <p:nvPr/>
          </p:nvSpPr>
          <p:spPr>
            <a:xfrm>
              <a:off x="6454602" y="373320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119" name="tx119"/>
            <p:cNvSpPr/>
            <p:nvPr/>
          </p:nvSpPr>
          <p:spPr>
            <a:xfrm>
              <a:off x="6645252" y="3564339"/>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11.3</a:t>
              </a:r>
            </a:p>
          </p:txBody>
        </p:sp>
        <p:sp>
          <p:nvSpPr>
            <p:cNvPr id="120" name="tx120"/>
            <p:cNvSpPr/>
            <p:nvPr/>
          </p:nvSpPr>
          <p:spPr>
            <a:xfrm>
              <a:off x="6911252" y="354207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18.7</a:t>
              </a:r>
            </a:p>
          </p:txBody>
        </p:sp>
        <p:sp>
          <p:nvSpPr>
            <p:cNvPr id="121" name="tx121"/>
            <p:cNvSpPr/>
            <p:nvPr/>
          </p:nvSpPr>
          <p:spPr>
            <a:xfrm>
              <a:off x="7177252" y="358910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17.9</a:t>
              </a:r>
            </a:p>
          </p:txBody>
        </p:sp>
        <p:sp>
          <p:nvSpPr>
            <p:cNvPr id="122" name="tx122"/>
            <p:cNvSpPr/>
            <p:nvPr/>
          </p:nvSpPr>
          <p:spPr>
            <a:xfrm>
              <a:off x="7443251" y="3604869"/>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17.3</a:t>
              </a:r>
            </a:p>
          </p:txBody>
        </p:sp>
        <p:sp>
          <p:nvSpPr>
            <p:cNvPr id="123" name="tx123"/>
            <p:cNvSpPr/>
            <p:nvPr/>
          </p:nvSpPr>
          <p:spPr>
            <a:xfrm>
              <a:off x="7709251" y="361894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16.8</a:t>
              </a:r>
            </a:p>
          </p:txBody>
        </p:sp>
        <p:sp>
          <p:nvSpPr>
            <p:cNvPr id="124" name="tx124"/>
            <p:cNvSpPr/>
            <p:nvPr/>
          </p:nvSpPr>
          <p:spPr>
            <a:xfrm>
              <a:off x="7975250" y="362336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16.6</a:t>
              </a:r>
            </a:p>
          </p:txBody>
        </p:sp>
        <p:sp>
          <p:nvSpPr>
            <p:cNvPr id="125" name="tx125"/>
            <p:cNvSpPr/>
            <p:nvPr/>
          </p:nvSpPr>
          <p:spPr>
            <a:xfrm>
              <a:off x="1325260" y="37393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28.5</a:t>
              </a:r>
            </a:p>
          </p:txBody>
        </p:sp>
        <p:sp>
          <p:nvSpPr>
            <p:cNvPr id="126" name="tx126"/>
            <p:cNvSpPr/>
            <p:nvPr/>
          </p:nvSpPr>
          <p:spPr>
            <a:xfrm>
              <a:off x="2700462" y="365357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38</a:t>
              </a:r>
            </a:p>
          </p:txBody>
        </p:sp>
        <p:sp>
          <p:nvSpPr>
            <p:cNvPr id="127" name="tx127"/>
            <p:cNvSpPr/>
            <p:nvPr/>
          </p:nvSpPr>
          <p:spPr>
            <a:xfrm>
              <a:off x="3985256" y="371481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31.2</a:t>
              </a:r>
            </a:p>
          </p:txBody>
        </p:sp>
        <p:sp>
          <p:nvSpPr>
            <p:cNvPr id="128" name="tx128"/>
            <p:cNvSpPr/>
            <p:nvPr/>
          </p:nvSpPr>
          <p:spPr>
            <a:xfrm>
              <a:off x="5315254" y="3656733"/>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37.6</a:t>
              </a:r>
            </a:p>
          </p:txBody>
        </p:sp>
        <p:sp>
          <p:nvSpPr>
            <p:cNvPr id="129" name="tx129"/>
            <p:cNvSpPr/>
            <p:nvPr/>
          </p:nvSpPr>
          <p:spPr>
            <a:xfrm>
              <a:off x="6379253" y="362822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40.8</a:t>
              </a:r>
            </a:p>
          </p:txBody>
        </p:sp>
        <p:sp>
          <p:nvSpPr>
            <p:cNvPr id="130" name="tx130"/>
            <p:cNvSpPr/>
            <p:nvPr/>
          </p:nvSpPr>
          <p:spPr>
            <a:xfrm>
              <a:off x="6690456" y="34356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131" name="tx131"/>
            <p:cNvSpPr/>
            <p:nvPr/>
          </p:nvSpPr>
          <p:spPr>
            <a:xfrm>
              <a:off x="6911252" y="337960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68.1</a:t>
              </a:r>
            </a:p>
          </p:txBody>
        </p:sp>
        <p:sp>
          <p:nvSpPr>
            <p:cNvPr id="132" name="tx132"/>
            <p:cNvSpPr/>
            <p:nvPr/>
          </p:nvSpPr>
          <p:spPr>
            <a:xfrm>
              <a:off x="7177252" y="343042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62.5</a:t>
              </a:r>
            </a:p>
          </p:txBody>
        </p:sp>
        <p:sp>
          <p:nvSpPr>
            <p:cNvPr id="133" name="tx133"/>
            <p:cNvSpPr/>
            <p:nvPr/>
          </p:nvSpPr>
          <p:spPr>
            <a:xfrm>
              <a:off x="7443251" y="344888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60.5</a:t>
              </a:r>
            </a:p>
          </p:txBody>
        </p:sp>
        <p:sp>
          <p:nvSpPr>
            <p:cNvPr id="134" name="tx134"/>
            <p:cNvSpPr/>
            <p:nvPr/>
          </p:nvSpPr>
          <p:spPr>
            <a:xfrm>
              <a:off x="7709251" y="346523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58.7</a:t>
              </a:r>
            </a:p>
          </p:txBody>
        </p:sp>
        <p:sp>
          <p:nvSpPr>
            <p:cNvPr id="135" name="tx135"/>
            <p:cNvSpPr/>
            <p:nvPr/>
          </p:nvSpPr>
          <p:spPr>
            <a:xfrm>
              <a:off x="7975250" y="347040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58.1</a:t>
              </a:r>
            </a:p>
          </p:txBody>
        </p:sp>
        <p:sp>
          <p:nvSpPr>
            <p:cNvPr id="136" name="tx136"/>
            <p:cNvSpPr/>
            <p:nvPr/>
          </p:nvSpPr>
          <p:spPr>
            <a:xfrm>
              <a:off x="733081"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7" name="tx137"/>
            <p:cNvSpPr/>
            <p:nvPr/>
          </p:nvSpPr>
          <p:spPr>
            <a:xfrm>
              <a:off x="655386" y="361017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38" name="tx138"/>
            <p:cNvSpPr/>
            <p:nvPr/>
          </p:nvSpPr>
          <p:spPr>
            <a:xfrm>
              <a:off x="577692" y="315646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39" name="tx139"/>
            <p:cNvSpPr/>
            <p:nvPr/>
          </p:nvSpPr>
          <p:spPr>
            <a:xfrm>
              <a:off x="577692" y="2702748"/>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140" name="tx140"/>
            <p:cNvSpPr/>
            <p:nvPr/>
          </p:nvSpPr>
          <p:spPr>
            <a:xfrm>
              <a:off x="577692" y="2249037"/>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41" name="tx141"/>
            <p:cNvSpPr/>
            <p:nvPr/>
          </p:nvSpPr>
          <p:spPr>
            <a:xfrm>
              <a:off x="577692" y="1795326"/>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250K</a:t>
              </a:r>
            </a:p>
          </p:txBody>
        </p:sp>
        <p:sp>
          <p:nvSpPr>
            <p:cNvPr id="142" name="tx142"/>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4" name="tx144"/>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5" name="tx145"/>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6" name="tx146"/>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7" name="tx147"/>
            <p:cNvSpPr/>
            <p:nvPr/>
          </p:nvSpPr>
          <p:spPr>
            <a:xfrm rot="-5400000">
              <a:off x="127430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8" name="tx148"/>
            <p:cNvSpPr/>
            <p:nvPr/>
          </p:nvSpPr>
          <p:spPr>
            <a:xfrm rot="-5400000">
              <a:off x="26043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9" name="tx149"/>
            <p:cNvSpPr/>
            <p:nvPr/>
          </p:nvSpPr>
          <p:spPr>
            <a:xfrm rot="-5400000">
              <a:off x="393430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50" name="tx150"/>
            <p:cNvSpPr/>
            <p:nvPr/>
          </p:nvSpPr>
          <p:spPr>
            <a:xfrm rot="-5400000">
              <a:off x="5264302"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51" name="tx151"/>
            <p:cNvSpPr/>
            <p:nvPr/>
          </p:nvSpPr>
          <p:spPr>
            <a:xfrm rot="-5400000">
              <a:off x="6328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2" name="tx152"/>
            <p:cNvSpPr/>
            <p:nvPr/>
          </p:nvSpPr>
          <p:spPr>
            <a:xfrm rot="-5400000">
              <a:off x="6594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3" name="tx153"/>
            <p:cNvSpPr/>
            <p:nvPr/>
          </p:nvSpPr>
          <p:spPr>
            <a:xfrm rot="-5400000">
              <a:off x="6860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4" name="tx154"/>
            <p:cNvSpPr/>
            <p:nvPr/>
          </p:nvSpPr>
          <p:spPr>
            <a:xfrm rot="-5400000">
              <a:off x="7126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5" name="tx155"/>
            <p:cNvSpPr/>
            <p:nvPr/>
          </p:nvSpPr>
          <p:spPr>
            <a:xfrm rot="-5400000">
              <a:off x="7392265"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6" name="tx156"/>
            <p:cNvSpPr/>
            <p:nvPr/>
          </p:nvSpPr>
          <p:spPr>
            <a:xfrm rot="-5400000">
              <a:off x="7658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7" name="tx157"/>
            <p:cNvSpPr/>
            <p:nvPr/>
          </p:nvSpPr>
          <p:spPr>
            <a:xfrm rot="-5400000">
              <a:off x="7924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8" name="tx158"/>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9" name="tx159"/>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60" name="pl160"/>
            <p:cNvSpPr/>
            <p:nvPr/>
          </p:nvSpPr>
          <p:spPr>
            <a:xfrm>
              <a:off x="3043633"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1" name="pl161"/>
            <p:cNvSpPr/>
            <p:nvPr/>
          </p:nvSpPr>
          <p:spPr>
            <a:xfrm>
              <a:off x="3759362"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62" name="tx162"/>
            <p:cNvSpPr/>
            <p:nvPr/>
          </p:nvSpPr>
          <p:spPr>
            <a:xfrm>
              <a:off x="3310733"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63" name="tx163"/>
            <p:cNvSpPr/>
            <p:nvPr/>
          </p:nvSpPr>
          <p:spPr>
            <a:xfrm>
              <a:off x="4026461"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64" name="rc164"/>
            <p:cNvSpPr/>
            <p:nvPr/>
          </p:nvSpPr>
          <p:spPr>
            <a:xfrm>
              <a:off x="4670912" y="4979579"/>
              <a:ext cx="201456" cy="201456"/>
            </a:xfrm>
            <a:prstGeom prst="rect">
              <a:avLst/>
            </a:prstGeom>
            <a:solidFill>
              <a:srgbClr val="B3B3B3">
                <a:alpha val="85098"/>
              </a:srgbClr>
            </a:solidFill>
          </p:spPr>
          <p:txBody>
            <a:bodyPr/>
            <a:lstStyle/>
            <a:p/>
          </p:txBody>
        </p:sp>
        <p:sp>
          <p:nvSpPr>
            <p:cNvPr id="165" name="rc165"/>
            <p:cNvSpPr/>
            <p:nvPr/>
          </p:nvSpPr>
          <p:spPr>
            <a:xfrm>
              <a:off x="5573066" y="4979579"/>
              <a:ext cx="201456" cy="201456"/>
            </a:xfrm>
            <a:prstGeom prst="rect">
              <a:avLst/>
            </a:prstGeom>
            <a:solidFill>
              <a:srgbClr val="1CABE2">
                <a:alpha val="85098"/>
              </a:srgbClr>
            </a:solidFill>
          </p:spPr>
          <p:txBody>
            <a:bodyPr/>
            <a:lstStyle/>
            <a:p/>
          </p:txBody>
        </p:sp>
        <p:sp>
          <p:nvSpPr>
            <p:cNvPr id="166" name="tx166"/>
            <p:cNvSpPr/>
            <p:nvPr/>
          </p:nvSpPr>
          <p:spPr>
            <a:xfrm>
              <a:off x="4950957"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67" name="tx167"/>
            <p:cNvSpPr/>
            <p:nvPr/>
          </p:nvSpPr>
          <p:spPr>
            <a:xfrm>
              <a:off x="5853111"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8" name="tx168"/>
            <p:cNvSpPr/>
            <p:nvPr/>
          </p:nvSpPr>
          <p:spPr>
            <a:xfrm>
              <a:off x="966584"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69" name="tx169"/>
            <p:cNvSpPr/>
            <p:nvPr/>
          </p:nvSpPr>
          <p:spPr>
            <a:xfrm>
              <a:off x="966584" y="1582906"/>
              <a:ext cx="1686959"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Azerbaijan, 2000-2025</a:t>
              </a:r>
            </a:p>
          </p:txBody>
        </p:sp>
        <p:sp>
          <p:nvSpPr>
            <p:cNvPr id="170" name="pl170"/>
            <p:cNvSpPr/>
            <p:nvPr/>
          </p:nvSpPr>
          <p:spPr>
            <a:xfrm>
              <a:off x="2484575"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71" name="pl171"/>
            <p:cNvSpPr/>
            <p:nvPr/>
          </p:nvSpPr>
          <p:spPr>
            <a:xfrm>
              <a:off x="4831617"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72" name="pl172"/>
            <p:cNvSpPr/>
            <p:nvPr/>
          </p:nvSpPr>
          <p:spPr>
            <a:xfrm>
              <a:off x="7178659"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73" name="pl173"/>
            <p:cNvSpPr/>
            <p:nvPr/>
          </p:nvSpPr>
          <p:spPr>
            <a:xfrm>
              <a:off x="966584" y="578566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4" name="pl174"/>
            <p:cNvSpPr/>
            <p:nvPr/>
          </p:nvSpPr>
          <p:spPr>
            <a:xfrm>
              <a:off x="966584" y="563686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5" name="pl175"/>
            <p:cNvSpPr/>
            <p:nvPr/>
          </p:nvSpPr>
          <p:spPr>
            <a:xfrm>
              <a:off x="966584" y="548807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6" name="pl176"/>
            <p:cNvSpPr/>
            <p:nvPr/>
          </p:nvSpPr>
          <p:spPr>
            <a:xfrm>
              <a:off x="131105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3658096"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6005138"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8352180"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80" name="rc180"/>
            <p:cNvSpPr/>
            <p:nvPr/>
          </p:nvSpPr>
          <p:spPr>
            <a:xfrm>
              <a:off x="1311054" y="5726143"/>
              <a:ext cx="4073291" cy="119033"/>
            </a:xfrm>
            <a:prstGeom prst="rect">
              <a:avLst/>
            </a:prstGeom>
            <a:solidFill>
              <a:srgbClr val="1CABE2">
                <a:alpha val="85098"/>
              </a:srgbClr>
            </a:solidFill>
          </p:spPr>
          <p:txBody>
            <a:bodyPr/>
            <a:lstStyle/>
            <a:p/>
          </p:txBody>
        </p:sp>
        <p:sp>
          <p:nvSpPr>
            <p:cNvPr id="181" name="rc181"/>
            <p:cNvSpPr/>
            <p:nvPr/>
          </p:nvSpPr>
          <p:spPr>
            <a:xfrm>
              <a:off x="1311054" y="5577352"/>
              <a:ext cx="4920925" cy="119033"/>
            </a:xfrm>
            <a:prstGeom prst="rect">
              <a:avLst/>
            </a:prstGeom>
            <a:solidFill>
              <a:srgbClr val="1CABE2">
                <a:alpha val="85098"/>
              </a:srgbClr>
            </a:solidFill>
          </p:spPr>
          <p:txBody>
            <a:bodyPr/>
            <a:lstStyle/>
            <a:p/>
          </p:txBody>
        </p:sp>
        <p:sp>
          <p:nvSpPr>
            <p:cNvPr id="182" name="rc182"/>
            <p:cNvSpPr/>
            <p:nvPr/>
          </p:nvSpPr>
          <p:spPr>
            <a:xfrm>
              <a:off x="1311054" y="5428560"/>
              <a:ext cx="4873280" cy="119033"/>
            </a:xfrm>
            <a:prstGeom prst="rect">
              <a:avLst/>
            </a:prstGeom>
            <a:solidFill>
              <a:srgbClr val="1CABE2">
                <a:alpha val="85098"/>
              </a:srgbClr>
            </a:solidFill>
          </p:spPr>
          <p:txBody>
            <a:bodyPr/>
            <a:lstStyle/>
            <a:p/>
          </p:txBody>
        </p:sp>
        <p:sp>
          <p:nvSpPr>
            <p:cNvPr id="183" name="rc183"/>
            <p:cNvSpPr/>
            <p:nvPr/>
          </p:nvSpPr>
          <p:spPr>
            <a:xfrm>
              <a:off x="5384345" y="5726143"/>
              <a:ext cx="708337" cy="119033"/>
            </a:xfrm>
            <a:prstGeom prst="rect">
              <a:avLst/>
            </a:prstGeom>
            <a:solidFill>
              <a:srgbClr val="B3B3B3">
                <a:alpha val="85098"/>
              </a:srgbClr>
            </a:solidFill>
          </p:spPr>
          <p:txBody>
            <a:bodyPr/>
            <a:lstStyle/>
            <a:p/>
          </p:txBody>
        </p:sp>
        <p:sp>
          <p:nvSpPr>
            <p:cNvPr id="184" name="rc184"/>
            <p:cNvSpPr/>
            <p:nvPr/>
          </p:nvSpPr>
          <p:spPr>
            <a:xfrm>
              <a:off x="6231980" y="5577352"/>
              <a:ext cx="1968464" cy="119033"/>
            </a:xfrm>
            <a:prstGeom prst="rect">
              <a:avLst/>
            </a:prstGeom>
            <a:solidFill>
              <a:srgbClr val="B3B3B3">
                <a:alpha val="85098"/>
              </a:srgbClr>
            </a:solidFill>
          </p:spPr>
          <p:txBody>
            <a:bodyPr/>
            <a:lstStyle/>
            <a:p/>
          </p:txBody>
        </p:sp>
        <p:sp>
          <p:nvSpPr>
            <p:cNvPr id="185" name="rc185"/>
            <p:cNvSpPr/>
            <p:nvPr/>
          </p:nvSpPr>
          <p:spPr>
            <a:xfrm>
              <a:off x="6184335" y="5428560"/>
              <a:ext cx="1949335" cy="119033"/>
            </a:xfrm>
            <a:prstGeom prst="rect">
              <a:avLst/>
            </a:prstGeom>
            <a:solidFill>
              <a:srgbClr val="B3B3B3">
                <a:alpha val="85098"/>
              </a:srgbClr>
            </a:solidFill>
          </p:spPr>
          <p:txBody>
            <a:bodyPr/>
            <a:lstStyle/>
            <a:p/>
          </p:txBody>
        </p:sp>
        <p:sp>
          <p:nvSpPr>
            <p:cNvPr id="186" name="tx186"/>
            <p:cNvSpPr/>
            <p:nvPr/>
          </p:nvSpPr>
          <p:spPr>
            <a:xfrm>
              <a:off x="6205209" y="574252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40.8</a:t>
              </a:r>
            </a:p>
          </p:txBody>
        </p:sp>
        <p:sp>
          <p:nvSpPr>
            <p:cNvPr id="187" name="tx187"/>
            <p:cNvSpPr/>
            <p:nvPr/>
          </p:nvSpPr>
          <p:spPr>
            <a:xfrm>
              <a:off x="8312971" y="559373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58.7</a:t>
              </a:r>
            </a:p>
          </p:txBody>
        </p:sp>
        <p:sp>
          <p:nvSpPr>
            <p:cNvPr id="188" name="tx188"/>
            <p:cNvSpPr/>
            <p:nvPr/>
          </p:nvSpPr>
          <p:spPr>
            <a:xfrm>
              <a:off x="8246197" y="544494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58.1</a:t>
              </a:r>
            </a:p>
          </p:txBody>
        </p:sp>
        <p:sp>
          <p:nvSpPr>
            <p:cNvPr id="189" name="tx189"/>
            <p:cNvSpPr/>
            <p:nvPr/>
          </p:nvSpPr>
          <p:spPr>
            <a:xfrm>
              <a:off x="3235173" y="574246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34.7</a:t>
              </a:r>
            </a:p>
          </p:txBody>
        </p:sp>
        <p:sp>
          <p:nvSpPr>
            <p:cNvPr id="190" name="tx190"/>
            <p:cNvSpPr/>
            <p:nvPr/>
          </p:nvSpPr>
          <p:spPr>
            <a:xfrm>
              <a:off x="3658990" y="559373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41.9</a:t>
              </a:r>
            </a:p>
          </p:txBody>
        </p:sp>
        <p:sp>
          <p:nvSpPr>
            <p:cNvPr id="191" name="tx191"/>
            <p:cNvSpPr/>
            <p:nvPr/>
          </p:nvSpPr>
          <p:spPr>
            <a:xfrm>
              <a:off x="3635168" y="544494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41.5</a:t>
              </a:r>
            </a:p>
          </p:txBody>
        </p:sp>
        <p:sp>
          <p:nvSpPr>
            <p:cNvPr id="192" name="tx192"/>
            <p:cNvSpPr/>
            <p:nvPr/>
          </p:nvSpPr>
          <p:spPr>
            <a:xfrm>
              <a:off x="5706360" y="5742523"/>
              <a:ext cx="64309"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a:t>
              </a:r>
            </a:p>
          </p:txBody>
        </p:sp>
        <p:sp>
          <p:nvSpPr>
            <p:cNvPr id="193" name="tx193"/>
            <p:cNvSpPr/>
            <p:nvPr/>
          </p:nvSpPr>
          <p:spPr>
            <a:xfrm>
              <a:off x="7103685" y="559373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16.8</a:t>
              </a:r>
            </a:p>
          </p:txBody>
        </p:sp>
        <p:sp>
          <p:nvSpPr>
            <p:cNvPr id="194" name="tx194"/>
            <p:cNvSpPr/>
            <p:nvPr/>
          </p:nvSpPr>
          <p:spPr>
            <a:xfrm>
              <a:off x="7046476" y="544494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16.6</a:t>
              </a:r>
            </a:p>
          </p:txBody>
        </p:sp>
        <p:sp>
          <p:nvSpPr>
            <p:cNvPr id="195" name="tx195"/>
            <p:cNvSpPr/>
            <p:nvPr/>
          </p:nvSpPr>
          <p:spPr>
            <a:xfrm>
              <a:off x="593176"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6" name="tx196"/>
            <p:cNvSpPr/>
            <p:nvPr/>
          </p:nvSpPr>
          <p:spPr>
            <a:xfrm>
              <a:off x="593176"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7" name="tx197"/>
            <p:cNvSpPr/>
            <p:nvPr/>
          </p:nvSpPr>
          <p:spPr>
            <a:xfrm>
              <a:off x="593176"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8" name="tx198"/>
            <p:cNvSpPr/>
            <p:nvPr/>
          </p:nvSpPr>
          <p:spPr>
            <a:xfrm>
              <a:off x="122561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9" name="tx199"/>
            <p:cNvSpPr/>
            <p:nvPr/>
          </p:nvSpPr>
          <p:spPr>
            <a:xfrm>
              <a:off x="3533812"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200" name="tx200"/>
            <p:cNvSpPr/>
            <p:nvPr/>
          </p:nvSpPr>
          <p:spPr>
            <a:xfrm>
              <a:off x="5880854"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201" name="tx201"/>
            <p:cNvSpPr/>
            <p:nvPr/>
          </p:nvSpPr>
          <p:spPr>
            <a:xfrm>
              <a:off x="8227896"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202" name="tx202"/>
            <p:cNvSpPr/>
            <p:nvPr/>
          </p:nvSpPr>
          <p:spPr>
            <a:xfrm>
              <a:off x="3517071"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203" name="tx203"/>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04" name="tx204"/>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205" name="tx205"/>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20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Azerbaijan.
In 2025, DTP1 coverage in Azerbaijan remained constant 65%. The number of children missing out on any DTP vaccination (zero-dose children) remained constant at from 42,000 in 2024 to 42,000 in 2025.
DTP3 coverage remained constant 51% in 2025, leaving 58,000 children vulnerable to vaccine-preventable diseases.</a:t>
            </a:r>
          </a:p>
        </p:txBody>
      </p:sp>
      <p:sp>
        <p:nvSpPr>
          <p:cNvPr id="20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65% and DTP3 was 51%, leaving 58,000 children un- or under-vaccinated, including 42,000 zero-dose and 17,000 with only partial protection.</a:t>
            </a:r>
          </a:p>
        </p:txBody>
      </p:sp>
      <p:grpSp xmlns:pic="http://schemas.openxmlformats.org/drawingml/2006/picture">
        <p:nvGrpSpPr>
          <p:cNvPr id="208" name=""/>
          <p:cNvGrpSpPr/>
          <p:nvPr/>
        </p:nvGrpSpPr>
        <p:grpSpPr>
          <a:xfrm>
            <a:off x="292608" y="1005840"/>
            <a:ext cx="8595360" cy="28575"/>
            <a:chOff x="292608" y="1005840"/>
            <a:chExt cx="8595360" cy="28575"/>
          </a:xfrm>
        </p:grpSpPr>
        <p:sp>
          <p:nvSpPr>
            <p:cNvPr id="20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1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003788"/>
              <a:ext cx="3397293" cy="678011"/>
            </a:xfrm>
            <a:custGeom>
              <a:avLst/>
              <a:pathLst>
                <a:path w="3397293" h="678011">
                  <a:moveTo>
                    <a:pt x="0" y="240584"/>
                  </a:moveTo>
                  <a:lnTo>
                    <a:pt x="135891" y="240584"/>
                  </a:lnTo>
                  <a:lnTo>
                    <a:pt x="271783" y="262456"/>
                  </a:lnTo>
                  <a:lnTo>
                    <a:pt x="407675" y="240584"/>
                  </a:lnTo>
                  <a:lnTo>
                    <a:pt x="543566" y="218713"/>
                  </a:lnTo>
                  <a:lnTo>
                    <a:pt x="679458" y="284327"/>
                  </a:lnTo>
                  <a:lnTo>
                    <a:pt x="815350" y="174970"/>
                  </a:lnTo>
                  <a:lnTo>
                    <a:pt x="951242" y="153099"/>
                  </a:lnTo>
                  <a:lnTo>
                    <a:pt x="1087133" y="87485"/>
                  </a:lnTo>
                  <a:lnTo>
                    <a:pt x="1223025" y="87485"/>
                  </a:lnTo>
                  <a:lnTo>
                    <a:pt x="1358917" y="0"/>
                  </a:lnTo>
                  <a:lnTo>
                    <a:pt x="1494809" y="65614"/>
                  </a:lnTo>
                  <a:lnTo>
                    <a:pt x="1630700" y="131228"/>
                  </a:lnTo>
                  <a:lnTo>
                    <a:pt x="1766592" y="153099"/>
                  </a:lnTo>
                  <a:lnTo>
                    <a:pt x="1902484" y="174970"/>
                  </a:lnTo>
                  <a:lnTo>
                    <a:pt x="2038375" y="196842"/>
                  </a:lnTo>
                  <a:lnTo>
                    <a:pt x="2174267" y="218713"/>
                  </a:lnTo>
                  <a:lnTo>
                    <a:pt x="2310159" y="284327"/>
                  </a:lnTo>
                  <a:lnTo>
                    <a:pt x="2446051" y="328070"/>
                  </a:lnTo>
                  <a:lnTo>
                    <a:pt x="2581942" y="371812"/>
                  </a:lnTo>
                  <a:lnTo>
                    <a:pt x="2717834" y="656140"/>
                  </a:lnTo>
                  <a:lnTo>
                    <a:pt x="2853726" y="678011"/>
                  </a:lnTo>
                  <a:lnTo>
                    <a:pt x="2989618" y="634269"/>
                  </a:lnTo>
                  <a:lnTo>
                    <a:pt x="3125509" y="634269"/>
                  </a:lnTo>
                  <a:lnTo>
                    <a:pt x="3261401" y="634269"/>
                  </a:lnTo>
                  <a:lnTo>
                    <a:pt x="3397293" y="634269"/>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38173"/>
              <a:ext cx="3397293" cy="174970"/>
            </a:xfrm>
            <a:custGeom>
              <a:avLst/>
              <a:pathLst>
                <a:path w="3397293" h="174970">
                  <a:moveTo>
                    <a:pt x="0" y="43742"/>
                  </a:moveTo>
                  <a:lnTo>
                    <a:pt x="135891" y="21871"/>
                  </a:lnTo>
                  <a:lnTo>
                    <a:pt x="271783" y="109356"/>
                  </a:lnTo>
                  <a:lnTo>
                    <a:pt x="407675" y="174970"/>
                  </a:lnTo>
                  <a:lnTo>
                    <a:pt x="543566" y="109356"/>
                  </a:lnTo>
                  <a:lnTo>
                    <a:pt x="679458" y="43742"/>
                  </a:lnTo>
                  <a:lnTo>
                    <a:pt x="815350" y="43742"/>
                  </a:lnTo>
                  <a:lnTo>
                    <a:pt x="951242" y="0"/>
                  </a:lnTo>
                  <a:lnTo>
                    <a:pt x="1087133" y="21871"/>
                  </a:lnTo>
                  <a:lnTo>
                    <a:pt x="1223025" y="65614"/>
                  </a:lnTo>
                  <a:lnTo>
                    <a:pt x="1358917" y="109356"/>
                  </a:lnTo>
                  <a:lnTo>
                    <a:pt x="1494809" y="109356"/>
                  </a:lnTo>
                  <a:lnTo>
                    <a:pt x="1630700" y="65614"/>
                  </a:lnTo>
                  <a:lnTo>
                    <a:pt x="1766592" y="43742"/>
                  </a:lnTo>
                  <a:lnTo>
                    <a:pt x="1902484" y="109356"/>
                  </a:lnTo>
                  <a:lnTo>
                    <a:pt x="2038375" y="87485"/>
                  </a:lnTo>
                  <a:lnTo>
                    <a:pt x="2174267" y="131228"/>
                  </a:lnTo>
                  <a:lnTo>
                    <a:pt x="2310159" y="87485"/>
                  </a:lnTo>
                  <a:lnTo>
                    <a:pt x="2446051" y="43742"/>
                  </a:lnTo>
                  <a:lnTo>
                    <a:pt x="2581942" y="65614"/>
                  </a:lnTo>
                  <a:lnTo>
                    <a:pt x="2717834" y="109356"/>
                  </a:lnTo>
                  <a:lnTo>
                    <a:pt x="2853726" y="131228"/>
                  </a:lnTo>
                  <a:lnTo>
                    <a:pt x="2989618" y="109356"/>
                  </a:lnTo>
                  <a:lnTo>
                    <a:pt x="3125509" y="109356"/>
                  </a:lnTo>
                  <a:lnTo>
                    <a:pt x="3261401" y="153099"/>
                  </a:lnTo>
                  <a:lnTo>
                    <a:pt x="3397293" y="153099"/>
                  </a:lnTo>
                </a:path>
              </a:pathLst>
            </a:custGeom>
            <a:ln w="27101" cap="flat">
              <a:solidFill>
                <a:srgbClr val="961A49">
                  <a:alpha val="100000"/>
                </a:srgbClr>
              </a:solidFill>
              <a:prstDash val="solid"/>
              <a:round/>
            </a:ln>
          </p:spPr>
          <p:txBody>
            <a:bodyPr/>
            <a:lstStyle/>
            <a:p/>
          </p:txBody>
        </p:sp>
        <p:sp>
          <p:nvSpPr>
            <p:cNvPr id="24" name="pl24"/>
            <p:cNvSpPr/>
            <p:nvPr/>
          </p:nvSpPr>
          <p:spPr>
            <a:xfrm>
              <a:off x="1120965" y="2003788"/>
              <a:ext cx="3397293" cy="678011"/>
            </a:xfrm>
            <a:custGeom>
              <a:avLst/>
              <a:pathLst>
                <a:path w="3397293" h="678011">
                  <a:moveTo>
                    <a:pt x="0" y="240584"/>
                  </a:moveTo>
                  <a:lnTo>
                    <a:pt x="135891" y="240584"/>
                  </a:lnTo>
                  <a:lnTo>
                    <a:pt x="271783" y="262456"/>
                  </a:lnTo>
                  <a:lnTo>
                    <a:pt x="407675" y="240584"/>
                  </a:lnTo>
                  <a:lnTo>
                    <a:pt x="543566" y="218713"/>
                  </a:lnTo>
                  <a:lnTo>
                    <a:pt x="679458" y="284327"/>
                  </a:lnTo>
                  <a:lnTo>
                    <a:pt x="815350" y="174970"/>
                  </a:lnTo>
                  <a:lnTo>
                    <a:pt x="951242" y="153099"/>
                  </a:lnTo>
                  <a:lnTo>
                    <a:pt x="1087133" y="87485"/>
                  </a:lnTo>
                  <a:lnTo>
                    <a:pt x="1223025" y="87485"/>
                  </a:lnTo>
                  <a:lnTo>
                    <a:pt x="1358917" y="0"/>
                  </a:lnTo>
                  <a:lnTo>
                    <a:pt x="1494809" y="65614"/>
                  </a:lnTo>
                  <a:lnTo>
                    <a:pt x="1630700" y="131228"/>
                  </a:lnTo>
                  <a:lnTo>
                    <a:pt x="1766592" y="153099"/>
                  </a:lnTo>
                  <a:lnTo>
                    <a:pt x="1902484" y="174970"/>
                  </a:lnTo>
                  <a:lnTo>
                    <a:pt x="2038375" y="196842"/>
                  </a:lnTo>
                  <a:lnTo>
                    <a:pt x="2174267" y="218713"/>
                  </a:lnTo>
                  <a:lnTo>
                    <a:pt x="2310159" y="284327"/>
                  </a:lnTo>
                  <a:lnTo>
                    <a:pt x="2446051" y="328070"/>
                  </a:lnTo>
                  <a:lnTo>
                    <a:pt x="2581942" y="371812"/>
                  </a:lnTo>
                  <a:lnTo>
                    <a:pt x="2717834" y="656140"/>
                  </a:lnTo>
                  <a:lnTo>
                    <a:pt x="2853726" y="678011"/>
                  </a:lnTo>
                  <a:lnTo>
                    <a:pt x="2989618" y="634269"/>
                  </a:lnTo>
                  <a:lnTo>
                    <a:pt x="3125509" y="634269"/>
                  </a:lnTo>
                  <a:lnTo>
                    <a:pt x="3261401" y="634269"/>
                  </a:lnTo>
                  <a:lnTo>
                    <a:pt x="3397293" y="634269"/>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415555"/>
            </a:xfrm>
            <a:custGeom>
              <a:avLst/>
              <a:pathLst>
                <a:path w="0" h="415555">
                  <a:moveTo>
                    <a:pt x="0" y="0"/>
                  </a:moveTo>
                  <a:lnTo>
                    <a:pt x="0" y="415555"/>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459298"/>
            </a:xfrm>
            <a:custGeom>
              <a:avLst/>
              <a:pathLst>
                <a:path w="0" h="459298">
                  <a:moveTo>
                    <a:pt x="0" y="0"/>
                  </a:moveTo>
                  <a:lnTo>
                    <a:pt x="0" y="459298"/>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371812"/>
            </a:xfrm>
            <a:custGeom>
              <a:avLst/>
              <a:pathLst>
                <a:path w="0" h="371812">
                  <a:moveTo>
                    <a:pt x="0" y="0"/>
                  </a:moveTo>
                  <a:lnTo>
                    <a:pt x="0" y="371812"/>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546783"/>
            </a:xfrm>
            <a:custGeom>
              <a:avLst/>
              <a:pathLst>
                <a:path w="0" h="546783">
                  <a:moveTo>
                    <a:pt x="0" y="0"/>
                  </a:moveTo>
                  <a:lnTo>
                    <a:pt x="0" y="546783"/>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809239"/>
            </a:xfrm>
            <a:custGeom>
              <a:avLst/>
              <a:pathLst>
                <a:path w="0" h="809239">
                  <a:moveTo>
                    <a:pt x="0" y="0"/>
                  </a:moveTo>
                  <a:lnTo>
                    <a:pt x="0" y="809239"/>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809239"/>
            </a:xfrm>
            <a:custGeom>
              <a:avLst/>
              <a:pathLst>
                <a:path w="0" h="809239">
                  <a:moveTo>
                    <a:pt x="0" y="0"/>
                  </a:moveTo>
                  <a:lnTo>
                    <a:pt x="0" y="809239"/>
                  </a:lnTo>
                </a:path>
              </a:pathLst>
            </a:custGeom>
            <a:ln w="13550" cap="flat">
              <a:solidFill>
                <a:srgbClr val="0058AB">
                  <a:alpha val="100000"/>
                </a:srgbClr>
              </a:solidFill>
              <a:prstDash val="dot"/>
              <a:round/>
            </a:ln>
          </p:spPr>
          <p:txBody>
            <a:bodyPr/>
            <a:lstStyle/>
            <a:p/>
          </p:txBody>
        </p:sp>
        <p:sp>
          <p:nvSpPr>
            <p:cNvPr id="32" name="pl32"/>
            <p:cNvSpPr/>
            <p:nvPr/>
          </p:nvSpPr>
          <p:spPr>
            <a:xfrm>
              <a:off x="1120965" y="2003788"/>
              <a:ext cx="3397293" cy="678011"/>
            </a:xfrm>
            <a:custGeom>
              <a:avLst/>
              <a:pathLst>
                <a:path w="3397293" h="678011">
                  <a:moveTo>
                    <a:pt x="0" y="240584"/>
                  </a:moveTo>
                  <a:lnTo>
                    <a:pt x="135891" y="240584"/>
                  </a:lnTo>
                  <a:lnTo>
                    <a:pt x="271783" y="262456"/>
                  </a:lnTo>
                  <a:lnTo>
                    <a:pt x="407675" y="240584"/>
                  </a:lnTo>
                  <a:lnTo>
                    <a:pt x="543566" y="218713"/>
                  </a:lnTo>
                  <a:lnTo>
                    <a:pt x="679458" y="284327"/>
                  </a:lnTo>
                  <a:lnTo>
                    <a:pt x="815350" y="174970"/>
                  </a:lnTo>
                  <a:lnTo>
                    <a:pt x="951242" y="153099"/>
                  </a:lnTo>
                  <a:lnTo>
                    <a:pt x="1087133" y="87485"/>
                  </a:lnTo>
                  <a:lnTo>
                    <a:pt x="1223025" y="87485"/>
                  </a:lnTo>
                  <a:lnTo>
                    <a:pt x="1358917" y="0"/>
                  </a:lnTo>
                  <a:lnTo>
                    <a:pt x="1494809" y="65614"/>
                  </a:lnTo>
                  <a:lnTo>
                    <a:pt x="1630700" y="131228"/>
                  </a:lnTo>
                  <a:lnTo>
                    <a:pt x="1766592" y="153099"/>
                  </a:lnTo>
                  <a:lnTo>
                    <a:pt x="1902484" y="174970"/>
                  </a:lnTo>
                  <a:lnTo>
                    <a:pt x="2038375" y="196842"/>
                  </a:lnTo>
                  <a:lnTo>
                    <a:pt x="2174267" y="218713"/>
                  </a:lnTo>
                  <a:lnTo>
                    <a:pt x="2310159" y="284327"/>
                  </a:lnTo>
                  <a:lnTo>
                    <a:pt x="2446051" y="328070"/>
                  </a:lnTo>
                  <a:lnTo>
                    <a:pt x="2581942" y="371812"/>
                  </a:lnTo>
                  <a:lnTo>
                    <a:pt x="2717834" y="656140"/>
                  </a:lnTo>
                  <a:lnTo>
                    <a:pt x="2853726" y="678011"/>
                  </a:lnTo>
                  <a:lnTo>
                    <a:pt x="2989618" y="634269"/>
                  </a:lnTo>
                  <a:lnTo>
                    <a:pt x="3125509" y="634269"/>
                  </a:lnTo>
                  <a:lnTo>
                    <a:pt x="3261401" y="634269"/>
                  </a:lnTo>
                  <a:lnTo>
                    <a:pt x="3397293" y="634269"/>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7" name="tx37"/>
            <p:cNvSpPr/>
            <p:nvPr/>
          </p:nvSpPr>
          <p:spPr>
            <a:xfrm>
              <a:off x="3642618" y="1702848"/>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90</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1237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1237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31107"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93561"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79476" y="4962980"/>
              <a:ext cx="6600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Azerbaijan</a:t>
              </a:r>
            </a:p>
          </p:txBody>
        </p:sp>
        <p:sp>
          <p:nvSpPr>
            <p:cNvPr id="60" name="tx60"/>
            <p:cNvSpPr/>
            <p:nvPr/>
          </p:nvSpPr>
          <p:spPr>
            <a:xfrm>
              <a:off x="2898206"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60660" y="498897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1481051" y="1405107"/>
              <a:ext cx="2677120"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Azerbaijan, 2000-2025</a:t>
              </a:r>
            </a:p>
          </p:txBody>
        </p:sp>
        <p:sp>
          <p:nvSpPr>
            <p:cNvPr id="63" name="pl63"/>
            <p:cNvSpPr/>
            <p:nvPr/>
          </p:nvSpPr>
          <p:spPr>
            <a:xfrm>
              <a:off x="5267799" y="411570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55558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9954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4353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87522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83564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2755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71540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15528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2323323"/>
              <a:ext cx="3397293" cy="1736371"/>
            </a:xfrm>
            <a:custGeom>
              <a:avLst/>
              <a:pathLst>
                <a:path w="3397293" h="1736371">
                  <a:moveTo>
                    <a:pt x="0" y="616131"/>
                  </a:moveTo>
                  <a:lnTo>
                    <a:pt x="135891" y="616131"/>
                  </a:lnTo>
                  <a:lnTo>
                    <a:pt x="271783" y="672143"/>
                  </a:lnTo>
                  <a:lnTo>
                    <a:pt x="407675" y="616131"/>
                  </a:lnTo>
                  <a:lnTo>
                    <a:pt x="543566" y="560119"/>
                  </a:lnTo>
                  <a:lnTo>
                    <a:pt x="679458" y="728155"/>
                  </a:lnTo>
                  <a:lnTo>
                    <a:pt x="815350" y="448095"/>
                  </a:lnTo>
                  <a:lnTo>
                    <a:pt x="951242" y="392083"/>
                  </a:lnTo>
                  <a:lnTo>
                    <a:pt x="1087133" y="224047"/>
                  </a:lnTo>
                  <a:lnTo>
                    <a:pt x="1223025" y="224047"/>
                  </a:lnTo>
                  <a:lnTo>
                    <a:pt x="1358917" y="0"/>
                  </a:lnTo>
                  <a:lnTo>
                    <a:pt x="1494809" y="168035"/>
                  </a:lnTo>
                  <a:lnTo>
                    <a:pt x="1630700" y="336071"/>
                  </a:lnTo>
                  <a:lnTo>
                    <a:pt x="1766592" y="392083"/>
                  </a:lnTo>
                  <a:lnTo>
                    <a:pt x="1902484" y="448095"/>
                  </a:lnTo>
                  <a:lnTo>
                    <a:pt x="2038375" y="504107"/>
                  </a:lnTo>
                  <a:lnTo>
                    <a:pt x="2174267" y="560119"/>
                  </a:lnTo>
                  <a:lnTo>
                    <a:pt x="2310159" y="728155"/>
                  </a:lnTo>
                  <a:lnTo>
                    <a:pt x="2446051" y="840179"/>
                  </a:lnTo>
                  <a:lnTo>
                    <a:pt x="2581942" y="952203"/>
                  </a:lnTo>
                  <a:lnTo>
                    <a:pt x="2717834" y="1680359"/>
                  </a:lnTo>
                  <a:lnTo>
                    <a:pt x="2853726" y="1736371"/>
                  </a:lnTo>
                  <a:lnTo>
                    <a:pt x="2989618" y="1624347"/>
                  </a:lnTo>
                  <a:lnTo>
                    <a:pt x="3125509" y="1624347"/>
                  </a:lnTo>
                  <a:lnTo>
                    <a:pt x="3261401" y="1624347"/>
                  </a:lnTo>
                  <a:lnTo>
                    <a:pt x="3397293" y="1624347"/>
                  </a:lnTo>
                </a:path>
              </a:pathLst>
            </a:custGeom>
            <a:ln w="27101" cap="flat">
              <a:solidFill>
                <a:srgbClr val="0058AB">
                  <a:alpha val="100000"/>
                </a:srgbClr>
              </a:solidFill>
              <a:prstDash val="solid"/>
              <a:round/>
            </a:ln>
          </p:spPr>
          <p:txBody>
            <a:bodyPr/>
            <a:lstStyle/>
            <a:p/>
          </p:txBody>
        </p:sp>
        <p:sp>
          <p:nvSpPr>
            <p:cNvPr id="80" name="pl80"/>
            <p:cNvSpPr/>
            <p:nvPr/>
          </p:nvSpPr>
          <p:spPr>
            <a:xfrm>
              <a:off x="5437664" y="3275527"/>
              <a:ext cx="3397293" cy="504107"/>
            </a:xfrm>
            <a:custGeom>
              <a:avLst/>
              <a:pathLst>
                <a:path w="3397293" h="504107">
                  <a:moveTo>
                    <a:pt x="0" y="504107"/>
                  </a:moveTo>
                  <a:lnTo>
                    <a:pt x="135891" y="448095"/>
                  </a:lnTo>
                  <a:lnTo>
                    <a:pt x="271783" y="448095"/>
                  </a:lnTo>
                  <a:lnTo>
                    <a:pt x="407675" y="392083"/>
                  </a:lnTo>
                  <a:lnTo>
                    <a:pt x="543566" y="336071"/>
                  </a:lnTo>
                  <a:lnTo>
                    <a:pt x="679458" y="280059"/>
                  </a:lnTo>
                  <a:lnTo>
                    <a:pt x="815350" y="224047"/>
                  </a:lnTo>
                  <a:lnTo>
                    <a:pt x="951242" y="224047"/>
                  </a:lnTo>
                  <a:lnTo>
                    <a:pt x="1087133" y="168035"/>
                  </a:lnTo>
                  <a:lnTo>
                    <a:pt x="1223025" y="112023"/>
                  </a:lnTo>
                  <a:lnTo>
                    <a:pt x="1358917" y="112023"/>
                  </a:lnTo>
                  <a:lnTo>
                    <a:pt x="1494809" y="56011"/>
                  </a:lnTo>
                  <a:lnTo>
                    <a:pt x="1630700" y="112023"/>
                  </a:lnTo>
                  <a:lnTo>
                    <a:pt x="1766592" y="112023"/>
                  </a:lnTo>
                  <a:lnTo>
                    <a:pt x="1902484" y="112023"/>
                  </a:lnTo>
                  <a:lnTo>
                    <a:pt x="2038375" y="112023"/>
                  </a:lnTo>
                  <a:lnTo>
                    <a:pt x="2174267" y="56011"/>
                  </a:lnTo>
                  <a:lnTo>
                    <a:pt x="2310159" y="56011"/>
                  </a:lnTo>
                  <a:lnTo>
                    <a:pt x="2446051" y="56011"/>
                  </a:lnTo>
                  <a:lnTo>
                    <a:pt x="2581942" y="0"/>
                  </a:lnTo>
                  <a:lnTo>
                    <a:pt x="2717834" y="168035"/>
                  </a:lnTo>
                  <a:lnTo>
                    <a:pt x="2853726" y="280059"/>
                  </a:lnTo>
                  <a:lnTo>
                    <a:pt x="2989618" y="112023"/>
                  </a:lnTo>
                  <a:lnTo>
                    <a:pt x="3125509" y="112023"/>
                  </a:lnTo>
                  <a:lnTo>
                    <a:pt x="3261401" y="112023"/>
                  </a:lnTo>
                  <a:lnTo>
                    <a:pt x="3397293" y="56011"/>
                  </a:lnTo>
                </a:path>
              </a:pathLst>
            </a:custGeom>
            <a:ln w="27101" cap="flat">
              <a:solidFill>
                <a:srgbClr val="80BD41">
                  <a:alpha val="100000"/>
                </a:srgbClr>
              </a:solidFill>
              <a:prstDash val="solid"/>
              <a:round/>
            </a:ln>
          </p:spPr>
          <p:txBody>
            <a:bodyPr/>
            <a:lstStyle/>
            <a:p/>
          </p:txBody>
        </p:sp>
        <p:sp>
          <p:nvSpPr>
            <p:cNvPr id="81" name="pl81"/>
            <p:cNvSpPr/>
            <p:nvPr/>
          </p:nvSpPr>
          <p:spPr>
            <a:xfrm>
              <a:off x="5437664" y="3107491"/>
              <a:ext cx="3397293" cy="448095"/>
            </a:xfrm>
            <a:custGeom>
              <a:avLst/>
              <a:pathLst>
                <a:path w="3397293" h="448095">
                  <a:moveTo>
                    <a:pt x="0" y="112023"/>
                  </a:moveTo>
                  <a:lnTo>
                    <a:pt x="135891" y="56011"/>
                  </a:lnTo>
                  <a:lnTo>
                    <a:pt x="271783" y="280059"/>
                  </a:lnTo>
                  <a:lnTo>
                    <a:pt x="407675" y="448095"/>
                  </a:lnTo>
                  <a:lnTo>
                    <a:pt x="543566" y="280059"/>
                  </a:lnTo>
                  <a:lnTo>
                    <a:pt x="679458" y="112023"/>
                  </a:lnTo>
                  <a:lnTo>
                    <a:pt x="815350" y="112023"/>
                  </a:lnTo>
                  <a:lnTo>
                    <a:pt x="951242" y="0"/>
                  </a:lnTo>
                  <a:lnTo>
                    <a:pt x="1087133" y="56011"/>
                  </a:lnTo>
                  <a:lnTo>
                    <a:pt x="1223025" y="168035"/>
                  </a:lnTo>
                  <a:lnTo>
                    <a:pt x="1358917" y="280059"/>
                  </a:lnTo>
                  <a:lnTo>
                    <a:pt x="1494809" y="280059"/>
                  </a:lnTo>
                  <a:lnTo>
                    <a:pt x="1630700" y="168035"/>
                  </a:lnTo>
                  <a:lnTo>
                    <a:pt x="1766592" y="112023"/>
                  </a:lnTo>
                  <a:lnTo>
                    <a:pt x="1902484" y="280059"/>
                  </a:lnTo>
                  <a:lnTo>
                    <a:pt x="2038375" y="224047"/>
                  </a:lnTo>
                  <a:lnTo>
                    <a:pt x="2174267" y="336071"/>
                  </a:lnTo>
                  <a:lnTo>
                    <a:pt x="2310159" y="224047"/>
                  </a:lnTo>
                  <a:lnTo>
                    <a:pt x="2446051" y="112023"/>
                  </a:lnTo>
                  <a:lnTo>
                    <a:pt x="2581942" y="168035"/>
                  </a:lnTo>
                  <a:lnTo>
                    <a:pt x="2717834" y="280059"/>
                  </a:lnTo>
                  <a:lnTo>
                    <a:pt x="2853726" y="336071"/>
                  </a:lnTo>
                  <a:lnTo>
                    <a:pt x="2989618" y="280059"/>
                  </a:lnTo>
                  <a:lnTo>
                    <a:pt x="3125509" y="280059"/>
                  </a:lnTo>
                  <a:lnTo>
                    <a:pt x="3261401" y="392083"/>
                  </a:lnTo>
                  <a:lnTo>
                    <a:pt x="3397293" y="392083"/>
                  </a:lnTo>
                </a:path>
              </a:pathLst>
            </a:custGeom>
            <a:ln w="27101" cap="flat">
              <a:solidFill>
                <a:srgbClr val="961A49">
                  <a:alpha val="100000"/>
                </a:srgbClr>
              </a:solidFill>
              <a:prstDash val="solid"/>
              <a:round/>
            </a:ln>
          </p:spPr>
          <p:txBody>
            <a:bodyPr/>
            <a:lstStyle/>
            <a:p/>
          </p:txBody>
        </p:sp>
        <p:sp>
          <p:nvSpPr>
            <p:cNvPr id="82" name="pl82"/>
            <p:cNvSpPr/>
            <p:nvPr/>
          </p:nvSpPr>
          <p:spPr>
            <a:xfrm>
              <a:off x="5437664" y="3275527"/>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2323323"/>
              <a:ext cx="3397293" cy="1736371"/>
            </a:xfrm>
            <a:custGeom>
              <a:avLst/>
              <a:pathLst>
                <a:path w="3397293" h="1736371">
                  <a:moveTo>
                    <a:pt x="0" y="616131"/>
                  </a:moveTo>
                  <a:lnTo>
                    <a:pt x="135891" y="616131"/>
                  </a:lnTo>
                  <a:lnTo>
                    <a:pt x="271783" y="672143"/>
                  </a:lnTo>
                  <a:lnTo>
                    <a:pt x="407675" y="616131"/>
                  </a:lnTo>
                  <a:lnTo>
                    <a:pt x="543566" y="560119"/>
                  </a:lnTo>
                  <a:lnTo>
                    <a:pt x="679458" y="728155"/>
                  </a:lnTo>
                  <a:lnTo>
                    <a:pt x="815350" y="448095"/>
                  </a:lnTo>
                  <a:lnTo>
                    <a:pt x="951242" y="392083"/>
                  </a:lnTo>
                  <a:lnTo>
                    <a:pt x="1087133" y="224047"/>
                  </a:lnTo>
                  <a:lnTo>
                    <a:pt x="1223025" y="224047"/>
                  </a:lnTo>
                  <a:lnTo>
                    <a:pt x="1358917" y="0"/>
                  </a:lnTo>
                  <a:lnTo>
                    <a:pt x="1494809" y="168035"/>
                  </a:lnTo>
                  <a:lnTo>
                    <a:pt x="1630700" y="336071"/>
                  </a:lnTo>
                  <a:lnTo>
                    <a:pt x="1766592" y="392083"/>
                  </a:lnTo>
                  <a:lnTo>
                    <a:pt x="1902484" y="448095"/>
                  </a:lnTo>
                  <a:lnTo>
                    <a:pt x="2038375" y="504107"/>
                  </a:lnTo>
                  <a:lnTo>
                    <a:pt x="2174267" y="560119"/>
                  </a:lnTo>
                  <a:lnTo>
                    <a:pt x="2310159" y="728155"/>
                  </a:lnTo>
                  <a:lnTo>
                    <a:pt x="2446051" y="840179"/>
                  </a:lnTo>
                  <a:lnTo>
                    <a:pt x="2581942" y="952203"/>
                  </a:lnTo>
                  <a:lnTo>
                    <a:pt x="2717834" y="1680359"/>
                  </a:lnTo>
                  <a:lnTo>
                    <a:pt x="2853726" y="1736371"/>
                  </a:lnTo>
                  <a:lnTo>
                    <a:pt x="2989618" y="1624347"/>
                  </a:lnTo>
                  <a:lnTo>
                    <a:pt x="3125509" y="1624347"/>
                  </a:lnTo>
                  <a:lnTo>
                    <a:pt x="3261401" y="1624347"/>
                  </a:lnTo>
                  <a:lnTo>
                    <a:pt x="3397293" y="1624347"/>
                  </a:lnTo>
                </a:path>
              </a:pathLst>
            </a:custGeom>
            <a:ln w="43362" cap="flat">
              <a:solidFill>
                <a:srgbClr val="000000">
                  <a:alpha val="100000"/>
                </a:srgbClr>
              </a:solidFill>
              <a:prstDash val="solid"/>
              <a:round/>
            </a:ln>
          </p:spPr>
          <p:txBody>
            <a:bodyPr/>
            <a:lstStyle/>
            <a:p/>
          </p:txBody>
        </p:sp>
        <p:sp>
          <p:nvSpPr>
            <p:cNvPr id="84" name="pl84"/>
            <p:cNvSpPr/>
            <p:nvPr/>
          </p:nvSpPr>
          <p:spPr>
            <a:xfrm>
              <a:off x="5437664" y="2569775"/>
              <a:ext cx="0" cy="369679"/>
            </a:xfrm>
            <a:custGeom>
              <a:avLst/>
              <a:pathLst>
                <a:path w="0" h="369679">
                  <a:moveTo>
                    <a:pt x="0" y="369679"/>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17122" y="2569775"/>
              <a:ext cx="0" cy="481703"/>
            </a:xfrm>
            <a:custGeom>
              <a:avLst/>
              <a:pathLst>
                <a:path w="0" h="481703">
                  <a:moveTo>
                    <a:pt x="0" y="481703"/>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796581" y="2323323"/>
              <a:ext cx="0" cy="246452"/>
            </a:xfrm>
            <a:custGeom>
              <a:avLst/>
              <a:pathLst>
                <a:path w="0" h="246452">
                  <a:moveTo>
                    <a:pt x="0" y="0"/>
                  </a:moveTo>
                  <a:lnTo>
                    <a:pt x="0" y="246452"/>
                  </a:lnTo>
                </a:path>
              </a:pathLst>
            </a:custGeom>
            <a:ln w="13550" cap="flat">
              <a:solidFill>
                <a:srgbClr val="0058AB">
                  <a:alpha val="100000"/>
                </a:srgbClr>
              </a:solidFill>
              <a:prstDash val="dot"/>
              <a:round/>
            </a:ln>
          </p:spPr>
          <p:txBody>
            <a:bodyPr/>
            <a:lstStyle/>
            <a:p/>
          </p:txBody>
        </p:sp>
        <p:sp>
          <p:nvSpPr>
            <p:cNvPr id="87" name="pl87"/>
            <p:cNvSpPr/>
            <p:nvPr/>
          </p:nvSpPr>
          <p:spPr>
            <a:xfrm>
              <a:off x="7476039" y="2569775"/>
              <a:ext cx="0" cy="257655"/>
            </a:xfrm>
            <a:custGeom>
              <a:avLst/>
              <a:pathLst>
                <a:path w="0" h="257655">
                  <a:moveTo>
                    <a:pt x="0" y="25765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019606" y="2569775"/>
              <a:ext cx="0" cy="705751"/>
            </a:xfrm>
            <a:custGeom>
              <a:avLst/>
              <a:pathLst>
                <a:path w="0" h="705751">
                  <a:moveTo>
                    <a:pt x="0" y="70575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9065" y="2569775"/>
              <a:ext cx="0" cy="1377895"/>
            </a:xfrm>
            <a:custGeom>
              <a:avLst/>
              <a:pathLst>
                <a:path w="0" h="1377895">
                  <a:moveTo>
                    <a:pt x="0" y="137789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2569775"/>
              <a:ext cx="0" cy="1377895"/>
            </a:xfrm>
            <a:custGeom>
              <a:avLst/>
              <a:pathLst>
                <a:path w="0" h="1377895">
                  <a:moveTo>
                    <a:pt x="0" y="1377895"/>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2323323"/>
              <a:ext cx="3397293" cy="1736371"/>
            </a:xfrm>
            <a:custGeom>
              <a:avLst/>
              <a:pathLst>
                <a:path w="3397293" h="1736371">
                  <a:moveTo>
                    <a:pt x="0" y="616131"/>
                  </a:moveTo>
                  <a:lnTo>
                    <a:pt x="135891" y="616131"/>
                  </a:lnTo>
                  <a:lnTo>
                    <a:pt x="271783" y="672143"/>
                  </a:lnTo>
                  <a:lnTo>
                    <a:pt x="407675" y="616131"/>
                  </a:lnTo>
                  <a:lnTo>
                    <a:pt x="543566" y="560119"/>
                  </a:lnTo>
                  <a:lnTo>
                    <a:pt x="679458" y="728155"/>
                  </a:lnTo>
                  <a:lnTo>
                    <a:pt x="815350" y="448095"/>
                  </a:lnTo>
                  <a:lnTo>
                    <a:pt x="951242" y="392083"/>
                  </a:lnTo>
                  <a:lnTo>
                    <a:pt x="1087133" y="224047"/>
                  </a:lnTo>
                  <a:lnTo>
                    <a:pt x="1223025" y="224047"/>
                  </a:lnTo>
                  <a:lnTo>
                    <a:pt x="1358917" y="0"/>
                  </a:lnTo>
                  <a:lnTo>
                    <a:pt x="1494809" y="168035"/>
                  </a:lnTo>
                  <a:lnTo>
                    <a:pt x="1630700" y="336071"/>
                  </a:lnTo>
                  <a:lnTo>
                    <a:pt x="1766592" y="392083"/>
                  </a:lnTo>
                  <a:lnTo>
                    <a:pt x="1902484" y="448095"/>
                  </a:lnTo>
                  <a:lnTo>
                    <a:pt x="2038375" y="504107"/>
                  </a:lnTo>
                  <a:lnTo>
                    <a:pt x="2174267" y="560119"/>
                  </a:lnTo>
                  <a:lnTo>
                    <a:pt x="2310159" y="728155"/>
                  </a:lnTo>
                  <a:lnTo>
                    <a:pt x="2446051" y="840179"/>
                  </a:lnTo>
                  <a:lnTo>
                    <a:pt x="2581942" y="952203"/>
                  </a:lnTo>
                  <a:lnTo>
                    <a:pt x="2717834" y="1680359"/>
                  </a:lnTo>
                  <a:lnTo>
                    <a:pt x="2853726" y="1736371"/>
                  </a:lnTo>
                  <a:lnTo>
                    <a:pt x="2989618" y="1624347"/>
                  </a:lnTo>
                  <a:lnTo>
                    <a:pt x="3125509" y="1624347"/>
                  </a:lnTo>
                  <a:lnTo>
                    <a:pt x="3261401" y="1624347"/>
                  </a:lnTo>
                  <a:lnTo>
                    <a:pt x="3397293" y="1624347"/>
                  </a:lnTo>
                </a:path>
              </a:pathLst>
            </a:custGeom>
            <a:ln w="27101" cap="flat">
              <a:solidFill>
                <a:srgbClr val="0058AB">
                  <a:alpha val="100000"/>
                </a:srgbClr>
              </a:solidFill>
              <a:prstDash val="solid"/>
              <a:round/>
            </a:ln>
          </p:spPr>
          <p:txBody>
            <a:bodyPr/>
            <a:lstStyle/>
            <a:p/>
          </p:txBody>
        </p:sp>
        <p:sp>
          <p:nvSpPr>
            <p:cNvPr id="92" name="tx92"/>
            <p:cNvSpPr/>
            <p:nvPr/>
          </p:nvSpPr>
          <p:spPr>
            <a:xfrm>
              <a:off x="5407519" y="250693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3" name="tx93"/>
            <p:cNvSpPr/>
            <p:nvPr/>
          </p:nvSpPr>
          <p:spPr>
            <a:xfrm>
              <a:off x="6086977" y="250857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4" name="tx94"/>
            <p:cNvSpPr/>
            <p:nvPr/>
          </p:nvSpPr>
          <p:spPr>
            <a:xfrm>
              <a:off x="6736291" y="250825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17</a:t>
              </a:r>
            </a:p>
          </p:txBody>
        </p:sp>
        <p:sp>
          <p:nvSpPr>
            <p:cNvPr id="95" name="tx95"/>
            <p:cNvSpPr/>
            <p:nvPr/>
          </p:nvSpPr>
          <p:spPr>
            <a:xfrm>
              <a:off x="7445895" y="250693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6" name="tx96"/>
            <p:cNvSpPr/>
            <p:nvPr/>
          </p:nvSpPr>
          <p:spPr>
            <a:xfrm>
              <a:off x="7989462" y="250693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20725" y="2508254"/>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8" name="tx98"/>
            <p:cNvSpPr/>
            <p:nvPr/>
          </p:nvSpPr>
          <p:spPr>
            <a:xfrm>
              <a:off x="8756617" y="2508254"/>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9" name="tx99"/>
            <p:cNvSpPr/>
            <p:nvPr/>
          </p:nvSpPr>
          <p:spPr>
            <a:xfrm>
              <a:off x="8902429" y="329242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902429" y="3460775"/>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-4</a:t>
              </a:r>
            </a:p>
          </p:txBody>
        </p:sp>
        <p:sp>
          <p:nvSpPr>
            <p:cNvPr id="101" name="tx101"/>
            <p:cNvSpPr/>
            <p:nvPr/>
          </p:nvSpPr>
          <p:spPr>
            <a:xfrm>
              <a:off x="5003259" y="378353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322341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266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049780" y="21031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2" name="tx112"/>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3" name="pl113"/>
            <p:cNvSpPr/>
            <p:nvPr/>
          </p:nvSpPr>
          <p:spPr>
            <a:xfrm>
              <a:off x="592907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592907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94780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771026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6196175" y="4962980"/>
              <a:ext cx="6600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Azerbaijan</a:t>
              </a:r>
            </a:p>
          </p:txBody>
        </p:sp>
        <p:sp>
          <p:nvSpPr>
            <p:cNvPr id="118" name="tx118"/>
            <p:cNvSpPr/>
            <p:nvPr/>
          </p:nvSpPr>
          <p:spPr>
            <a:xfrm>
              <a:off x="721490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7977359" y="498897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20" name="tx120"/>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1" name="pl121"/>
            <p:cNvSpPr/>
            <p:nvPr/>
          </p:nvSpPr>
          <p:spPr>
            <a:xfrm>
              <a:off x="219018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393620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568221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742823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306319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480920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655522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830123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887395"/>
              <a:ext cx="6060418" cy="114824"/>
            </a:xfrm>
            <a:prstGeom prst="rect">
              <a:avLst/>
            </a:prstGeom>
            <a:solidFill>
              <a:srgbClr val="1CABE2">
                <a:alpha val="80000"/>
              </a:srgbClr>
            </a:solidFill>
          </p:spPr>
          <p:txBody>
            <a:bodyPr/>
            <a:lstStyle/>
            <a:p/>
          </p:txBody>
        </p:sp>
        <p:sp>
          <p:nvSpPr>
            <p:cNvPr id="134" name="rc134"/>
            <p:cNvSpPr/>
            <p:nvPr/>
          </p:nvSpPr>
          <p:spPr>
            <a:xfrm>
              <a:off x="1317178" y="5743865"/>
              <a:ext cx="7321564" cy="114824"/>
            </a:xfrm>
            <a:prstGeom prst="rect">
              <a:avLst/>
            </a:prstGeom>
            <a:solidFill>
              <a:srgbClr val="1CABE2">
                <a:alpha val="80000"/>
              </a:srgbClr>
            </a:solidFill>
          </p:spPr>
          <p:txBody>
            <a:bodyPr/>
            <a:lstStyle/>
            <a:p/>
          </p:txBody>
        </p:sp>
        <p:sp>
          <p:nvSpPr>
            <p:cNvPr id="135" name="rc135"/>
            <p:cNvSpPr/>
            <p:nvPr/>
          </p:nvSpPr>
          <p:spPr>
            <a:xfrm>
              <a:off x="1317178" y="5600334"/>
              <a:ext cx="7250676" cy="114824"/>
            </a:xfrm>
            <a:prstGeom prst="rect">
              <a:avLst/>
            </a:prstGeom>
            <a:solidFill>
              <a:srgbClr val="1CABE2">
                <a:alpha val="80000"/>
              </a:srgbClr>
            </a:solidFill>
          </p:spPr>
          <p:txBody>
            <a:bodyPr/>
            <a:lstStyle/>
            <a:p/>
          </p:txBody>
        </p:sp>
        <p:sp>
          <p:nvSpPr>
            <p:cNvPr id="136" name="tx136"/>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9" name="tx139"/>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2635908"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1" name="tx141"/>
            <p:cNvSpPr/>
            <p:nvPr/>
          </p:nvSpPr>
          <p:spPr>
            <a:xfrm>
              <a:off x="4381923"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2" name="tx142"/>
            <p:cNvSpPr/>
            <p:nvPr/>
          </p:nvSpPr>
          <p:spPr>
            <a:xfrm>
              <a:off x="6127938"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3" name="tx143"/>
            <p:cNvSpPr/>
            <p:nvPr/>
          </p:nvSpPr>
          <p:spPr>
            <a:xfrm>
              <a:off x="7873953"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4" name="tx144"/>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5" name="tx145"/>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6" name="tx146"/>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Azerbaijan (65%) was 25 percentage points lower than the global average (90%) and 25 percentage points lower than the average across all ECAR countries (90%).
National DTP1 coverage was 12 percentage points lower than in 2019 (77%).
This equates to 42,000 zero-dose children in 2025 compared to 35,000 zero-dose children in 2019.</a:t>
            </a:r>
          </a:p>
        </p:txBody>
      </p:sp>
      <p:sp>
        <p:nvSpPr>
          <p:cNvPr id="14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Azerbaijan DTP1 coverage was 65% - this is 12 percentage points lower than in 2019 and more than 10 percentage points lower than both the global and regional averages.</a:t>
            </a:r>
          </a:p>
        </p:txBody>
      </p:sp>
      <p:grpSp xmlns:pic="http://schemas.openxmlformats.org/drawingml/2006/picture">
        <p:nvGrpSpPr>
          <p:cNvPr id="149" name=""/>
          <p:cNvGrpSpPr/>
          <p:nvPr/>
        </p:nvGrpSpPr>
        <p:grpSpPr>
          <a:xfrm>
            <a:off x="292608" y="1005840"/>
            <a:ext cx="8595360" cy="28575"/>
            <a:chOff x="292608" y="1005840"/>
            <a:chExt cx="8595360" cy="28575"/>
          </a:xfrm>
        </p:grpSpPr>
        <p:sp>
          <p:nvSpPr>
            <p:cNvPr id="15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ECAR from lowest to highest coverage, and the rank of the top 10 countries with the most zero-dose children, based on absolute numbers.
In 2025, Azerbaijan ranked number 1 out of 21 countries for lowest DTP1 coverage (based on tied ranks).
Azerbaijan was in the top 10 countries with the most zero-dose children (rank=3).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Azerbaijan had the lowest coverage and was among the top 3 countries with the highest number of zero-dose children in the region, highlighting it as a key country for support.</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482252" y="5557235"/>
              <a:ext cx="4687757" cy="244768"/>
            </a:xfrm>
            <a:custGeom>
              <a:avLst/>
              <a:pathLst>
                <a:path w="4687757" h="24476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82"/>
                  </a:lnTo>
                  <a:lnTo>
                    <a:pt x="2355716" y="96"/>
                  </a:lnTo>
                  <a:lnTo>
                    <a:pt x="2367554" y="113"/>
                  </a:lnTo>
                  <a:lnTo>
                    <a:pt x="2379391" y="133"/>
                  </a:lnTo>
                  <a:lnTo>
                    <a:pt x="2391229" y="156"/>
                  </a:lnTo>
                  <a:lnTo>
                    <a:pt x="2403067" y="184"/>
                  </a:lnTo>
                  <a:lnTo>
                    <a:pt x="2414905" y="216"/>
                  </a:lnTo>
                  <a:lnTo>
                    <a:pt x="2426743" y="254"/>
                  </a:lnTo>
                  <a:lnTo>
                    <a:pt x="2438580" y="298"/>
                  </a:lnTo>
                  <a:lnTo>
                    <a:pt x="2450418" y="351"/>
                  </a:lnTo>
                  <a:lnTo>
                    <a:pt x="2462256" y="412"/>
                  </a:lnTo>
                  <a:lnTo>
                    <a:pt x="2474094" y="485"/>
                  </a:lnTo>
                  <a:lnTo>
                    <a:pt x="2485931" y="569"/>
                  </a:lnTo>
                  <a:lnTo>
                    <a:pt x="2497769" y="669"/>
                  </a:lnTo>
                  <a:lnTo>
                    <a:pt x="2509607" y="786"/>
                  </a:lnTo>
                  <a:lnTo>
                    <a:pt x="2521445" y="924"/>
                  </a:lnTo>
                  <a:lnTo>
                    <a:pt x="2533283" y="1085"/>
                  </a:lnTo>
                  <a:lnTo>
                    <a:pt x="2545120" y="1274"/>
                  </a:lnTo>
                  <a:lnTo>
                    <a:pt x="2556958" y="1497"/>
                  </a:lnTo>
                  <a:lnTo>
                    <a:pt x="2568796" y="1757"/>
                  </a:lnTo>
                  <a:lnTo>
                    <a:pt x="2580634" y="2063"/>
                  </a:lnTo>
                  <a:lnTo>
                    <a:pt x="2592471" y="2422"/>
                  </a:lnTo>
                  <a:lnTo>
                    <a:pt x="2604309" y="2842"/>
                  </a:lnTo>
                  <a:lnTo>
                    <a:pt x="2616147" y="3333"/>
                  </a:lnTo>
                  <a:lnTo>
                    <a:pt x="2627985" y="3909"/>
                  </a:lnTo>
                  <a:lnTo>
                    <a:pt x="2639822" y="4582"/>
                  </a:lnTo>
                  <a:lnTo>
                    <a:pt x="2651660" y="5368"/>
                  </a:lnTo>
                  <a:lnTo>
                    <a:pt x="2663498" y="6285"/>
                  </a:lnTo>
                  <a:lnTo>
                    <a:pt x="2675336" y="7355"/>
                  </a:lnTo>
                  <a:lnTo>
                    <a:pt x="2687174" y="8600"/>
                  </a:lnTo>
                  <a:lnTo>
                    <a:pt x="2699011" y="10046"/>
                  </a:lnTo>
                  <a:lnTo>
                    <a:pt x="2710849" y="11724"/>
                  </a:lnTo>
                  <a:lnTo>
                    <a:pt x="2722687" y="13666"/>
                  </a:lnTo>
                  <a:lnTo>
                    <a:pt x="2734525" y="15907"/>
                  </a:lnTo>
                  <a:lnTo>
                    <a:pt x="2746362" y="18487"/>
                  </a:lnTo>
                  <a:lnTo>
                    <a:pt x="2758200" y="21446"/>
                  </a:lnTo>
                  <a:lnTo>
                    <a:pt x="2770038" y="24826"/>
                  </a:lnTo>
                  <a:lnTo>
                    <a:pt x="2781876" y="28671"/>
                  </a:lnTo>
                  <a:lnTo>
                    <a:pt x="2793713" y="33022"/>
                  </a:lnTo>
                  <a:lnTo>
                    <a:pt x="2805551" y="37917"/>
                  </a:lnTo>
                  <a:lnTo>
                    <a:pt x="2817389" y="43390"/>
                  </a:lnTo>
                  <a:lnTo>
                    <a:pt x="2829227" y="49463"/>
                  </a:lnTo>
                  <a:lnTo>
                    <a:pt x="2841065" y="56150"/>
                  </a:lnTo>
                  <a:lnTo>
                    <a:pt x="2852902" y="63447"/>
                  </a:lnTo>
                  <a:lnTo>
                    <a:pt x="2864740" y="71334"/>
                  </a:lnTo>
                  <a:lnTo>
                    <a:pt x="2876578" y="79770"/>
                  </a:lnTo>
                  <a:lnTo>
                    <a:pt x="2888416" y="88694"/>
                  </a:lnTo>
                  <a:lnTo>
                    <a:pt x="2900253" y="98024"/>
                  </a:lnTo>
                  <a:lnTo>
                    <a:pt x="2912091" y="107658"/>
                  </a:lnTo>
                  <a:lnTo>
                    <a:pt x="2923929" y="117481"/>
                  </a:lnTo>
                  <a:lnTo>
                    <a:pt x="2935767" y="127369"/>
                  </a:lnTo>
                  <a:lnTo>
                    <a:pt x="2947604" y="137192"/>
                  </a:lnTo>
                  <a:lnTo>
                    <a:pt x="2959442" y="146826"/>
                  </a:lnTo>
                  <a:lnTo>
                    <a:pt x="2971280" y="156156"/>
                  </a:lnTo>
                  <a:lnTo>
                    <a:pt x="2983118" y="165080"/>
                  </a:lnTo>
                  <a:lnTo>
                    <a:pt x="2994956" y="173516"/>
                  </a:lnTo>
                  <a:lnTo>
                    <a:pt x="3006793" y="181403"/>
                  </a:lnTo>
                  <a:lnTo>
                    <a:pt x="3018631" y="188700"/>
                  </a:lnTo>
                  <a:lnTo>
                    <a:pt x="3030469" y="195386"/>
                  </a:lnTo>
                  <a:lnTo>
                    <a:pt x="3042307" y="201460"/>
                  </a:lnTo>
                  <a:lnTo>
                    <a:pt x="3054144" y="206932"/>
                  </a:lnTo>
                  <a:lnTo>
                    <a:pt x="3065982" y="211828"/>
                  </a:lnTo>
                  <a:lnTo>
                    <a:pt x="3077820" y="216179"/>
                  </a:lnTo>
                  <a:lnTo>
                    <a:pt x="3089658" y="220024"/>
                  </a:lnTo>
                  <a:lnTo>
                    <a:pt x="3101496" y="223404"/>
                  </a:lnTo>
                  <a:lnTo>
                    <a:pt x="3113333" y="226363"/>
                  </a:lnTo>
                  <a:lnTo>
                    <a:pt x="3125171" y="228943"/>
                  </a:lnTo>
                  <a:lnTo>
                    <a:pt x="3137009" y="231184"/>
                  </a:lnTo>
                  <a:lnTo>
                    <a:pt x="3148847" y="233126"/>
                  </a:lnTo>
                  <a:lnTo>
                    <a:pt x="3160684" y="234804"/>
                  </a:lnTo>
                  <a:lnTo>
                    <a:pt x="3172522" y="236250"/>
                  </a:lnTo>
                  <a:lnTo>
                    <a:pt x="3184360" y="237495"/>
                  </a:lnTo>
                  <a:lnTo>
                    <a:pt x="3196198" y="238565"/>
                  </a:lnTo>
                  <a:lnTo>
                    <a:pt x="3208035" y="239482"/>
                  </a:lnTo>
                  <a:lnTo>
                    <a:pt x="3219873" y="240268"/>
                  </a:lnTo>
                  <a:lnTo>
                    <a:pt x="3231711" y="240941"/>
                  </a:lnTo>
                  <a:lnTo>
                    <a:pt x="3243549" y="241517"/>
                  </a:lnTo>
                  <a:lnTo>
                    <a:pt x="3255387" y="242008"/>
                  </a:lnTo>
                  <a:lnTo>
                    <a:pt x="3267224" y="242428"/>
                  </a:lnTo>
                  <a:lnTo>
                    <a:pt x="3279062" y="242787"/>
                  </a:lnTo>
                  <a:lnTo>
                    <a:pt x="3290900" y="243092"/>
                  </a:lnTo>
                  <a:lnTo>
                    <a:pt x="3302738" y="243353"/>
                  </a:lnTo>
                  <a:lnTo>
                    <a:pt x="3314575" y="243575"/>
                  </a:lnTo>
                  <a:lnTo>
                    <a:pt x="3326413" y="243765"/>
                  </a:lnTo>
                  <a:lnTo>
                    <a:pt x="3338251" y="243926"/>
                  </a:lnTo>
                  <a:lnTo>
                    <a:pt x="3350089" y="244064"/>
                  </a:lnTo>
                  <a:lnTo>
                    <a:pt x="3361926" y="244181"/>
                  </a:lnTo>
                  <a:lnTo>
                    <a:pt x="3373764" y="244280"/>
                  </a:lnTo>
                  <a:lnTo>
                    <a:pt x="3385602" y="244365"/>
                  </a:lnTo>
                  <a:lnTo>
                    <a:pt x="3397440" y="244438"/>
                  </a:lnTo>
                  <a:lnTo>
                    <a:pt x="3409278" y="244499"/>
                  </a:lnTo>
                  <a:lnTo>
                    <a:pt x="3421115" y="244551"/>
                  </a:lnTo>
                  <a:lnTo>
                    <a:pt x="3432953" y="244596"/>
                  </a:lnTo>
                  <a:lnTo>
                    <a:pt x="3444791" y="244634"/>
                  </a:lnTo>
                  <a:lnTo>
                    <a:pt x="3456629" y="244666"/>
                  </a:lnTo>
                  <a:lnTo>
                    <a:pt x="3468466" y="244694"/>
                  </a:lnTo>
                  <a:lnTo>
                    <a:pt x="3480304" y="244717"/>
                  </a:lnTo>
                  <a:lnTo>
                    <a:pt x="3492142" y="244737"/>
                  </a:lnTo>
                  <a:lnTo>
                    <a:pt x="3503980" y="244754"/>
                  </a:lnTo>
                  <a:lnTo>
                    <a:pt x="3515818" y="244768"/>
                  </a:lnTo>
                  <a:lnTo>
                    <a:pt x="3515818" y="244768"/>
                  </a:lnTo>
                  <a:lnTo>
                    <a:pt x="3527655" y="244754"/>
                  </a:lnTo>
                  <a:lnTo>
                    <a:pt x="3539493" y="244737"/>
                  </a:lnTo>
                  <a:lnTo>
                    <a:pt x="3551331" y="244717"/>
                  </a:lnTo>
                  <a:lnTo>
                    <a:pt x="3563169" y="244694"/>
                  </a:lnTo>
                  <a:lnTo>
                    <a:pt x="3575006" y="244666"/>
                  </a:lnTo>
                  <a:lnTo>
                    <a:pt x="3586844" y="244634"/>
                  </a:lnTo>
                  <a:lnTo>
                    <a:pt x="3598682" y="244596"/>
                  </a:lnTo>
                  <a:lnTo>
                    <a:pt x="3610520" y="244551"/>
                  </a:lnTo>
                  <a:lnTo>
                    <a:pt x="3622357" y="244499"/>
                  </a:lnTo>
                  <a:lnTo>
                    <a:pt x="3634195" y="244438"/>
                  </a:lnTo>
                  <a:lnTo>
                    <a:pt x="3646033" y="244365"/>
                  </a:lnTo>
                  <a:lnTo>
                    <a:pt x="3657871" y="244280"/>
                  </a:lnTo>
                  <a:lnTo>
                    <a:pt x="3669709" y="244181"/>
                  </a:lnTo>
                  <a:lnTo>
                    <a:pt x="3681546" y="244064"/>
                  </a:lnTo>
                  <a:lnTo>
                    <a:pt x="3693384" y="243926"/>
                  </a:lnTo>
                  <a:lnTo>
                    <a:pt x="3705222" y="243765"/>
                  </a:lnTo>
                  <a:lnTo>
                    <a:pt x="3717060" y="243575"/>
                  </a:lnTo>
                  <a:lnTo>
                    <a:pt x="3728897" y="243353"/>
                  </a:lnTo>
                  <a:lnTo>
                    <a:pt x="3740735" y="243092"/>
                  </a:lnTo>
                  <a:lnTo>
                    <a:pt x="3752573" y="242787"/>
                  </a:lnTo>
                  <a:lnTo>
                    <a:pt x="3764411" y="242428"/>
                  </a:lnTo>
                  <a:lnTo>
                    <a:pt x="3776248" y="242008"/>
                  </a:lnTo>
                  <a:lnTo>
                    <a:pt x="3788086" y="241517"/>
                  </a:lnTo>
                  <a:lnTo>
                    <a:pt x="3799924" y="240941"/>
                  </a:lnTo>
                  <a:lnTo>
                    <a:pt x="3811762" y="240268"/>
                  </a:lnTo>
                  <a:lnTo>
                    <a:pt x="3823600" y="239482"/>
                  </a:lnTo>
                  <a:lnTo>
                    <a:pt x="3835437" y="238565"/>
                  </a:lnTo>
                  <a:lnTo>
                    <a:pt x="3847275" y="237495"/>
                  </a:lnTo>
                  <a:lnTo>
                    <a:pt x="3859113" y="236250"/>
                  </a:lnTo>
                  <a:lnTo>
                    <a:pt x="3870951" y="234804"/>
                  </a:lnTo>
                  <a:lnTo>
                    <a:pt x="3882788" y="233126"/>
                  </a:lnTo>
                  <a:lnTo>
                    <a:pt x="3894626" y="231184"/>
                  </a:lnTo>
                  <a:lnTo>
                    <a:pt x="3906464" y="228943"/>
                  </a:lnTo>
                  <a:lnTo>
                    <a:pt x="3918302" y="226363"/>
                  </a:lnTo>
                  <a:lnTo>
                    <a:pt x="3930139" y="223404"/>
                  </a:lnTo>
                  <a:lnTo>
                    <a:pt x="3941977" y="220024"/>
                  </a:lnTo>
                  <a:lnTo>
                    <a:pt x="3953815" y="216179"/>
                  </a:lnTo>
                  <a:lnTo>
                    <a:pt x="3965653" y="211828"/>
                  </a:lnTo>
                  <a:lnTo>
                    <a:pt x="3977491" y="206932"/>
                  </a:lnTo>
                  <a:lnTo>
                    <a:pt x="3989328" y="201460"/>
                  </a:lnTo>
                  <a:lnTo>
                    <a:pt x="4001166" y="195386"/>
                  </a:lnTo>
                  <a:lnTo>
                    <a:pt x="4013004" y="188700"/>
                  </a:lnTo>
                  <a:lnTo>
                    <a:pt x="4024842" y="181403"/>
                  </a:lnTo>
                  <a:lnTo>
                    <a:pt x="4036679" y="173516"/>
                  </a:lnTo>
                  <a:lnTo>
                    <a:pt x="4048517" y="165080"/>
                  </a:lnTo>
                  <a:lnTo>
                    <a:pt x="4060355" y="156156"/>
                  </a:lnTo>
                  <a:lnTo>
                    <a:pt x="4072193" y="146826"/>
                  </a:lnTo>
                  <a:lnTo>
                    <a:pt x="4084031" y="137192"/>
                  </a:lnTo>
                  <a:lnTo>
                    <a:pt x="4095868" y="127369"/>
                  </a:lnTo>
                  <a:lnTo>
                    <a:pt x="4107706" y="117481"/>
                  </a:lnTo>
                  <a:lnTo>
                    <a:pt x="4119544" y="107658"/>
                  </a:lnTo>
                  <a:lnTo>
                    <a:pt x="4131382" y="98024"/>
                  </a:lnTo>
                  <a:lnTo>
                    <a:pt x="4143219" y="88694"/>
                  </a:lnTo>
                  <a:lnTo>
                    <a:pt x="4155057" y="79770"/>
                  </a:lnTo>
                  <a:lnTo>
                    <a:pt x="4166895" y="71334"/>
                  </a:lnTo>
                  <a:lnTo>
                    <a:pt x="4178733" y="63447"/>
                  </a:lnTo>
                  <a:lnTo>
                    <a:pt x="4190570" y="56150"/>
                  </a:lnTo>
                  <a:lnTo>
                    <a:pt x="4202408" y="49463"/>
                  </a:lnTo>
                  <a:lnTo>
                    <a:pt x="4214246" y="43390"/>
                  </a:lnTo>
                  <a:lnTo>
                    <a:pt x="4226084" y="37917"/>
                  </a:lnTo>
                  <a:lnTo>
                    <a:pt x="4237922" y="33022"/>
                  </a:lnTo>
                  <a:lnTo>
                    <a:pt x="4249759" y="28671"/>
                  </a:lnTo>
                  <a:lnTo>
                    <a:pt x="4261597" y="24826"/>
                  </a:lnTo>
                  <a:lnTo>
                    <a:pt x="4273435" y="21446"/>
                  </a:lnTo>
                  <a:lnTo>
                    <a:pt x="4285273" y="18487"/>
                  </a:lnTo>
                  <a:lnTo>
                    <a:pt x="4297110" y="15907"/>
                  </a:lnTo>
                  <a:lnTo>
                    <a:pt x="4308948" y="13666"/>
                  </a:lnTo>
                  <a:lnTo>
                    <a:pt x="4320786" y="11724"/>
                  </a:lnTo>
                  <a:lnTo>
                    <a:pt x="4332624" y="10046"/>
                  </a:lnTo>
                  <a:lnTo>
                    <a:pt x="4344461" y="8600"/>
                  </a:lnTo>
                  <a:lnTo>
                    <a:pt x="4356299" y="7355"/>
                  </a:lnTo>
                  <a:lnTo>
                    <a:pt x="4368137" y="6285"/>
                  </a:lnTo>
                  <a:lnTo>
                    <a:pt x="4379975" y="5368"/>
                  </a:lnTo>
                  <a:lnTo>
                    <a:pt x="4391813" y="4582"/>
                  </a:lnTo>
                  <a:lnTo>
                    <a:pt x="4403650" y="3909"/>
                  </a:lnTo>
                  <a:lnTo>
                    <a:pt x="4415488" y="3333"/>
                  </a:lnTo>
                  <a:lnTo>
                    <a:pt x="4427326" y="2842"/>
                  </a:lnTo>
                  <a:lnTo>
                    <a:pt x="4439164" y="2422"/>
                  </a:lnTo>
                  <a:lnTo>
                    <a:pt x="4451001" y="2063"/>
                  </a:lnTo>
                  <a:lnTo>
                    <a:pt x="4462839" y="1757"/>
                  </a:lnTo>
                  <a:lnTo>
                    <a:pt x="4474677" y="1497"/>
                  </a:lnTo>
                  <a:lnTo>
                    <a:pt x="4486515" y="1274"/>
                  </a:lnTo>
                  <a:lnTo>
                    <a:pt x="4498352" y="1085"/>
                  </a:lnTo>
                  <a:lnTo>
                    <a:pt x="4510190" y="924"/>
                  </a:lnTo>
                  <a:lnTo>
                    <a:pt x="4522028" y="786"/>
                  </a:lnTo>
                  <a:lnTo>
                    <a:pt x="4533866" y="669"/>
                  </a:lnTo>
                  <a:lnTo>
                    <a:pt x="4545704" y="569"/>
                  </a:lnTo>
                  <a:lnTo>
                    <a:pt x="4557541" y="485"/>
                  </a:lnTo>
                  <a:lnTo>
                    <a:pt x="4569379" y="412"/>
                  </a:lnTo>
                  <a:lnTo>
                    <a:pt x="4581217" y="351"/>
                  </a:lnTo>
                  <a:lnTo>
                    <a:pt x="4593055" y="298"/>
                  </a:lnTo>
                  <a:lnTo>
                    <a:pt x="4604892" y="254"/>
                  </a:lnTo>
                  <a:lnTo>
                    <a:pt x="4616730" y="216"/>
                  </a:lnTo>
                  <a:lnTo>
                    <a:pt x="4628568" y="184"/>
                  </a:lnTo>
                  <a:lnTo>
                    <a:pt x="4640406" y="156"/>
                  </a:lnTo>
                  <a:lnTo>
                    <a:pt x="4652244" y="133"/>
                  </a:lnTo>
                  <a:lnTo>
                    <a:pt x="4664081" y="113"/>
                  </a:lnTo>
                  <a:lnTo>
                    <a:pt x="4675919" y="96"/>
                  </a:lnTo>
                  <a:lnTo>
                    <a:pt x="4687757" y="82"/>
                  </a:lnTo>
                </a:path>
              </a:pathLst>
            </a:custGeom>
            <a:ln w="40651" cap="flat">
              <a:solidFill>
                <a:srgbClr val="E8E8E8">
                  <a:alpha val="100000"/>
                </a:srgbClr>
              </a:solidFill>
              <a:prstDash val="solid"/>
              <a:round/>
            </a:ln>
          </p:spPr>
          <p:txBody>
            <a:bodyPr/>
            <a:lstStyle/>
            <a:p/>
          </p:txBody>
        </p:sp>
        <p:sp>
          <p:nvSpPr>
            <p:cNvPr id="26" name="pl26"/>
            <p:cNvSpPr/>
            <p:nvPr/>
          </p:nvSpPr>
          <p:spPr>
            <a:xfrm>
              <a:off x="2482252" y="4577995"/>
              <a:ext cx="4687757" cy="1223925"/>
            </a:xfrm>
            <a:custGeom>
              <a:avLst/>
              <a:pathLst>
                <a:path w="4687757" h="1223925">
                  <a:moveTo>
                    <a:pt x="0" y="489537"/>
                  </a:moveTo>
                  <a:lnTo>
                    <a:pt x="11837" y="489537"/>
                  </a:lnTo>
                  <a:lnTo>
                    <a:pt x="23675" y="489537"/>
                  </a:lnTo>
                  <a:lnTo>
                    <a:pt x="35513" y="489537"/>
                  </a:lnTo>
                  <a:lnTo>
                    <a:pt x="47351" y="489537"/>
                  </a:lnTo>
                  <a:lnTo>
                    <a:pt x="59188" y="489537"/>
                  </a:lnTo>
                  <a:lnTo>
                    <a:pt x="71026" y="489537"/>
                  </a:lnTo>
                  <a:lnTo>
                    <a:pt x="82864" y="489537"/>
                  </a:lnTo>
                  <a:lnTo>
                    <a:pt x="94702" y="489537"/>
                  </a:lnTo>
                  <a:lnTo>
                    <a:pt x="106539" y="489537"/>
                  </a:lnTo>
                  <a:lnTo>
                    <a:pt x="118377" y="489537"/>
                  </a:lnTo>
                  <a:lnTo>
                    <a:pt x="130215" y="489537"/>
                  </a:lnTo>
                  <a:lnTo>
                    <a:pt x="142053" y="489537"/>
                  </a:lnTo>
                  <a:lnTo>
                    <a:pt x="153891" y="489537"/>
                  </a:lnTo>
                  <a:lnTo>
                    <a:pt x="165728" y="489537"/>
                  </a:lnTo>
                  <a:lnTo>
                    <a:pt x="177566" y="489537"/>
                  </a:lnTo>
                  <a:lnTo>
                    <a:pt x="189404" y="489537"/>
                  </a:lnTo>
                  <a:lnTo>
                    <a:pt x="201242" y="489537"/>
                  </a:lnTo>
                  <a:lnTo>
                    <a:pt x="213079" y="489537"/>
                  </a:lnTo>
                  <a:lnTo>
                    <a:pt x="224917" y="489537"/>
                  </a:lnTo>
                  <a:lnTo>
                    <a:pt x="236755" y="489537"/>
                  </a:lnTo>
                  <a:lnTo>
                    <a:pt x="248593" y="489537"/>
                  </a:lnTo>
                  <a:lnTo>
                    <a:pt x="260430" y="489537"/>
                  </a:lnTo>
                  <a:lnTo>
                    <a:pt x="272268" y="489537"/>
                  </a:lnTo>
                  <a:lnTo>
                    <a:pt x="284106" y="489537"/>
                  </a:lnTo>
                  <a:lnTo>
                    <a:pt x="295944" y="489537"/>
                  </a:lnTo>
                  <a:lnTo>
                    <a:pt x="307782" y="489537"/>
                  </a:lnTo>
                  <a:lnTo>
                    <a:pt x="319619" y="489537"/>
                  </a:lnTo>
                  <a:lnTo>
                    <a:pt x="331457" y="489537"/>
                  </a:lnTo>
                  <a:lnTo>
                    <a:pt x="343295" y="489537"/>
                  </a:lnTo>
                  <a:lnTo>
                    <a:pt x="355133" y="489537"/>
                  </a:lnTo>
                  <a:lnTo>
                    <a:pt x="366970" y="489537"/>
                  </a:lnTo>
                  <a:lnTo>
                    <a:pt x="378808" y="489537"/>
                  </a:lnTo>
                  <a:lnTo>
                    <a:pt x="390646" y="489537"/>
                  </a:lnTo>
                  <a:lnTo>
                    <a:pt x="402484" y="489537"/>
                  </a:lnTo>
                  <a:lnTo>
                    <a:pt x="414321" y="489537"/>
                  </a:lnTo>
                  <a:lnTo>
                    <a:pt x="426159" y="489537"/>
                  </a:lnTo>
                  <a:lnTo>
                    <a:pt x="437997" y="489537"/>
                  </a:lnTo>
                  <a:lnTo>
                    <a:pt x="449835" y="489537"/>
                  </a:lnTo>
                  <a:lnTo>
                    <a:pt x="461673" y="489537"/>
                  </a:lnTo>
                  <a:lnTo>
                    <a:pt x="473510" y="489537"/>
                  </a:lnTo>
                  <a:lnTo>
                    <a:pt x="485348" y="489537"/>
                  </a:lnTo>
                  <a:lnTo>
                    <a:pt x="497186" y="489537"/>
                  </a:lnTo>
                  <a:lnTo>
                    <a:pt x="509024" y="489537"/>
                  </a:lnTo>
                  <a:lnTo>
                    <a:pt x="520861" y="489537"/>
                  </a:lnTo>
                  <a:lnTo>
                    <a:pt x="532699" y="489537"/>
                  </a:lnTo>
                  <a:lnTo>
                    <a:pt x="544537" y="489537"/>
                  </a:lnTo>
                  <a:lnTo>
                    <a:pt x="556375" y="489537"/>
                  </a:lnTo>
                  <a:lnTo>
                    <a:pt x="568213" y="489537"/>
                  </a:lnTo>
                  <a:lnTo>
                    <a:pt x="580050" y="489537"/>
                  </a:lnTo>
                  <a:lnTo>
                    <a:pt x="591888" y="489537"/>
                  </a:lnTo>
                  <a:lnTo>
                    <a:pt x="603726" y="489537"/>
                  </a:lnTo>
                  <a:lnTo>
                    <a:pt x="615564" y="489537"/>
                  </a:lnTo>
                  <a:lnTo>
                    <a:pt x="627401" y="489537"/>
                  </a:lnTo>
                  <a:lnTo>
                    <a:pt x="639239" y="489537"/>
                  </a:lnTo>
                  <a:lnTo>
                    <a:pt x="651077" y="489537"/>
                  </a:lnTo>
                  <a:lnTo>
                    <a:pt x="662915" y="489537"/>
                  </a:lnTo>
                  <a:lnTo>
                    <a:pt x="674752" y="489537"/>
                  </a:lnTo>
                  <a:lnTo>
                    <a:pt x="686590" y="489537"/>
                  </a:lnTo>
                  <a:lnTo>
                    <a:pt x="698428" y="489537"/>
                  </a:lnTo>
                  <a:lnTo>
                    <a:pt x="710266" y="489537"/>
                  </a:lnTo>
                  <a:lnTo>
                    <a:pt x="722104" y="489537"/>
                  </a:lnTo>
                  <a:lnTo>
                    <a:pt x="733941" y="489537"/>
                  </a:lnTo>
                  <a:lnTo>
                    <a:pt x="745779" y="489537"/>
                  </a:lnTo>
                  <a:lnTo>
                    <a:pt x="757617" y="489537"/>
                  </a:lnTo>
                  <a:lnTo>
                    <a:pt x="769455" y="489537"/>
                  </a:lnTo>
                  <a:lnTo>
                    <a:pt x="781292" y="489537"/>
                  </a:lnTo>
                  <a:lnTo>
                    <a:pt x="793130" y="489537"/>
                  </a:lnTo>
                  <a:lnTo>
                    <a:pt x="804968" y="489537"/>
                  </a:lnTo>
                  <a:lnTo>
                    <a:pt x="816806" y="489537"/>
                  </a:lnTo>
                  <a:lnTo>
                    <a:pt x="828643" y="489537"/>
                  </a:lnTo>
                  <a:lnTo>
                    <a:pt x="840481" y="489537"/>
                  </a:lnTo>
                  <a:lnTo>
                    <a:pt x="852319" y="489537"/>
                  </a:lnTo>
                  <a:lnTo>
                    <a:pt x="864157" y="489537"/>
                  </a:lnTo>
                  <a:lnTo>
                    <a:pt x="875995" y="489537"/>
                  </a:lnTo>
                  <a:lnTo>
                    <a:pt x="887832" y="489537"/>
                  </a:lnTo>
                  <a:lnTo>
                    <a:pt x="899670" y="489537"/>
                  </a:lnTo>
                  <a:lnTo>
                    <a:pt x="911508" y="489537"/>
                  </a:lnTo>
                  <a:lnTo>
                    <a:pt x="923346" y="489537"/>
                  </a:lnTo>
                  <a:lnTo>
                    <a:pt x="935183" y="489537"/>
                  </a:lnTo>
                  <a:lnTo>
                    <a:pt x="947021" y="489537"/>
                  </a:lnTo>
                  <a:lnTo>
                    <a:pt x="958859" y="489537"/>
                  </a:lnTo>
                  <a:lnTo>
                    <a:pt x="970697" y="489537"/>
                  </a:lnTo>
                  <a:lnTo>
                    <a:pt x="982534" y="489537"/>
                  </a:lnTo>
                  <a:lnTo>
                    <a:pt x="994372" y="489537"/>
                  </a:lnTo>
                  <a:lnTo>
                    <a:pt x="1006210" y="489537"/>
                  </a:lnTo>
                  <a:lnTo>
                    <a:pt x="1018048" y="489537"/>
                  </a:lnTo>
                  <a:lnTo>
                    <a:pt x="1029886" y="489537"/>
                  </a:lnTo>
                  <a:lnTo>
                    <a:pt x="1041723" y="489537"/>
                  </a:lnTo>
                  <a:lnTo>
                    <a:pt x="1053561" y="489537"/>
                  </a:lnTo>
                  <a:lnTo>
                    <a:pt x="1065399" y="489537"/>
                  </a:lnTo>
                  <a:lnTo>
                    <a:pt x="1077237" y="489537"/>
                  </a:lnTo>
                  <a:lnTo>
                    <a:pt x="1089074" y="489537"/>
                  </a:lnTo>
                  <a:lnTo>
                    <a:pt x="1100912" y="489537"/>
                  </a:lnTo>
                  <a:lnTo>
                    <a:pt x="1112750" y="489537"/>
                  </a:lnTo>
                  <a:lnTo>
                    <a:pt x="1124588" y="489537"/>
                  </a:lnTo>
                  <a:lnTo>
                    <a:pt x="1136426" y="489537"/>
                  </a:lnTo>
                  <a:lnTo>
                    <a:pt x="1148263" y="489537"/>
                  </a:lnTo>
                  <a:lnTo>
                    <a:pt x="1160101" y="489537"/>
                  </a:lnTo>
                  <a:lnTo>
                    <a:pt x="1171939" y="489537"/>
                  </a:lnTo>
                  <a:lnTo>
                    <a:pt x="1171939" y="489373"/>
                  </a:lnTo>
                  <a:lnTo>
                    <a:pt x="1183777" y="489344"/>
                  </a:lnTo>
                  <a:lnTo>
                    <a:pt x="1195614" y="489310"/>
                  </a:lnTo>
                  <a:lnTo>
                    <a:pt x="1207452" y="489270"/>
                  </a:lnTo>
                  <a:lnTo>
                    <a:pt x="1219290" y="489224"/>
                  </a:lnTo>
                  <a:lnTo>
                    <a:pt x="1231128" y="489169"/>
                  </a:lnTo>
                  <a:lnTo>
                    <a:pt x="1242965" y="489104"/>
                  </a:lnTo>
                  <a:lnTo>
                    <a:pt x="1254803" y="489028"/>
                  </a:lnTo>
                  <a:lnTo>
                    <a:pt x="1266641" y="488939"/>
                  </a:lnTo>
                  <a:lnTo>
                    <a:pt x="1278479" y="488834"/>
                  </a:lnTo>
                  <a:lnTo>
                    <a:pt x="1290317" y="488711"/>
                  </a:lnTo>
                  <a:lnTo>
                    <a:pt x="1302154" y="488567"/>
                  </a:lnTo>
                  <a:lnTo>
                    <a:pt x="1313992" y="488397"/>
                  </a:lnTo>
                  <a:lnTo>
                    <a:pt x="1325830" y="488198"/>
                  </a:lnTo>
                  <a:lnTo>
                    <a:pt x="1337668" y="487964"/>
                  </a:lnTo>
                  <a:lnTo>
                    <a:pt x="1349505" y="487689"/>
                  </a:lnTo>
                  <a:lnTo>
                    <a:pt x="1361343" y="487366"/>
                  </a:lnTo>
                  <a:lnTo>
                    <a:pt x="1373181" y="486987"/>
                  </a:lnTo>
                  <a:lnTo>
                    <a:pt x="1385019" y="486543"/>
                  </a:lnTo>
                  <a:lnTo>
                    <a:pt x="1396856" y="486021"/>
                  </a:lnTo>
                  <a:lnTo>
                    <a:pt x="1408694" y="485410"/>
                  </a:lnTo>
                  <a:lnTo>
                    <a:pt x="1420532" y="484693"/>
                  </a:lnTo>
                  <a:lnTo>
                    <a:pt x="1432370" y="483853"/>
                  </a:lnTo>
                  <a:lnTo>
                    <a:pt x="1444208" y="482869"/>
                  </a:lnTo>
                  <a:lnTo>
                    <a:pt x="1456045" y="481719"/>
                  </a:lnTo>
                  <a:lnTo>
                    <a:pt x="1467883" y="480373"/>
                  </a:lnTo>
                  <a:lnTo>
                    <a:pt x="1479721" y="478801"/>
                  </a:lnTo>
                  <a:lnTo>
                    <a:pt x="1491559" y="476966"/>
                  </a:lnTo>
                  <a:lnTo>
                    <a:pt x="1503396" y="474827"/>
                  </a:lnTo>
                  <a:lnTo>
                    <a:pt x="1515234" y="472337"/>
                  </a:lnTo>
                  <a:lnTo>
                    <a:pt x="1527072" y="469444"/>
                  </a:lnTo>
                  <a:lnTo>
                    <a:pt x="1538910" y="466088"/>
                  </a:lnTo>
                  <a:lnTo>
                    <a:pt x="1550748" y="462204"/>
                  </a:lnTo>
                  <a:lnTo>
                    <a:pt x="1562585" y="457721"/>
                  </a:lnTo>
                  <a:lnTo>
                    <a:pt x="1574423" y="452562"/>
                  </a:lnTo>
                  <a:lnTo>
                    <a:pt x="1586261" y="446644"/>
                  </a:lnTo>
                  <a:lnTo>
                    <a:pt x="1598099" y="439884"/>
                  </a:lnTo>
                  <a:lnTo>
                    <a:pt x="1609936" y="432194"/>
                  </a:lnTo>
                  <a:lnTo>
                    <a:pt x="1621774" y="423492"/>
                  </a:lnTo>
                  <a:lnTo>
                    <a:pt x="1633612" y="413701"/>
                  </a:lnTo>
                  <a:lnTo>
                    <a:pt x="1645450" y="402756"/>
                  </a:lnTo>
                  <a:lnTo>
                    <a:pt x="1657287" y="390609"/>
                  </a:lnTo>
                  <a:lnTo>
                    <a:pt x="1669125" y="377236"/>
                  </a:lnTo>
                  <a:lnTo>
                    <a:pt x="1680963" y="362642"/>
                  </a:lnTo>
                  <a:lnTo>
                    <a:pt x="1692801" y="346868"/>
                  </a:lnTo>
                  <a:lnTo>
                    <a:pt x="1704639" y="329995"/>
                  </a:lnTo>
                  <a:lnTo>
                    <a:pt x="1716476" y="312148"/>
                  </a:lnTo>
                  <a:lnTo>
                    <a:pt x="1728314" y="293489"/>
                  </a:lnTo>
                  <a:lnTo>
                    <a:pt x="1740152" y="274221"/>
                  </a:lnTo>
                  <a:lnTo>
                    <a:pt x="1751990" y="254574"/>
                  </a:lnTo>
                  <a:lnTo>
                    <a:pt x="1763827" y="234799"/>
                  </a:lnTo>
                  <a:lnTo>
                    <a:pt x="1775665" y="215152"/>
                  </a:lnTo>
                  <a:lnTo>
                    <a:pt x="1787503" y="195883"/>
                  </a:lnTo>
                  <a:lnTo>
                    <a:pt x="1799341" y="177225"/>
                  </a:lnTo>
                  <a:lnTo>
                    <a:pt x="1811178" y="159377"/>
                  </a:lnTo>
                  <a:lnTo>
                    <a:pt x="1823016" y="142505"/>
                  </a:lnTo>
                  <a:lnTo>
                    <a:pt x="1834854" y="126731"/>
                  </a:lnTo>
                  <a:lnTo>
                    <a:pt x="1846692" y="112137"/>
                  </a:lnTo>
                  <a:lnTo>
                    <a:pt x="1858530" y="98763"/>
                  </a:lnTo>
                  <a:lnTo>
                    <a:pt x="1870367" y="86616"/>
                  </a:lnTo>
                  <a:lnTo>
                    <a:pt x="1882205" y="75671"/>
                  </a:lnTo>
                  <a:lnTo>
                    <a:pt x="1894043" y="65880"/>
                  </a:lnTo>
                  <a:lnTo>
                    <a:pt x="1905881" y="57178"/>
                  </a:lnTo>
                  <a:lnTo>
                    <a:pt x="1917718" y="49489"/>
                  </a:lnTo>
                  <a:lnTo>
                    <a:pt x="1929556" y="42728"/>
                  </a:lnTo>
                  <a:lnTo>
                    <a:pt x="1941394" y="36810"/>
                  </a:lnTo>
                  <a:lnTo>
                    <a:pt x="1953232" y="31651"/>
                  </a:lnTo>
                  <a:lnTo>
                    <a:pt x="1965069" y="27168"/>
                  </a:lnTo>
                  <a:lnTo>
                    <a:pt x="1976907" y="23284"/>
                  </a:lnTo>
                  <a:lnTo>
                    <a:pt x="1988745" y="19929"/>
                  </a:lnTo>
                  <a:lnTo>
                    <a:pt x="2000583" y="17035"/>
                  </a:lnTo>
                  <a:lnTo>
                    <a:pt x="2012421" y="14546"/>
                  </a:lnTo>
                  <a:lnTo>
                    <a:pt x="2024258" y="12407"/>
                  </a:lnTo>
                  <a:lnTo>
                    <a:pt x="2036096" y="10572"/>
                  </a:lnTo>
                  <a:lnTo>
                    <a:pt x="2047934" y="9000"/>
                  </a:lnTo>
                  <a:lnTo>
                    <a:pt x="2059772" y="7654"/>
                  </a:lnTo>
                  <a:lnTo>
                    <a:pt x="2071609" y="6503"/>
                  </a:lnTo>
                  <a:lnTo>
                    <a:pt x="2083447" y="5519"/>
                  </a:lnTo>
                  <a:lnTo>
                    <a:pt x="2095285" y="4680"/>
                  </a:lnTo>
                  <a:lnTo>
                    <a:pt x="2107123" y="3963"/>
                  </a:lnTo>
                  <a:lnTo>
                    <a:pt x="2118961" y="3351"/>
                  </a:lnTo>
                  <a:lnTo>
                    <a:pt x="2130798" y="2830"/>
                  </a:lnTo>
                  <a:lnTo>
                    <a:pt x="2142636" y="2385"/>
                  </a:lnTo>
                  <a:lnTo>
                    <a:pt x="2154474" y="2006"/>
                  </a:lnTo>
                  <a:lnTo>
                    <a:pt x="2166312" y="1684"/>
                  </a:lnTo>
                  <a:lnTo>
                    <a:pt x="2178149" y="1409"/>
                  </a:lnTo>
                  <a:lnTo>
                    <a:pt x="2189987" y="1174"/>
                  </a:lnTo>
                  <a:lnTo>
                    <a:pt x="2201825" y="975"/>
                  </a:lnTo>
                  <a:lnTo>
                    <a:pt x="2213663" y="805"/>
                  </a:lnTo>
                  <a:lnTo>
                    <a:pt x="2225500" y="661"/>
                  </a:lnTo>
                  <a:lnTo>
                    <a:pt x="2237338" y="538"/>
                  </a:lnTo>
                  <a:lnTo>
                    <a:pt x="2249176" y="433"/>
                  </a:lnTo>
                  <a:lnTo>
                    <a:pt x="2261014" y="344"/>
                  </a:lnTo>
                  <a:lnTo>
                    <a:pt x="2272852" y="268"/>
                  </a:lnTo>
                  <a:lnTo>
                    <a:pt x="2284689" y="204"/>
                  </a:lnTo>
                  <a:lnTo>
                    <a:pt x="2296527" y="149"/>
                  </a:lnTo>
                  <a:lnTo>
                    <a:pt x="2308365" y="102"/>
                  </a:lnTo>
                  <a:lnTo>
                    <a:pt x="2320203" y="62"/>
                  </a:lnTo>
                  <a:lnTo>
                    <a:pt x="2332040" y="28"/>
                  </a:lnTo>
                  <a:lnTo>
                    <a:pt x="2343878" y="0"/>
                  </a:lnTo>
                  <a:lnTo>
                    <a:pt x="2343878" y="82"/>
                  </a:lnTo>
                  <a:lnTo>
                    <a:pt x="2355716" y="125"/>
                  </a:lnTo>
                  <a:lnTo>
                    <a:pt x="2367554" y="176"/>
                  </a:lnTo>
                  <a:lnTo>
                    <a:pt x="2379391" y="235"/>
                  </a:lnTo>
                  <a:lnTo>
                    <a:pt x="2391229" y="305"/>
                  </a:lnTo>
                  <a:lnTo>
                    <a:pt x="2403067" y="388"/>
                  </a:lnTo>
                  <a:lnTo>
                    <a:pt x="2414905" y="485"/>
                  </a:lnTo>
                  <a:lnTo>
                    <a:pt x="2426743" y="598"/>
                  </a:lnTo>
                  <a:lnTo>
                    <a:pt x="2438580" y="732"/>
                  </a:lnTo>
                  <a:lnTo>
                    <a:pt x="2450418" y="889"/>
                  </a:lnTo>
                  <a:lnTo>
                    <a:pt x="2462256" y="1074"/>
                  </a:lnTo>
                  <a:lnTo>
                    <a:pt x="2474094" y="1290"/>
                  </a:lnTo>
                  <a:lnTo>
                    <a:pt x="2485931" y="1545"/>
                  </a:lnTo>
                  <a:lnTo>
                    <a:pt x="2497769" y="1844"/>
                  </a:lnTo>
                  <a:lnTo>
                    <a:pt x="2509607" y="2195"/>
                  </a:lnTo>
                  <a:lnTo>
                    <a:pt x="2521445" y="2608"/>
                  </a:lnTo>
                  <a:lnTo>
                    <a:pt x="2533283" y="3092"/>
                  </a:lnTo>
                  <a:lnTo>
                    <a:pt x="2545120" y="3660"/>
                  </a:lnTo>
                  <a:lnTo>
                    <a:pt x="2556958" y="4327"/>
                  </a:lnTo>
                  <a:lnTo>
                    <a:pt x="2568796" y="5109"/>
                  </a:lnTo>
                  <a:lnTo>
                    <a:pt x="2580634" y="6026"/>
                  </a:lnTo>
                  <a:lnTo>
                    <a:pt x="2592471" y="7102"/>
                  </a:lnTo>
                  <a:lnTo>
                    <a:pt x="2604309" y="8361"/>
                  </a:lnTo>
                  <a:lnTo>
                    <a:pt x="2616147" y="9837"/>
                  </a:lnTo>
                  <a:lnTo>
                    <a:pt x="2627985" y="11563"/>
                  </a:lnTo>
                  <a:lnTo>
                    <a:pt x="2639822" y="13582"/>
                  </a:lnTo>
                  <a:lnTo>
                    <a:pt x="2651660" y="15940"/>
                  </a:lnTo>
                  <a:lnTo>
                    <a:pt x="2663498" y="18692"/>
                  </a:lnTo>
                  <a:lnTo>
                    <a:pt x="2675336" y="21901"/>
                  </a:lnTo>
                  <a:lnTo>
                    <a:pt x="2687174" y="25635"/>
                  </a:lnTo>
                  <a:lnTo>
                    <a:pt x="2699011" y="29975"/>
                  </a:lnTo>
                  <a:lnTo>
                    <a:pt x="2710849" y="35009"/>
                  </a:lnTo>
                  <a:lnTo>
                    <a:pt x="2722687" y="40834"/>
                  </a:lnTo>
                  <a:lnTo>
                    <a:pt x="2734525" y="47559"/>
                  </a:lnTo>
                  <a:lnTo>
                    <a:pt x="2746362" y="55298"/>
                  </a:lnTo>
                  <a:lnTo>
                    <a:pt x="2758200" y="64174"/>
                  </a:lnTo>
                  <a:lnTo>
                    <a:pt x="2770038" y="74315"/>
                  </a:lnTo>
                  <a:lnTo>
                    <a:pt x="2781876" y="85850"/>
                  </a:lnTo>
                  <a:lnTo>
                    <a:pt x="2793713" y="98903"/>
                  </a:lnTo>
                  <a:lnTo>
                    <a:pt x="2805551" y="113589"/>
                  </a:lnTo>
                  <a:lnTo>
                    <a:pt x="2817389" y="130007"/>
                  </a:lnTo>
                  <a:lnTo>
                    <a:pt x="2829227" y="148227"/>
                  </a:lnTo>
                  <a:lnTo>
                    <a:pt x="2841065" y="168287"/>
                  </a:lnTo>
                  <a:lnTo>
                    <a:pt x="2852902" y="190179"/>
                  </a:lnTo>
                  <a:lnTo>
                    <a:pt x="2864740" y="213839"/>
                  </a:lnTo>
                  <a:lnTo>
                    <a:pt x="2876578" y="239148"/>
                  </a:lnTo>
                  <a:lnTo>
                    <a:pt x="2888416" y="265919"/>
                  </a:lnTo>
                  <a:lnTo>
                    <a:pt x="2900253" y="293908"/>
                  </a:lnTo>
                  <a:lnTo>
                    <a:pt x="2912091" y="322810"/>
                  </a:lnTo>
                  <a:lnTo>
                    <a:pt x="2923929" y="352280"/>
                  </a:lnTo>
                  <a:lnTo>
                    <a:pt x="2935767" y="381943"/>
                  </a:lnTo>
                  <a:lnTo>
                    <a:pt x="2947604" y="411413"/>
                  </a:lnTo>
                  <a:lnTo>
                    <a:pt x="2959442" y="440316"/>
                  </a:lnTo>
                  <a:lnTo>
                    <a:pt x="2971280" y="468304"/>
                  </a:lnTo>
                  <a:lnTo>
                    <a:pt x="2983118" y="495075"/>
                  </a:lnTo>
                  <a:lnTo>
                    <a:pt x="2994956" y="520384"/>
                  </a:lnTo>
                  <a:lnTo>
                    <a:pt x="3006793" y="544045"/>
                  </a:lnTo>
                  <a:lnTo>
                    <a:pt x="3018631" y="565936"/>
                  </a:lnTo>
                  <a:lnTo>
                    <a:pt x="3030469" y="585996"/>
                  </a:lnTo>
                  <a:lnTo>
                    <a:pt x="3042307" y="604217"/>
                  </a:lnTo>
                  <a:lnTo>
                    <a:pt x="3054144" y="620634"/>
                  </a:lnTo>
                  <a:lnTo>
                    <a:pt x="3065982" y="635320"/>
                  </a:lnTo>
                  <a:lnTo>
                    <a:pt x="3077820" y="648373"/>
                  </a:lnTo>
                  <a:lnTo>
                    <a:pt x="3089658" y="659908"/>
                  </a:lnTo>
                  <a:lnTo>
                    <a:pt x="3101496" y="670049"/>
                  </a:lnTo>
                  <a:lnTo>
                    <a:pt x="3113333" y="678926"/>
                  </a:lnTo>
                  <a:lnTo>
                    <a:pt x="3125171" y="686665"/>
                  </a:lnTo>
                  <a:lnTo>
                    <a:pt x="3137009" y="693389"/>
                  </a:lnTo>
                  <a:lnTo>
                    <a:pt x="3148847" y="699214"/>
                  </a:lnTo>
                  <a:lnTo>
                    <a:pt x="3160684" y="704248"/>
                  </a:lnTo>
                  <a:lnTo>
                    <a:pt x="3172522" y="708588"/>
                  </a:lnTo>
                  <a:lnTo>
                    <a:pt x="3184360" y="712322"/>
                  </a:lnTo>
                  <a:lnTo>
                    <a:pt x="3196198" y="715531"/>
                  </a:lnTo>
                  <a:lnTo>
                    <a:pt x="3208035" y="718283"/>
                  </a:lnTo>
                  <a:lnTo>
                    <a:pt x="3219873" y="720642"/>
                  </a:lnTo>
                  <a:lnTo>
                    <a:pt x="3231711" y="722660"/>
                  </a:lnTo>
                  <a:lnTo>
                    <a:pt x="3243549" y="724386"/>
                  </a:lnTo>
                  <a:lnTo>
                    <a:pt x="3255387" y="725862"/>
                  </a:lnTo>
                  <a:lnTo>
                    <a:pt x="3267224" y="727121"/>
                  </a:lnTo>
                  <a:lnTo>
                    <a:pt x="3279062" y="728197"/>
                  </a:lnTo>
                  <a:lnTo>
                    <a:pt x="3290900" y="729114"/>
                  </a:lnTo>
                  <a:lnTo>
                    <a:pt x="3302738" y="729896"/>
                  </a:lnTo>
                  <a:lnTo>
                    <a:pt x="3314575" y="730563"/>
                  </a:lnTo>
                  <a:lnTo>
                    <a:pt x="3326413" y="731131"/>
                  </a:lnTo>
                  <a:lnTo>
                    <a:pt x="3338251" y="731615"/>
                  </a:lnTo>
                  <a:lnTo>
                    <a:pt x="3350089" y="732028"/>
                  </a:lnTo>
                  <a:lnTo>
                    <a:pt x="3361926" y="732379"/>
                  </a:lnTo>
                  <a:lnTo>
                    <a:pt x="3373764" y="732678"/>
                  </a:lnTo>
                  <a:lnTo>
                    <a:pt x="3385602" y="732933"/>
                  </a:lnTo>
                  <a:lnTo>
                    <a:pt x="3397440" y="733150"/>
                  </a:lnTo>
                  <a:lnTo>
                    <a:pt x="3409278" y="733334"/>
                  </a:lnTo>
                  <a:lnTo>
                    <a:pt x="3421115" y="733491"/>
                  </a:lnTo>
                  <a:lnTo>
                    <a:pt x="3432953" y="733625"/>
                  </a:lnTo>
                  <a:lnTo>
                    <a:pt x="3444791" y="733739"/>
                  </a:lnTo>
                  <a:lnTo>
                    <a:pt x="3456629" y="733835"/>
                  </a:lnTo>
                  <a:lnTo>
                    <a:pt x="3468466" y="733918"/>
                  </a:lnTo>
                  <a:lnTo>
                    <a:pt x="3480304" y="733988"/>
                  </a:lnTo>
                  <a:lnTo>
                    <a:pt x="3492142" y="734048"/>
                  </a:lnTo>
                  <a:lnTo>
                    <a:pt x="3503980" y="734098"/>
                  </a:lnTo>
                  <a:lnTo>
                    <a:pt x="3515818" y="734142"/>
                  </a:lnTo>
                  <a:lnTo>
                    <a:pt x="3515818" y="734552"/>
                  </a:lnTo>
                  <a:lnTo>
                    <a:pt x="3527655" y="734581"/>
                  </a:lnTo>
                  <a:lnTo>
                    <a:pt x="3539493" y="734615"/>
                  </a:lnTo>
                  <a:lnTo>
                    <a:pt x="3551331" y="734654"/>
                  </a:lnTo>
                  <a:lnTo>
                    <a:pt x="3563169" y="734701"/>
                  </a:lnTo>
                  <a:lnTo>
                    <a:pt x="3575006" y="734756"/>
                  </a:lnTo>
                  <a:lnTo>
                    <a:pt x="3586844" y="734821"/>
                  </a:lnTo>
                  <a:lnTo>
                    <a:pt x="3598682" y="734897"/>
                  </a:lnTo>
                  <a:lnTo>
                    <a:pt x="3610520" y="734986"/>
                  </a:lnTo>
                  <a:lnTo>
                    <a:pt x="3622357" y="735090"/>
                  </a:lnTo>
                  <a:lnTo>
                    <a:pt x="3634195" y="735213"/>
                  </a:lnTo>
                  <a:lnTo>
                    <a:pt x="3646033" y="735358"/>
                  </a:lnTo>
                  <a:lnTo>
                    <a:pt x="3657871" y="735528"/>
                  </a:lnTo>
                  <a:lnTo>
                    <a:pt x="3669709" y="735727"/>
                  </a:lnTo>
                  <a:lnTo>
                    <a:pt x="3681546" y="735961"/>
                  </a:lnTo>
                  <a:lnTo>
                    <a:pt x="3693384" y="736236"/>
                  </a:lnTo>
                  <a:lnTo>
                    <a:pt x="3705222" y="736559"/>
                  </a:lnTo>
                  <a:lnTo>
                    <a:pt x="3717060" y="736938"/>
                  </a:lnTo>
                  <a:lnTo>
                    <a:pt x="3728897" y="737382"/>
                  </a:lnTo>
                  <a:lnTo>
                    <a:pt x="3740735" y="737904"/>
                  </a:lnTo>
                  <a:lnTo>
                    <a:pt x="3752573" y="738515"/>
                  </a:lnTo>
                  <a:lnTo>
                    <a:pt x="3764411" y="739232"/>
                  </a:lnTo>
                  <a:lnTo>
                    <a:pt x="3776248" y="740072"/>
                  </a:lnTo>
                  <a:lnTo>
                    <a:pt x="3788086" y="741055"/>
                  </a:lnTo>
                  <a:lnTo>
                    <a:pt x="3799924" y="742206"/>
                  </a:lnTo>
                  <a:lnTo>
                    <a:pt x="3811762" y="743552"/>
                  </a:lnTo>
                  <a:lnTo>
                    <a:pt x="3823600" y="745124"/>
                  </a:lnTo>
                  <a:lnTo>
                    <a:pt x="3835437" y="746959"/>
                  </a:lnTo>
                  <a:lnTo>
                    <a:pt x="3847275" y="749098"/>
                  </a:lnTo>
                  <a:lnTo>
                    <a:pt x="3859113" y="751588"/>
                  </a:lnTo>
                  <a:lnTo>
                    <a:pt x="3870951" y="754481"/>
                  </a:lnTo>
                  <a:lnTo>
                    <a:pt x="3882788" y="757837"/>
                  </a:lnTo>
                  <a:lnTo>
                    <a:pt x="3894626" y="761720"/>
                  </a:lnTo>
                  <a:lnTo>
                    <a:pt x="3906464" y="766203"/>
                  </a:lnTo>
                  <a:lnTo>
                    <a:pt x="3918302" y="771363"/>
                  </a:lnTo>
                  <a:lnTo>
                    <a:pt x="3930139" y="777280"/>
                  </a:lnTo>
                  <a:lnTo>
                    <a:pt x="3941977" y="784041"/>
                  </a:lnTo>
                  <a:lnTo>
                    <a:pt x="3953815" y="791731"/>
                  </a:lnTo>
                  <a:lnTo>
                    <a:pt x="3965653" y="800433"/>
                  </a:lnTo>
                  <a:lnTo>
                    <a:pt x="3977491" y="810224"/>
                  </a:lnTo>
                  <a:lnTo>
                    <a:pt x="3989328" y="821169"/>
                  </a:lnTo>
                  <a:lnTo>
                    <a:pt x="4001166" y="833316"/>
                  </a:lnTo>
                  <a:lnTo>
                    <a:pt x="4013004" y="846689"/>
                  </a:lnTo>
                  <a:lnTo>
                    <a:pt x="4024842" y="861283"/>
                  </a:lnTo>
                  <a:lnTo>
                    <a:pt x="4036679" y="877057"/>
                  </a:lnTo>
                  <a:lnTo>
                    <a:pt x="4048517" y="893930"/>
                  </a:lnTo>
                  <a:lnTo>
                    <a:pt x="4060355" y="911777"/>
                  </a:lnTo>
                  <a:lnTo>
                    <a:pt x="4072193" y="930436"/>
                  </a:lnTo>
                  <a:lnTo>
                    <a:pt x="4084031" y="949704"/>
                  </a:lnTo>
                  <a:lnTo>
                    <a:pt x="4095868" y="969351"/>
                  </a:lnTo>
                  <a:lnTo>
                    <a:pt x="4107706" y="989126"/>
                  </a:lnTo>
                  <a:lnTo>
                    <a:pt x="4119544" y="1008773"/>
                  </a:lnTo>
                  <a:lnTo>
                    <a:pt x="4131382" y="1028041"/>
                  </a:lnTo>
                  <a:lnTo>
                    <a:pt x="4143219" y="1046700"/>
                  </a:lnTo>
                  <a:lnTo>
                    <a:pt x="4155057" y="1064548"/>
                  </a:lnTo>
                  <a:lnTo>
                    <a:pt x="4166895" y="1081420"/>
                  </a:lnTo>
                  <a:lnTo>
                    <a:pt x="4178733" y="1097194"/>
                  </a:lnTo>
                  <a:lnTo>
                    <a:pt x="4190570" y="1111788"/>
                  </a:lnTo>
                  <a:lnTo>
                    <a:pt x="4202408" y="1125162"/>
                  </a:lnTo>
                  <a:lnTo>
                    <a:pt x="4214246" y="1137309"/>
                  </a:lnTo>
                  <a:lnTo>
                    <a:pt x="4226084" y="1148254"/>
                  </a:lnTo>
                  <a:lnTo>
                    <a:pt x="4237922" y="1158045"/>
                  </a:lnTo>
                  <a:lnTo>
                    <a:pt x="4249759" y="1166746"/>
                  </a:lnTo>
                  <a:lnTo>
                    <a:pt x="4261597" y="1174436"/>
                  </a:lnTo>
                  <a:lnTo>
                    <a:pt x="4273435" y="1181197"/>
                  </a:lnTo>
                  <a:lnTo>
                    <a:pt x="4285273" y="1187115"/>
                  </a:lnTo>
                  <a:lnTo>
                    <a:pt x="4297110" y="1192274"/>
                  </a:lnTo>
                  <a:lnTo>
                    <a:pt x="4308948" y="1196757"/>
                  </a:lnTo>
                  <a:lnTo>
                    <a:pt x="4320786" y="1200641"/>
                  </a:lnTo>
                  <a:lnTo>
                    <a:pt x="4332624" y="1203996"/>
                  </a:lnTo>
                  <a:lnTo>
                    <a:pt x="4344461" y="1206890"/>
                  </a:lnTo>
                  <a:lnTo>
                    <a:pt x="4356299" y="1209379"/>
                  </a:lnTo>
                  <a:lnTo>
                    <a:pt x="4368137" y="1211518"/>
                  </a:lnTo>
                  <a:lnTo>
                    <a:pt x="4379975" y="1213353"/>
                  </a:lnTo>
                  <a:lnTo>
                    <a:pt x="4391813" y="1214925"/>
                  </a:lnTo>
                  <a:lnTo>
                    <a:pt x="4403650" y="1216271"/>
                  </a:lnTo>
                  <a:lnTo>
                    <a:pt x="4415488" y="1217422"/>
                  </a:lnTo>
                  <a:lnTo>
                    <a:pt x="4427326" y="1218405"/>
                  </a:lnTo>
                  <a:lnTo>
                    <a:pt x="4439164" y="1219245"/>
                  </a:lnTo>
                  <a:lnTo>
                    <a:pt x="4451001" y="1219962"/>
                  </a:lnTo>
                  <a:lnTo>
                    <a:pt x="4462839" y="1220574"/>
                  </a:lnTo>
                  <a:lnTo>
                    <a:pt x="4474677" y="1221095"/>
                  </a:lnTo>
                  <a:lnTo>
                    <a:pt x="4486515" y="1221540"/>
                  </a:lnTo>
                  <a:lnTo>
                    <a:pt x="4498352" y="1221919"/>
                  </a:lnTo>
                  <a:lnTo>
                    <a:pt x="4510190" y="1222241"/>
                  </a:lnTo>
                  <a:lnTo>
                    <a:pt x="4522028" y="1222516"/>
                  </a:lnTo>
                  <a:lnTo>
                    <a:pt x="4533866" y="1222750"/>
                  </a:lnTo>
                  <a:lnTo>
                    <a:pt x="4545704" y="1222950"/>
                  </a:lnTo>
                  <a:lnTo>
                    <a:pt x="4557541" y="1223120"/>
                  </a:lnTo>
                  <a:lnTo>
                    <a:pt x="4569379" y="1223264"/>
                  </a:lnTo>
                  <a:lnTo>
                    <a:pt x="4581217" y="1223387"/>
                  </a:lnTo>
                  <a:lnTo>
                    <a:pt x="4593055" y="1223492"/>
                  </a:lnTo>
                  <a:lnTo>
                    <a:pt x="4604892" y="1223581"/>
                  </a:lnTo>
                  <a:lnTo>
                    <a:pt x="4616730" y="1223657"/>
                  </a:lnTo>
                  <a:lnTo>
                    <a:pt x="4628568" y="1223721"/>
                  </a:lnTo>
                  <a:lnTo>
                    <a:pt x="4640406" y="1223776"/>
                  </a:lnTo>
                  <a:lnTo>
                    <a:pt x="4652244" y="1223823"/>
                  </a:lnTo>
                  <a:lnTo>
                    <a:pt x="4664081" y="1223863"/>
                  </a:lnTo>
                  <a:lnTo>
                    <a:pt x="4675919" y="1223897"/>
                  </a:lnTo>
                  <a:lnTo>
                    <a:pt x="4687757" y="1223925"/>
                  </a:lnTo>
                </a:path>
              </a:pathLst>
            </a:custGeom>
            <a:ln w="40651" cap="flat">
              <a:solidFill>
                <a:srgbClr val="E8E8E8">
                  <a:alpha val="100000"/>
                </a:srgbClr>
              </a:solidFill>
              <a:prstDash val="solid"/>
              <a:round/>
            </a:ln>
          </p:spPr>
          <p:txBody>
            <a:bodyPr/>
            <a:lstStyle/>
            <a:p/>
          </p:txBody>
        </p:sp>
        <p:sp>
          <p:nvSpPr>
            <p:cNvPr id="27" name="pl27"/>
            <p:cNvSpPr/>
            <p:nvPr/>
          </p:nvSpPr>
          <p:spPr>
            <a:xfrm>
              <a:off x="2482252" y="1150001"/>
              <a:ext cx="4687757" cy="489537"/>
            </a:xfrm>
            <a:custGeom>
              <a:avLst/>
              <a:pathLst>
                <a:path w="4687757" h="489537">
                  <a:moveTo>
                    <a:pt x="0" y="244768"/>
                  </a:moveTo>
                  <a:lnTo>
                    <a:pt x="11837" y="244768"/>
                  </a:lnTo>
                  <a:lnTo>
                    <a:pt x="23675" y="244768"/>
                  </a:lnTo>
                  <a:lnTo>
                    <a:pt x="35513" y="244768"/>
                  </a:lnTo>
                  <a:lnTo>
                    <a:pt x="47351" y="244768"/>
                  </a:lnTo>
                  <a:lnTo>
                    <a:pt x="59188" y="244768"/>
                  </a:lnTo>
                  <a:lnTo>
                    <a:pt x="71026" y="244768"/>
                  </a:lnTo>
                  <a:lnTo>
                    <a:pt x="82864" y="244768"/>
                  </a:lnTo>
                  <a:lnTo>
                    <a:pt x="94702" y="244768"/>
                  </a:lnTo>
                  <a:lnTo>
                    <a:pt x="106539" y="244768"/>
                  </a:lnTo>
                  <a:lnTo>
                    <a:pt x="118377" y="244768"/>
                  </a:lnTo>
                  <a:lnTo>
                    <a:pt x="130215" y="244768"/>
                  </a:lnTo>
                  <a:lnTo>
                    <a:pt x="142053" y="244768"/>
                  </a:lnTo>
                  <a:lnTo>
                    <a:pt x="153891" y="244768"/>
                  </a:lnTo>
                  <a:lnTo>
                    <a:pt x="165728" y="244768"/>
                  </a:lnTo>
                  <a:lnTo>
                    <a:pt x="177566" y="244768"/>
                  </a:lnTo>
                  <a:lnTo>
                    <a:pt x="189404" y="244768"/>
                  </a:lnTo>
                  <a:lnTo>
                    <a:pt x="201242" y="244768"/>
                  </a:lnTo>
                  <a:lnTo>
                    <a:pt x="213079" y="244768"/>
                  </a:lnTo>
                  <a:lnTo>
                    <a:pt x="224917" y="244768"/>
                  </a:lnTo>
                  <a:lnTo>
                    <a:pt x="236755" y="244768"/>
                  </a:lnTo>
                  <a:lnTo>
                    <a:pt x="248593" y="244768"/>
                  </a:lnTo>
                  <a:lnTo>
                    <a:pt x="260430" y="244768"/>
                  </a:lnTo>
                  <a:lnTo>
                    <a:pt x="272268" y="244768"/>
                  </a:lnTo>
                  <a:lnTo>
                    <a:pt x="284106" y="244768"/>
                  </a:lnTo>
                  <a:lnTo>
                    <a:pt x="295944" y="244768"/>
                  </a:lnTo>
                  <a:lnTo>
                    <a:pt x="307782" y="244768"/>
                  </a:lnTo>
                  <a:lnTo>
                    <a:pt x="319619" y="244768"/>
                  </a:lnTo>
                  <a:lnTo>
                    <a:pt x="331457" y="244768"/>
                  </a:lnTo>
                  <a:lnTo>
                    <a:pt x="343295" y="244768"/>
                  </a:lnTo>
                  <a:lnTo>
                    <a:pt x="355133" y="244768"/>
                  </a:lnTo>
                  <a:lnTo>
                    <a:pt x="366970" y="244768"/>
                  </a:lnTo>
                  <a:lnTo>
                    <a:pt x="378808" y="244768"/>
                  </a:lnTo>
                  <a:lnTo>
                    <a:pt x="390646" y="244768"/>
                  </a:lnTo>
                  <a:lnTo>
                    <a:pt x="402484" y="244768"/>
                  </a:lnTo>
                  <a:lnTo>
                    <a:pt x="414321" y="244768"/>
                  </a:lnTo>
                  <a:lnTo>
                    <a:pt x="426159" y="244768"/>
                  </a:lnTo>
                  <a:lnTo>
                    <a:pt x="437997" y="244768"/>
                  </a:lnTo>
                  <a:lnTo>
                    <a:pt x="449835" y="244768"/>
                  </a:lnTo>
                  <a:lnTo>
                    <a:pt x="461673" y="244768"/>
                  </a:lnTo>
                  <a:lnTo>
                    <a:pt x="473510" y="244768"/>
                  </a:lnTo>
                  <a:lnTo>
                    <a:pt x="485348" y="244768"/>
                  </a:lnTo>
                  <a:lnTo>
                    <a:pt x="497186" y="244768"/>
                  </a:lnTo>
                  <a:lnTo>
                    <a:pt x="509024" y="244768"/>
                  </a:lnTo>
                  <a:lnTo>
                    <a:pt x="520861" y="244768"/>
                  </a:lnTo>
                  <a:lnTo>
                    <a:pt x="532699" y="244768"/>
                  </a:lnTo>
                  <a:lnTo>
                    <a:pt x="544537" y="244768"/>
                  </a:lnTo>
                  <a:lnTo>
                    <a:pt x="556375" y="244768"/>
                  </a:lnTo>
                  <a:lnTo>
                    <a:pt x="568213" y="244768"/>
                  </a:lnTo>
                  <a:lnTo>
                    <a:pt x="580050" y="244768"/>
                  </a:lnTo>
                  <a:lnTo>
                    <a:pt x="591888" y="244768"/>
                  </a:lnTo>
                  <a:lnTo>
                    <a:pt x="603726" y="244768"/>
                  </a:lnTo>
                  <a:lnTo>
                    <a:pt x="615564" y="244768"/>
                  </a:lnTo>
                  <a:lnTo>
                    <a:pt x="627401" y="244768"/>
                  </a:lnTo>
                  <a:lnTo>
                    <a:pt x="639239" y="244768"/>
                  </a:lnTo>
                  <a:lnTo>
                    <a:pt x="651077" y="244768"/>
                  </a:lnTo>
                  <a:lnTo>
                    <a:pt x="662915" y="244768"/>
                  </a:lnTo>
                  <a:lnTo>
                    <a:pt x="674752" y="244768"/>
                  </a:lnTo>
                  <a:lnTo>
                    <a:pt x="686590" y="244768"/>
                  </a:lnTo>
                  <a:lnTo>
                    <a:pt x="698428" y="244768"/>
                  </a:lnTo>
                  <a:lnTo>
                    <a:pt x="710266" y="244768"/>
                  </a:lnTo>
                  <a:lnTo>
                    <a:pt x="722104" y="244768"/>
                  </a:lnTo>
                  <a:lnTo>
                    <a:pt x="733941" y="244768"/>
                  </a:lnTo>
                  <a:lnTo>
                    <a:pt x="745779" y="244768"/>
                  </a:lnTo>
                  <a:lnTo>
                    <a:pt x="757617" y="244768"/>
                  </a:lnTo>
                  <a:lnTo>
                    <a:pt x="769455" y="244768"/>
                  </a:lnTo>
                  <a:lnTo>
                    <a:pt x="781292" y="244768"/>
                  </a:lnTo>
                  <a:lnTo>
                    <a:pt x="793130" y="244768"/>
                  </a:lnTo>
                  <a:lnTo>
                    <a:pt x="804968" y="244768"/>
                  </a:lnTo>
                  <a:lnTo>
                    <a:pt x="816806" y="244768"/>
                  </a:lnTo>
                  <a:lnTo>
                    <a:pt x="828643" y="244768"/>
                  </a:lnTo>
                  <a:lnTo>
                    <a:pt x="840481" y="244768"/>
                  </a:lnTo>
                  <a:lnTo>
                    <a:pt x="852319" y="244768"/>
                  </a:lnTo>
                  <a:lnTo>
                    <a:pt x="864157" y="244768"/>
                  </a:lnTo>
                  <a:lnTo>
                    <a:pt x="875995" y="244768"/>
                  </a:lnTo>
                  <a:lnTo>
                    <a:pt x="887832" y="244768"/>
                  </a:lnTo>
                  <a:lnTo>
                    <a:pt x="899670" y="244768"/>
                  </a:lnTo>
                  <a:lnTo>
                    <a:pt x="911508" y="244768"/>
                  </a:lnTo>
                  <a:lnTo>
                    <a:pt x="923346" y="244768"/>
                  </a:lnTo>
                  <a:lnTo>
                    <a:pt x="935183" y="244768"/>
                  </a:lnTo>
                  <a:lnTo>
                    <a:pt x="947021" y="244768"/>
                  </a:lnTo>
                  <a:lnTo>
                    <a:pt x="958859" y="244768"/>
                  </a:lnTo>
                  <a:lnTo>
                    <a:pt x="970697" y="244768"/>
                  </a:lnTo>
                  <a:lnTo>
                    <a:pt x="982534" y="244768"/>
                  </a:lnTo>
                  <a:lnTo>
                    <a:pt x="994372" y="244768"/>
                  </a:lnTo>
                  <a:lnTo>
                    <a:pt x="1006210" y="244768"/>
                  </a:lnTo>
                  <a:lnTo>
                    <a:pt x="1018048" y="244768"/>
                  </a:lnTo>
                  <a:lnTo>
                    <a:pt x="1029886" y="244768"/>
                  </a:lnTo>
                  <a:lnTo>
                    <a:pt x="1041723" y="244768"/>
                  </a:lnTo>
                  <a:lnTo>
                    <a:pt x="1053561" y="244768"/>
                  </a:lnTo>
                  <a:lnTo>
                    <a:pt x="1065399" y="244768"/>
                  </a:lnTo>
                  <a:lnTo>
                    <a:pt x="1077237" y="244768"/>
                  </a:lnTo>
                  <a:lnTo>
                    <a:pt x="1089074" y="244768"/>
                  </a:lnTo>
                  <a:lnTo>
                    <a:pt x="1100912" y="244768"/>
                  </a:lnTo>
                  <a:lnTo>
                    <a:pt x="1112750" y="244768"/>
                  </a:lnTo>
                  <a:lnTo>
                    <a:pt x="1124588" y="244768"/>
                  </a:lnTo>
                  <a:lnTo>
                    <a:pt x="1136426" y="244768"/>
                  </a:lnTo>
                  <a:lnTo>
                    <a:pt x="1148263" y="244768"/>
                  </a:lnTo>
                  <a:lnTo>
                    <a:pt x="1160101" y="244768"/>
                  </a:lnTo>
                  <a:lnTo>
                    <a:pt x="1171939" y="244768"/>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82"/>
                  </a:lnTo>
                  <a:lnTo>
                    <a:pt x="2355716" y="110"/>
                  </a:lnTo>
                  <a:lnTo>
                    <a:pt x="2367554" y="144"/>
                  </a:lnTo>
                  <a:lnTo>
                    <a:pt x="2379391" y="184"/>
                  </a:lnTo>
                  <a:lnTo>
                    <a:pt x="2391229" y="231"/>
                  </a:lnTo>
                  <a:lnTo>
                    <a:pt x="2403067" y="286"/>
                  </a:lnTo>
                  <a:lnTo>
                    <a:pt x="2414905" y="350"/>
                  </a:lnTo>
                  <a:lnTo>
                    <a:pt x="2426743" y="426"/>
                  </a:lnTo>
                  <a:lnTo>
                    <a:pt x="2438580" y="515"/>
                  </a:lnTo>
                  <a:lnTo>
                    <a:pt x="2450418" y="620"/>
                  </a:lnTo>
                  <a:lnTo>
                    <a:pt x="2462256" y="743"/>
                  </a:lnTo>
                  <a:lnTo>
                    <a:pt x="2474094" y="887"/>
                  </a:lnTo>
                  <a:lnTo>
                    <a:pt x="2485931" y="1057"/>
                  </a:lnTo>
                  <a:lnTo>
                    <a:pt x="2497769" y="1257"/>
                  </a:lnTo>
                  <a:lnTo>
                    <a:pt x="2509607" y="1491"/>
                  </a:lnTo>
                  <a:lnTo>
                    <a:pt x="2521445" y="1766"/>
                  </a:lnTo>
                  <a:lnTo>
                    <a:pt x="2533283" y="2088"/>
                  </a:lnTo>
                  <a:lnTo>
                    <a:pt x="2545120" y="2467"/>
                  </a:lnTo>
                  <a:lnTo>
                    <a:pt x="2556958" y="2912"/>
                  </a:lnTo>
                  <a:lnTo>
                    <a:pt x="2568796" y="3433"/>
                  </a:lnTo>
                  <a:lnTo>
                    <a:pt x="2580634" y="4045"/>
                  </a:lnTo>
                  <a:lnTo>
                    <a:pt x="2592471" y="4762"/>
                  </a:lnTo>
                  <a:lnTo>
                    <a:pt x="2604309" y="5602"/>
                  </a:lnTo>
                  <a:lnTo>
                    <a:pt x="2616147" y="6585"/>
                  </a:lnTo>
                  <a:lnTo>
                    <a:pt x="2627985" y="7736"/>
                  </a:lnTo>
                  <a:lnTo>
                    <a:pt x="2639822" y="9082"/>
                  </a:lnTo>
                  <a:lnTo>
                    <a:pt x="2651660" y="10654"/>
                  </a:lnTo>
                  <a:lnTo>
                    <a:pt x="2663498" y="12489"/>
                  </a:lnTo>
                  <a:lnTo>
                    <a:pt x="2675336" y="14628"/>
                  </a:lnTo>
                  <a:lnTo>
                    <a:pt x="2687174" y="17117"/>
                  </a:lnTo>
                  <a:lnTo>
                    <a:pt x="2699011" y="20011"/>
                  </a:lnTo>
                  <a:lnTo>
                    <a:pt x="2710849" y="23366"/>
                  </a:lnTo>
                  <a:lnTo>
                    <a:pt x="2722687" y="27250"/>
                  </a:lnTo>
                  <a:lnTo>
                    <a:pt x="2734525" y="31733"/>
                  </a:lnTo>
                  <a:lnTo>
                    <a:pt x="2746362" y="36892"/>
                  </a:lnTo>
                  <a:lnTo>
                    <a:pt x="2758200" y="42810"/>
                  </a:lnTo>
                  <a:lnTo>
                    <a:pt x="2770038" y="49571"/>
                  </a:lnTo>
                  <a:lnTo>
                    <a:pt x="2781876" y="57261"/>
                  </a:lnTo>
                  <a:lnTo>
                    <a:pt x="2793713" y="65962"/>
                  </a:lnTo>
                  <a:lnTo>
                    <a:pt x="2805551" y="75753"/>
                  </a:lnTo>
                  <a:lnTo>
                    <a:pt x="2817389" y="86698"/>
                  </a:lnTo>
                  <a:lnTo>
                    <a:pt x="2829227" y="98845"/>
                  </a:lnTo>
                  <a:lnTo>
                    <a:pt x="2841065" y="112219"/>
                  </a:lnTo>
                  <a:lnTo>
                    <a:pt x="2852902" y="126813"/>
                  </a:lnTo>
                  <a:lnTo>
                    <a:pt x="2864740" y="142587"/>
                  </a:lnTo>
                  <a:lnTo>
                    <a:pt x="2876578" y="159459"/>
                  </a:lnTo>
                  <a:lnTo>
                    <a:pt x="2888416" y="177307"/>
                  </a:lnTo>
                  <a:lnTo>
                    <a:pt x="2900253" y="195966"/>
                  </a:lnTo>
                  <a:lnTo>
                    <a:pt x="2912091" y="215234"/>
                  </a:lnTo>
                  <a:lnTo>
                    <a:pt x="2923929" y="234881"/>
                  </a:lnTo>
                  <a:lnTo>
                    <a:pt x="2935767" y="254656"/>
                  </a:lnTo>
                  <a:lnTo>
                    <a:pt x="2947604" y="274303"/>
                  </a:lnTo>
                  <a:lnTo>
                    <a:pt x="2959442" y="293571"/>
                  </a:lnTo>
                  <a:lnTo>
                    <a:pt x="2971280" y="312230"/>
                  </a:lnTo>
                  <a:lnTo>
                    <a:pt x="2983118" y="330077"/>
                  </a:lnTo>
                  <a:lnTo>
                    <a:pt x="2994956" y="346950"/>
                  </a:lnTo>
                  <a:lnTo>
                    <a:pt x="3006793" y="362724"/>
                  </a:lnTo>
                  <a:lnTo>
                    <a:pt x="3018631" y="377318"/>
                  </a:lnTo>
                  <a:lnTo>
                    <a:pt x="3030469" y="390691"/>
                  </a:lnTo>
                  <a:lnTo>
                    <a:pt x="3042307" y="402838"/>
                  </a:lnTo>
                  <a:lnTo>
                    <a:pt x="3054144" y="413783"/>
                  </a:lnTo>
                  <a:lnTo>
                    <a:pt x="3065982" y="423574"/>
                  </a:lnTo>
                  <a:lnTo>
                    <a:pt x="3077820" y="432276"/>
                  </a:lnTo>
                  <a:lnTo>
                    <a:pt x="3089658" y="439966"/>
                  </a:lnTo>
                  <a:lnTo>
                    <a:pt x="3101496" y="446727"/>
                  </a:lnTo>
                  <a:lnTo>
                    <a:pt x="3113333" y="452644"/>
                  </a:lnTo>
                  <a:lnTo>
                    <a:pt x="3125171" y="457804"/>
                  </a:lnTo>
                  <a:lnTo>
                    <a:pt x="3137009" y="462286"/>
                  </a:lnTo>
                  <a:lnTo>
                    <a:pt x="3148847" y="466170"/>
                  </a:lnTo>
                  <a:lnTo>
                    <a:pt x="3160684" y="469526"/>
                  </a:lnTo>
                  <a:lnTo>
                    <a:pt x="3172522" y="472419"/>
                  </a:lnTo>
                  <a:lnTo>
                    <a:pt x="3184360" y="474909"/>
                  </a:lnTo>
                  <a:lnTo>
                    <a:pt x="3196198" y="477048"/>
                  </a:lnTo>
                  <a:lnTo>
                    <a:pt x="3208035" y="478883"/>
                  </a:lnTo>
                  <a:lnTo>
                    <a:pt x="3219873" y="480455"/>
                  </a:lnTo>
                  <a:lnTo>
                    <a:pt x="3231711" y="481801"/>
                  </a:lnTo>
                  <a:lnTo>
                    <a:pt x="3243549" y="482952"/>
                  </a:lnTo>
                  <a:lnTo>
                    <a:pt x="3255387" y="483935"/>
                  </a:lnTo>
                  <a:lnTo>
                    <a:pt x="3267224" y="484775"/>
                  </a:lnTo>
                  <a:lnTo>
                    <a:pt x="3279062" y="485492"/>
                  </a:lnTo>
                  <a:lnTo>
                    <a:pt x="3290900" y="486103"/>
                  </a:lnTo>
                  <a:lnTo>
                    <a:pt x="3302738" y="486625"/>
                  </a:lnTo>
                  <a:lnTo>
                    <a:pt x="3314575" y="487069"/>
                  </a:lnTo>
                  <a:lnTo>
                    <a:pt x="3326413" y="487448"/>
                  </a:lnTo>
                  <a:lnTo>
                    <a:pt x="3338251" y="487771"/>
                  </a:lnTo>
                  <a:lnTo>
                    <a:pt x="3350089" y="488046"/>
                  </a:lnTo>
                  <a:lnTo>
                    <a:pt x="3361926" y="488280"/>
                  </a:lnTo>
                  <a:lnTo>
                    <a:pt x="3373764" y="488479"/>
                  </a:lnTo>
                  <a:lnTo>
                    <a:pt x="3385602" y="488649"/>
                  </a:lnTo>
                  <a:lnTo>
                    <a:pt x="3397440" y="488794"/>
                  </a:lnTo>
                  <a:lnTo>
                    <a:pt x="3409278" y="488917"/>
                  </a:lnTo>
                  <a:lnTo>
                    <a:pt x="3421115" y="489021"/>
                  </a:lnTo>
                  <a:lnTo>
                    <a:pt x="3432953" y="489110"/>
                  </a:lnTo>
                  <a:lnTo>
                    <a:pt x="3444791" y="489186"/>
                  </a:lnTo>
                  <a:lnTo>
                    <a:pt x="3456629" y="489251"/>
                  </a:lnTo>
                  <a:lnTo>
                    <a:pt x="3468466" y="489306"/>
                  </a:lnTo>
                  <a:lnTo>
                    <a:pt x="3480304" y="489352"/>
                  </a:lnTo>
                  <a:lnTo>
                    <a:pt x="3492142" y="489392"/>
                  </a:lnTo>
                  <a:lnTo>
                    <a:pt x="3503980" y="489426"/>
                  </a:lnTo>
                  <a:lnTo>
                    <a:pt x="3515818" y="489455"/>
                  </a:lnTo>
                  <a:lnTo>
                    <a:pt x="3515818" y="489537"/>
                  </a:lnTo>
                  <a:lnTo>
                    <a:pt x="3527655" y="489523"/>
                  </a:lnTo>
                  <a:lnTo>
                    <a:pt x="3539493" y="489506"/>
                  </a:lnTo>
                  <a:lnTo>
                    <a:pt x="3551331" y="489486"/>
                  </a:lnTo>
                  <a:lnTo>
                    <a:pt x="3563169" y="489462"/>
                  </a:lnTo>
                  <a:lnTo>
                    <a:pt x="3575006" y="489435"/>
                  </a:lnTo>
                  <a:lnTo>
                    <a:pt x="3586844" y="489403"/>
                  </a:lnTo>
                  <a:lnTo>
                    <a:pt x="3598682" y="489365"/>
                  </a:lnTo>
                  <a:lnTo>
                    <a:pt x="3610520" y="489320"/>
                  </a:lnTo>
                  <a:lnTo>
                    <a:pt x="3622357" y="489268"/>
                  </a:lnTo>
                  <a:lnTo>
                    <a:pt x="3634195" y="489206"/>
                  </a:lnTo>
                  <a:lnTo>
                    <a:pt x="3646033" y="489134"/>
                  </a:lnTo>
                  <a:lnTo>
                    <a:pt x="3657871" y="489049"/>
                  </a:lnTo>
                  <a:lnTo>
                    <a:pt x="3669709" y="488950"/>
                  </a:lnTo>
                  <a:lnTo>
                    <a:pt x="3681546" y="488832"/>
                  </a:lnTo>
                  <a:lnTo>
                    <a:pt x="3693384" y="488695"/>
                  </a:lnTo>
                  <a:lnTo>
                    <a:pt x="3705222" y="488534"/>
                  </a:lnTo>
                  <a:lnTo>
                    <a:pt x="3717060" y="488344"/>
                  </a:lnTo>
                  <a:lnTo>
                    <a:pt x="3728897" y="488122"/>
                  </a:lnTo>
                  <a:lnTo>
                    <a:pt x="3740735" y="487861"/>
                  </a:lnTo>
                  <a:lnTo>
                    <a:pt x="3752573" y="487555"/>
                  </a:lnTo>
                  <a:lnTo>
                    <a:pt x="3764411" y="487197"/>
                  </a:lnTo>
                  <a:lnTo>
                    <a:pt x="3776248" y="486777"/>
                  </a:lnTo>
                  <a:lnTo>
                    <a:pt x="3788086" y="486285"/>
                  </a:lnTo>
                  <a:lnTo>
                    <a:pt x="3799924" y="485710"/>
                  </a:lnTo>
                  <a:lnTo>
                    <a:pt x="3811762" y="485037"/>
                  </a:lnTo>
                  <a:lnTo>
                    <a:pt x="3823600" y="484251"/>
                  </a:lnTo>
                  <a:lnTo>
                    <a:pt x="3835437" y="483333"/>
                  </a:lnTo>
                  <a:lnTo>
                    <a:pt x="3847275" y="482264"/>
                  </a:lnTo>
                  <a:lnTo>
                    <a:pt x="3859113" y="481019"/>
                  </a:lnTo>
                  <a:lnTo>
                    <a:pt x="3870951" y="479572"/>
                  </a:lnTo>
                  <a:lnTo>
                    <a:pt x="3882788" y="477895"/>
                  </a:lnTo>
                  <a:lnTo>
                    <a:pt x="3894626" y="475953"/>
                  </a:lnTo>
                  <a:lnTo>
                    <a:pt x="3906464" y="473711"/>
                  </a:lnTo>
                  <a:lnTo>
                    <a:pt x="3918302" y="471132"/>
                  </a:lnTo>
                  <a:lnTo>
                    <a:pt x="3930139" y="468173"/>
                  </a:lnTo>
                  <a:lnTo>
                    <a:pt x="3941977" y="464792"/>
                  </a:lnTo>
                  <a:lnTo>
                    <a:pt x="3953815" y="460948"/>
                  </a:lnTo>
                  <a:lnTo>
                    <a:pt x="3965653" y="456597"/>
                  </a:lnTo>
                  <a:lnTo>
                    <a:pt x="3977491" y="451701"/>
                  </a:lnTo>
                  <a:lnTo>
                    <a:pt x="3989328" y="446229"/>
                  </a:lnTo>
                  <a:lnTo>
                    <a:pt x="4001166" y="440155"/>
                  </a:lnTo>
                  <a:lnTo>
                    <a:pt x="4013004" y="433468"/>
                  </a:lnTo>
                  <a:lnTo>
                    <a:pt x="4024842" y="426171"/>
                  </a:lnTo>
                  <a:lnTo>
                    <a:pt x="4036679" y="418284"/>
                  </a:lnTo>
                  <a:lnTo>
                    <a:pt x="4048517" y="409848"/>
                  </a:lnTo>
                  <a:lnTo>
                    <a:pt x="4060355" y="400924"/>
                  </a:lnTo>
                  <a:lnTo>
                    <a:pt x="4072193" y="391595"/>
                  </a:lnTo>
                  <a:lnTo>
                    <a:pt x="4084031" y="381961"/>
                  </a:lnTo>
                  <a:lnTo>
                    <a:pt x="4095868" y="372137"/>
                  </a:lnTo>
                  <a:lnTo>
                    <a:pt x="4107706" y="362250"/>
                  </a:lnTo>
                  <a:lnTo>
                    <a:pt x="4119544" y="352426"/>
                  </a:lnTo>
                  <a:lnTo>
                    <a:pt x="4131382" y="342792"/>
                  </a:lnTo>
                  <a:lnTo>
                    <a:pt x="4143219" y="333463"/>
                  </a:lnTo>
                  <a:lnTo>
                    <a:pt x="4155057" y="324539"/>
                  </a:lnTo>
                  <a:lnTo>
                    <a:pt x="4166895" y="316103"/>
                  </a:lnTo>
                  <a:lnTo>
                    <a:pt x="4178733" y="308216"/>
                  </a:lnTo>
                  <a:lnTo>
                    <a:pt x="4190570" y="300919"/>
                  </a:lnTo>
                  <a:lnTo>
                    <a:pt x="4202408" y="294232"/>
                  </a:lnTo>
                  <a:lnTo>
                    <a:pt x="4214246" y="288159"/>
                  </a:lnTo>
                  <a:lnTo>
                    <a:pt x="4226084" y="282686"/>
                  </a:lnTo>
                  <a:lnTo>
                    <a:pt x="4237922" y="277791"/>
                  </a:lnTo>
                  <a:lnTo>
                    <a:pt x="4249759" y="273440"/>
                  </a:lnTo>
                  <a:lnTo>
                    <a:pt x="4261597" y="269595"/>
                  </a:lnTo>
                  <a:lnTo>
                    <a:pt x="4273435" y="266215"/>
                  </a:lnTo>
                  <a:lnTo>
                    <a:pt x="4285273" y="263256"/>
                  </a:lnTo>
                  <a:lnTo>
                    <a:pt x="4297110" y="260676"/>
                  </a:lnTo>
                  <a:lnTo>
                    <a:pt x="4308948" y="258435"/>
                  </a:lnTo>
                  <a:lnTo>
                    <a:pt x="4320786" y="256493"/>
                  </a:lnTo>
                  <a:lnTo>
                    <a:pt x="4332624" y="254815"/>
                  </a:lnTo>
                  <a:lnTo>
                    <a:pt x="4344461" y="253368"/>
                  </a:lnTo>
                  <a:lnTo>
                    <a:pt x="4356299" y="252123"/>
                  </a:lnTo>
                  <a:lnTo>
                    <a:pt x="4368137" y="251054"/>
                  </a:lnTo>
                  <a:lnTo>
                    <a:pt x="4379975" y="250136"/>
                  </a:lnTo>
                  <a:lnTo>
                    <a:pt x="4391813" y="249350"/>
                  </a:lnTo>
                  <a:lnTo>
                    <a:pt x="4403650" y="248677"/>
                  </a:lnTo>
                  <a:lnTo>
                    <a:pt x="4415488" y="248102"/>
                  </a:lnTo>
                  <a:lnTo>
                    <a:pt x="4427326" y="247610"/>
                  </a:lnTo>
                  <a:lnTo>
                    <a:pt x="4439164" y="247190"/>
                  </a:lnTo>
                  <a:lnTo>
                    <a:pt x="4451001" y="246832"/>
                  </a:lnTo>
                  <a:lnTo>
                    <a:pt x="4462839" y="246526"/>
                  </a:lnTo>
                  <a:lnTo>
                    <a:pt x="4474677" y="246265"/>
                  </a:lnTo>
                  <a:lnTo>
                    <a:pt x="4486515" y="246043"/>
                  </a:lnTo>
                  <a:lnTo>
                    <a:pt x="4498352" y="245854"/>
                  </a:lnTo>
                  <a:lnTo>
                    <a:pt x="4510190" y="245692"/>
                  </a:lnTo>
                  <a:lnTo>
                    <a:pt x="4522028" y="245555"/>
                  </a:lnTo>
                  <a:lnTo>
                    <a:pt x="4533866" y="245438"/>
                  </a:lnTo>
                  <a:lnTo>
                    <a:pt x="4545704" y="245338"/>
                  </a:lnTo>
                  <a:lnTo>
                    <a:pt x="4557541" y="245253"/>
                  </a:lnTo>
                  <a:lnTo>
                    <a:pt x="4569379" y="245181"/>
                  </a:lnTo>
                  <a:lnTo>
                    <a:pt x="4581217" y="245120"/>
                  </a:lnTo>
                  <a:lnTo>
                    <a:pt x="4593055" y="245067"/>
                  </a:lnTo>
                  <a:lnTo>
                    <a:pt x="4604892" y="245023"/>
                  </a:lnTo>
                  <a:lnTo>
                    <a:pt x="4616730" y="244985"/>
                  </a:lnTo>
                  <a:lnTo>
                    <a:pt x="4628568" y="244952"/>
                  </a:lnTo>
                  <a:lnTo>
                    <a:pt x="4640406" y="244925"/>
                  </a:lnTo>
                  <a:lnTo>
                    <a:pt x="4652244" y="244902"/>
                  </a:lnTo>
                  <a:lnTo>
                    <a:pt x="4664081" y="244882"/>
                  </a:lnTo>
                  <a:lnTo>
                    <a:pt x="4675919" y="244865"/>
                  </a:lnTo>
                  <a:lnTo>
                    <a:pt x="4687757" y="244850"/>
                  </a:lnTo>
                </a:path>
              </a:pathLst>
            </a:custGeom>
            <a:ln w="40651" cap="flat">
              <a:solidFill>
                <a:srgbClr val="F26A21">
                  <a:alpha val="100000"/>
                </a:srgbClr>
              </a:solidFill>
              <a:prstDash val="solid"/>
              <a:round/>
            </a:ln>
          </p:spPr>
          <p:txBody>
            <a:bodyPr/>
            <a:lstStyle/>
            <a:p/>
          </p:txBody>
        </p:sp>
        <p:sp>
          <p:nvSpPr>
            <p:cNvPr id="28" name="pl28"/>
            <p:cNvSpPr/>
            <p:nvPr/>
          </p:nvSpPr>
          <p:spPr>
            <a:xfrm>
              <a:off x="2482252" y="4577913"/>
              <a:ext cx="4687757" cy="489537"/>
            </a:xfrm>
            <a:custGeom>
              <a:avLst/>
              <a:pathLst>
                <a:path w="4687757" h="489537">
                  <a:moveTo>
                    <a:pt x="0" y="0"/>
                  </a:moveTo>
                  <a:lnTo>
                    <a:pt x="11837" y="14"/>
                  </a:lnTo>
                  <a:lnTo>
                    <a:pt x="23675" y="31"/>
                  </a:lnTo>
                  <a:lnTo>
                    <a:pt x="35513" y="51"/>
                  </a:lnTo>
                  <a:lnTo>
                    <a:pt x="47351" y="74"/>
                  </a:lnTo>
                  <a:lnTo>
                    <a:pt x="59188" y="102"/>
                  </a:lnTo>
                  <a:lnTo>
                    <a:pt x="71026" y="134"/>
                  </a:lnTo>
                  <a:lnTo>
                    <a:pt x="82864" y="172"/>
                  </a:lnTo>
                  <a:lnTo>
                    <a:pt x="94702" y="216"/>
                  </a:lnTo>
                  <a:lnTo>
                    <a:pt x="106539" y="269"/>
                  </a:lnTo>
                  <a:lnTo>
                    <a:pt x="118377" y="330"/>
                  </a:lnTo>
                  <a:lnTo>
                    <a:pt x="130215" y="402"/>
                  </a:lnTo>
                  <a:lnTo>
                    <a:pt x="142053" y="487"/>
                  </a:lnTo>
                  <a:lnTo>
                    <a:pt x="153891" y="587"/>
                  </a:lnTo>
                  <a:lnTo>
                    <a:pt x="165728" y="704"/>
                  </a:lnTo>
                  <a:lnTo>
                    <a:pt x="177566" y="842"/>
                  </a:lnTo>
                  <a:lnTo>
                    <a:pt x="189404" y="1003"/>
                  </a:lnTo>
                  <a:lnTo>
                    <a:pt x="201242" y="1192"/>
                  </a:lnTo>
                  <a:lnTo>
                    <a:pt x="213079" y="1415"/>
                  </a:lnTo>
                  <a:lnTo>
                    <a:pt x="224917" y="1675"/>
                  </a:lnTo>
                  <a:lnTo>
                    <a:pt x="236755" y="1981"/>
                  </a:lnTo>
                  <a:lnTo>
                    <a:pt x="248593" y="2340"/>
                  </a:lnTo>
                  <a:lnTo>
                    <a:pt x="260430" y="2759"/>
                  </a:lnTo>
                  <a:lnTo>
                    <a:pt x="272268" y="3251"/>
                  </a:lnTo>
                  <a:lnTo>
                    <a:pt x="284106" y="3827"/>
                  </a:lnTo>
                  <a:lnTo>
                    <a:pt x="295944" y="4500"/>
                  </a:lnTo>
                  <a:lnTo>
                    <a:pt x="307782" y="5286"/>
                  </a:lnTo>
                  <a:lnTo>
                    <a:pt x="319619" y="6203"/>
                  </a:lnTo>
                  <a:lnTo>
                    <a:pt x="331457" y="7273"/>
                  </a:lnTo>
                  <a:lnTo>
                    <a:pt x="343295" y="8517"/>
                  </a:lnTo>
                  <a:lnTo>
                    <a:pt x="355133" y="9964"/>
                  </a:lnTo>
                  <a:lnTo>
                    <a:pt x="366970" y="11642"/>
                  </a:lnTo>
                  <a:lnTo>
                    <a:pt x="378808" y="13584"/>
                  </a:lnTo>
                  <a:lnTo>
                    <a:pt x="390646" y="15825"/>
                  </a:lnTo>
                  <a:lnTo>
                    <a:pt x="402484" y="18405"/>
                  </a:lnTo>
                  <a:lnTo>
                    <a:pt x="414321" y="21364"/>
                  </a:lnTo>
                  <a:lnTo>
                    <a:pt x="426159" y="24744"/>
                  </a:lnTo>
                  <a:lnTo>
                    <a:pt x="437997" y="28589"/>
                  </a:lnTo>
                  <a:lnTo>
                    <a:pt x="449835" y="32940"/>
                  </a:lnTo>
                  <a:lnTo>
                    <a:pt x="461673" y="37835"/>
                  </a:lnTo>
                  <a:lnTo>
                    <a:pt x="473510" y="43308"/>
                  </a:lnTo>
                  <a:lnTo>
                    <a:pt x="485348" y="49381"/>
                  </a:lnTo>
                  <a:lnTo>
                    <a:pt x="497186" y="56068"/>
                  </a:lnTo>
                  <a:lnTo>
                    <a:pt x="509024" y="63365"/>
                  </a:lnTo>
                  <a:lnTo>
                    <a:pt x="520861" y="71252"/>
                  </a:lnTo>
                  <a:lnTo>
                    <a:pt x="532699" y="79688"/>
                  </a:lnTo>
                  <a:lnTo>
                    <a:pt x="544537" y="88612"/>
                  </a:lnTo>
                  <a:lnTo>
                    <a:pt x="556375" y="97941"/>
                  </a:lnTo>
                  <a:lnTo>
                    <a:pt x="568213" y="107576"/>
                  </a:lnTo>
                  <a:lnTo>
                    <a:pt x="580050" y="117399"/>
                  </a:lnTo>
                  <a:lnTo>
                    <a:pt x="591888" y="127287"/>
                  </a:lnTo>
                  <a:lnTo>
                    <a:pt x="603726" y="137110"/>
                  </a:lnTo>
                  <a:lnTo>
                    <a:pt x="615564" y="146744"/>
                  </a:lnTo>
                  <a:lnTo>
                    <a:pt x="627401" y="156074"/>
                  </a:lnTo>
                  <a:lnTo>
                    <a:pt x="639239" y="164997"/>
                  </a:lnTo>
                  <a:lnTo>
                    <a:pt x="651077" y="173434"/>
                  </a:lnTo>
                  <a:lnTo>
                    <a:pt x="662915" y="181321"/>
                  </a:lnTo>
                  <a:lnTo>
                    <a:pt x="674752" y="188618"/>
                  </a:lnTo>
                  <a:lnTo>
                    <a:pt x="686590" y="195304"/>
                  </a:lnTo>
                  <a:lnTo>
                    <a:pt x="698428" y="201378"/>
                  </a:lnTo>
                  <a:lnTo>
                    <a:pt x="710266" y="206850"/>
                  </a:lnTo>
                  <a:lnTo>
                    <a:pt x="722104" y="211746"/>
                  </a:lnTo>
                  <a:lnTo>
                    <a:pt x="733941" y="216097"/>
                  </a:lnTo>
                  <a:lnTo>
                    <a:pt x="745779" y="219942"/>
                  </a:lnTo>
                  <a:lnTo>
                    <a:pt x="757617" y="223322"/>
                  </a:lnTo>
                  <a:lnTo>
                    <a:pt x="769455" y="226281"/>
                  </a:lnTo>
                  <a:lnTo>
                    <a:pt x="781292" y="228860"/>
                  </a:lnTo>
                  <a:lnTo>
                    <a:pt x="793130" y="231102"/>
                  </a:lnTo>
                  <a:lnTo>
                    <a:pt x="804968" y="233044"/>
                  </a:lnTo>
                  <a:lnTo>
                    <a:pt x="816806" y="234722"/>
                  </a:lnTo>
                  <a:lnTo>
                    <a:pt x="828643" y="236168"/>
                  </a:lnTo>
                  <a:lnTo>
                    <a:pt x="840481" y="237413"/>
                  </a:lnTo>
                  <a:lnTo>
                    <a:pt x="852319" y="238483"/>
                  </a:lnTo>
                  <a:lnTo>
                    <a:pt x="864157" y="239400"/>
                  </a:lnTo>
                  <a:lnTo>
                    <a:pt x="875995" y="240186"/>
                  </a:lnTo>
                  <a:lnTo>
                    <a:pt x="887832" y="240859"/>
                  </a:lnTo>
                  <a:lnTo>
                    <a:pt x="899670" y="241434"/>
                  </a:lnTo>
                  <a:lnTo>
                    <a:pt x="911508" y="241926"/>
                  </a:lnTo>
                  <a:lnTo>
                    <a:pt x="923346" y="242346"/>
                  </a:lnTo>
                  <a:lnTo>
                    <a:pt x="935183" y="242705"/>
                  </a:lnTo>
                  <a:lnTo>
                    <a:pt x="947021" y="243010"/>
                  </a:lnTo>
                  <a:lnTo>
                    <a:pt x="958859" y="243271"/>
                  </a:lnTo>
                  <a:lnTo>
                    <a:pt x="970697" y="243493"/>
                  </a:lnTo>
                  <a:lnTo>
                    <a:pt x="982534" y="243683"/>
                  </a:lnTo>
                  <a:lnTo>
                    <a:pt x="994372" y="243844"/>
                  </a:lnTo>
                  <a:lnTo>
                    <a:pt x="1006210" y="243982"/>
                  </a:lnTo>
                  <a:lnTo>
                    <a:pt x="1018048" y="244099"/>
                  </a:lnTo>
                  <a:lnTo>
                    <a:pt x="1029886" y="244198"/>
                  </a:lnTo>
                  <a:lnTo>
                    <a:pt x="1041723" y="244283"/>
                  </a:lnTo>
                  <a:lnTo>
                    <a:pt x="1053561" y="244355"/>
                  </a:lnTo>
                  <a:lnTo>
                    <a:pt x="1065399" y="244417"/>
                  </a:lnTo>
                  <a:lnTo>
                    <a:pt x="1077237" y="244469"/>
                  </a:lnTo>
                  <a:lnTo>
                    <a:pt x="1089074" y="244514"/>
                  </a:lnTo>
                  <a:lnTo>
                    <a:pt x="1100912" y="244552"/>
                  </a:lnTo>
                  <a:lnTo>
                    <a:pt x="1112750" y="244584"/>
                  </a:lnTo>
                  <a:lnTo>
                    <a:pt x="1124588" y="244612"/>
                  </a:lnTo>
                  <a:lnTo>
                    <a:pt x="1136426" y="244635"/>
                  </a:lnTo>
                  <a:lnTo>
                    <a:pt x="1148263" y="244655"/>
                  </a:lnTo>
                  <a:lnTo>
                    <a:pt x="1160101" y="244672"/>
                  </a:lnTo>
                  <a:lnTo>
                    <a:pt x="1171939" y="244686"/>
                  </a:lnTo>
                  <a:lnTo>
                    <a:pt x="1171939" y="244850"/>
                  </a:lnTo>
                  <a:lnTo>
                    <a:pt x="1183777" y="244865"/>
                  </a:lnTo>
                  <a:lnTo>
                    <a:pt x="1195614" y="244882"/>
                  </a:lnTo>
                  <a:lnTo>
                    <a:pt x="1207452" y="244902"/>
                  </a:lnTo>
                  <a:lnTo>
                    <a:pt x="1219290" y="244925"/>
                  </a:lnTo>
                  <a:lnTo>
                    <a:pt x="1231128" y="244952"/>
                  </a:lnTo>
                  <a:lnTo>
                    <a:pt x="1242965" y="244985"/>
                  </a:lnTo>
                  <a:lnTo>
                    <a:pt x="1254803" y="245023"/>
                  </a:lnTo>
                  <a:lnTo>
                    <a:pt x="1266641" y="245067"/>
                  </a:lnTo>
                  <a:lnTo>
                    <a:pt x="1278479" y="245120"/>
                  </a:lnTo>
                  <a:lnTo>
                    <a:pt x="1290317" y="245181"/>
                  </a:lnTo>
                  <a:lnTo>
                    <a:pt x="1302154" y="245253"/>
                  </a:lnTo>
                  <a:lnTo>
                    <a:pt x="1313992" y="245338"/>
                  </a:lnTo>
                  <a:lnTo>
                    <a:pt x="1325830" y="245438"/>
                  </a:lnTo>
                  <a:lnTo>
                    <a:pt x="1337668" y="245555"/>
                  </a:lnTo>
                  <a:lnTo>
                    <a:pt x="1349505" y="245692"/>
                  </a:lnTo>
                  <a:lnTo>
                    <a:pt x="1361343" y="245854"/>
                  </a:lnTo>
                  <a:lnTo>
                    <a:pt x="1373181" y="246043"/>
                  </a:lnTo>
                  <a:lnTo>
                    <a:pt x="1385019" y="246265"/>
                  </a:lnTo>
                  <a:lnTo>
                    <a:pt x="1396856" y="246526"/>
                  </a:lnTo>
                  <a:lnTo>
                    <a:pt x="1408694" y="246832"/>
                  </a:lnTo>
                  <a:lnTo>
                    <a:pt x="1420532" y="247190"/>
                  </a:lnTo>
                  <a:lnTo>
                    <a:pt x="1432370" y="247610"/>
                  </a:lnTo>
                  <a:lnTo>
                    <a:pt x="1444208" y="248102"/>
                  </a:lnTo>
                  <a:lnTo>
                    <a:pt x="1456045" y="248677"/>
                  </a:lnTo>
                  <a:lnTo>
                    <a:pt x="1467883" y="249350"/>
                  </a:lnTo>
                  <a:lnTo>
                    <a:pt x="1479721" y="250136"/>
                  </a:lnTo>
                  <a:lnTo>
                    <a:pt x="1491559" y="251054"/>
                  </a:lnTo>
                  <a:lnTo>
                    <a:pt x="1503396" y="252123"/>
                  </a:lnTo>
                  <a:lnTo>
                    <a:pt x="1515234" y="253368"/>
                  </a:lnTo>
                  <a:lnTo>
                    <a:pt x="1527072" y="254815"/>
                  </a:lnTo>
                  <a:lnTo>
                    <a:pt x="1538910" y="256493"/>
                  </a:lnTo>
                  <a:lnTo>
                    <a:pt x="1550748" y="258435"/>
                  </a:lnTo>
                  <a:lnTo>
                    <a:pt x="1562585" y="260676"/>
                  </a:lnTo>
                  <a:lnTo>
                    <a:pt x="1574423" y="263256"/>
                  </a:lnTo>
                  <a:lnTo>
                    <a:pt x="1586261" y="266215"/>
                  </a:lnTo>
                  <a:lnTo>
                    <a:pt x="1598099" y="269595"/>
                  </a:lnTo>
                  <a:lnTo>
                    <a:pt x="1609936" y="273440"/>
                  </a:lnTo>
                  <a:lnTo>
                    <a:pt x="1621774" y="277791"/>
                  </a:lnTo>
                  <a:lnTo>
                    <a:pt x="1633612" y="282686"/>
                  </a:lnTo>
                  <a:lnTo>
                    <a:pt x="1645450" y="288159"/>
                  </a:lnTo>
                  <a:lnTo>
                    <a:pt x="1657287" y="294232"/>
                  </a:lnTo>
                  <a:lnTo>
                    <a:pt x="1669125" y="300919"/>
                  </a:lnTo>
                  <a:lnTo>
                    <a:pt x="1680963" y="308216"/>
                  </a:lnTo>
                  <a:lnTo>
                    <a:pt x="1692801" y="316103"/>
                  </a:lnTo>
                  <a:lnTo>
                    <a:pt x="1704639" y="324539"/>
                  </a:lnTo>
                  <a:lnTo>
                    <a:pt x="1716476" y="333463"/>
                  </a:lnTo>
                  <a:lnTo>
                    <a:pt x="1728314" y="342792"/>
                  </a:lnTo>
                  <a:lnTo>
                    <a:pt x="1740152" y="352426"/>
                  </a:lnTo>
                  <a:lnTo>
                    <a:pt x="1751990" y="362250"/>
                  </a:lnTo>
                  <a:lnTo>
                    <a:pt x="1763827" y="372137"/>
                  </a:lnTo>
                  <a:lnTo>
                    <a:pt x="1775665" y="381961"/>
                  </a:lnTo>
                  <a:lnTo>
                    <a:pt x="1787503" y="391595"/>
                  </a:lnTo>
                  <a:lnTo>
                    <a:pt x="1799341" y="400924"/>
                  </a:lnTo>
                  <a:lnTo>
                    <a:pt x="1811178" y="409848"/>
                  </a:lnTo>
                  <a:lnTo>
                    <a:pt x="1823016" y="418284"/>
                  </a:lnTo>
                  <a:lnTo>
                    <a:pt x="1834854" y="426171"/>
                  </a:lnTo>
                  <a:lnTo>
                    <a:pt x="1846692" y="433468"/>
                  </a:lnTo>
                  <a:lnTo>
                    <a:pt x="1858530" y="440155"/>
                  </a:lnTo>
                  <a:lnTo>
                    <a:pt x="1870367" y="446229"/>
                  </a:lnTo>
                  <a:lnTo>
                    <a:pt x="1882205" y="451701"/>
                  </a:lnTo>
                  <a:lnTo>
                    <a:pt x="1894043" y="456597"/>
                  </a:lnTo>
                  <a:lnTo>
                    <a:pt x="1905881" y="460948"/>
                  </a:lnTo>
                  <a:lnTo>
                    <a:pt x="1917718" y="464792"/>
                  </a:lnTo>
                  <a:lnTo>
                    <a:pt x="1929556" y="468173"/>
                  </a:lnTo>
                  <a:lnTo>
                    <a:pt x="1941394" y="471132"/>
                  </a:lnTo>
                  <a:lnTo>
                    <a:pt x="1953232" y="473711"/>
                  </a:lnTo>
                  <a:lnTo>
                    <a:pt x="1965069" y="475953"/>
                  </a:lnTo>
                  <a:lnTo>
                    <a:pt x="1976907" y="477895"/>
                  </a:lnTo>
                  <a:lnTo>
                    <a:pt x="1988745" y="479572"/>
                  </a:lnTo>
                  <a:lnTo>
                    <a:pt x="2000583" y="481019"/>
                  </a:lnTo>
                  <a:lnTo>
                    <a:pt x="2012421" y="482264"/>
                  </a:lnTo>
                  <a:lnTo>
                    <a:pt x="2024258" y="483333"/>
                  </a:lnTo>
                  <a:lnTo>
                    <a:pt x="2036096" y="484251"/>
                  </a:lnTo>
                  <a:lnTo>
                    <a:pt x="2047934" y="485037"/>
                  </a:lnTo>
                  <a:lnTo>
                    <a:pt x="2059772" y="485710"/>
                  </a:lnTo>
                  <a:lnTo>
                    <a:pt x="2071609" y="486285"/>
                  </a:lnTo>
                  <a:lnTo>
                    <a:pt x="2083447" y="486777"/>
                  </a:lnTo>
                  <a:lnTo>
                    <a:pt x="2095285" y="487197"/>
                  </a:lnTo>
                  <a:lnTo>
                    <a:pt x="2107123" y="487555"/>
                  </a:lnTo>
                  <a:lnTo>
                    <a:pt x="2118961" y="487861"/>
                  </a:lnTo>
                  <a:lnTo>
                    <a:pt x="2130798" y="488122"/>
                  </a:lnTo>
                  <a:lnTo>
                    <a:pt x="2142636" y="488344"/>
                  </a:lnTo>
                  <a:lnTo>
                    <a:pt x="2154474" y="488534"/>
                  </a:lnTo>
                  <a:lnTo>
                    <a:pt x="2166312" y="488695"/>
                  </a:lnTo>
                  <a:lnTo>
                    <a:pt x="2178149" y="488832"/>
                  </a:lnTo>
                  <a:lnTo>
                    <a:pt x="2189987" y="488950"/>
                  </a:lnTo>
                  <a:lnTo>
                    <a:pt x="2201825" y="489049"/>
                  </a:lnTo>
                  <a:lnTo>
                    <a:pt x="2213663" y="489134"/>
                  </a:lnTo>
                  <a:lnTo>
                    <a:pt x="2225500" y="489206"/>
                  </a:lnTo>
                  <a:lnTo>
                    <a:pt x="2237338" y="489268"/>
                  </a:lnTo>
                  <a:lnTo>
                    <a:pt x="2249176" y="489320"/>
                  </a:lnTo>
                  <a:lnTo>
                    <a:pt x="2261014" y="489365"/>
                  </a:lnTo>
                  <a:lnTo>
                    <a:pt x="2272852" y="489403"/>
                  </a:lnTo>
                  <a:lnTo>
                    <a:pt x="2284689" y="489435"/>
                  </a:lnTo>
                  <a:lnTo>
                    <a:pt x="2296527" y="489462"/>
                  </a:lnTo>
                  <a:lnTo>
                    <a:pt x="2308365" y="489486"/>
                  </a:lnTo>
                  <a:lnTo>
                    <a:pt x="2320203" y="489506"/>
                  </a:lnTo>
                  <a:lnTo>
                    <a:pt x="2332040" y="489523"/>
                  </a:lnTo>
                  <a:lnTo>
                    <a:pt x="2343878" y="489537"/>
                  </a:lnTo>
                  <a:lnTo>
                    <a:pt x="2343878" y="489537"/>
                  </a:lnTo>
                  <a:lnTo>
                    <a:pt x="2355716" y="489523"/>
                  </a:lnTo>
                  <a:lnTo>
                    <a:pt x="2367554" y="489506"/>
                  </a:lnTo>
                  <a:lnTo>
                    <a:pt x="2379391" y="489486"/>
                  </a:lnTo>
                  <a:lnTo>
                    <a:pt x="2391229" y="489462"/>
                  </a:lnTo>
                  <a:lnTo>
                    <a:pt x="2403067" y="489435"/>
                  </a:lnTo>
                  <a:lnTo>
                    <a:pt x="2414905" y="489403"/>
                  </a:lnTo>
                  <a:lnTo>
                    <a:pt x="2426743" y="489365"/>
                  </a:lnTo>
                  <a:lnTo>
                    <a:pt x="2438580" y="489320"/>
                  </a:lnTo>
                  <a:lnTo>
                    <a:pt x="2450418" y="489268"/>
                  </a:lnTo>
                  <a:lnTo>
                    <a:pt x="2462256" y="489206"/>
                  </a:lnTo>
                  <a:lnTo>
                    <a:pt x="2474094" y="489134"/>
                  </a:lnTo>
                  <a:lnTo>
                    <a:pt x="2485931" y="489049"/>
                  </a:lnTo>
                  <a:lnTo>
                    <a:pt x="2497769" y="488950"/>
                  </a:lnTo>
                  <a:lnTo>
                    <a:pt x="2509607" y="488832"/>
                  </a:lnTo>
                  <a:lnTo>
                    <a:pt x="2521445" y="488695"/>
                  </a:lnTo>
                  <a:lnTo>
                    <a:pt x="2533283" y="488534"/>
                  </a:lnTo>
                  <a:lnTo>
                    <a:pt x="2545120" y="488344"/>
                  </a:lnTo>
                  <a:lnTo>
                    <a:pt x="2556958" y="488122"/>
                  </a:lnTo>
                  <a:lnTo>
                    <a:pt x="2568796" y="487861"/>
                  </a:lnTo>
                  <a:lnTo>
                    <a:pt x="2580634" y="487555"/>
                  </a:lnTo>
                  <a:lnTo>
                    <a:pt x="2592471" y="487197"/>
                  </a:lnTo>
                  <a:lnTo>
                    <a:pt x="2604309" y="486777"/>
                  </a:lnTo>
                  <a:lnTo>
                    <a:pt x="2616147" y="486285"/>
                  </a:lnTo>
                  <a:lnTo>
                    <a:pt x="2627985" y="485710"/>
                  </a:lnTo>
                  <a:lnTo>
                    <a:pt x="2639822" y="485037"/>
                  </a:lnTo>
                  <a:lnTo>
                    <a:pt x="2651660" y="484251"/>
                  </a:lnTo>
                  <a:lnTo>
                    <a:pt x="2663498" y="483333"/>
                  </a:lnTo>
                  <a:lnTo>
                    <a:pt x="2675336" y="482264"/>
                  </a:lnTo>
                  <a:lnTo>
                    <a:pt x="2687174" y="481019"/>
                  </a:lnTo>
                  <a:lnTo>
                    <a:pt x="2699011" y="479572"/>
                  </a:lnTo>
                  <a:lnTo>
                    <a:pt x="2710849" y="477895"/>
                  </a:lnTo>
                  <a:lnTo>
                    <a:pt x="2722687" y="475953"/>
                  </a:lnTo>
                  <a:lnTo>
                    <a:pt x="2734525" y="473711"/>
                  </a:lnTo>
                  <a:lnTo>
                    <a:pt x="2746362" y="471132"/>
                  </a:lnTo>
                  <a:lnTo>
                    <a:pt x="2758200" y="468173"/>
                  </a:lnTo>
                  <a:lnTo>
                    <a:pt x="2770038" y="464792"/>
                  </a:lnTo>
                  <a:lnTo>
                    <a:pt x="2781876" y="460948"/>
                  </a:lnTo>
                  <a:lnTo>
                    <a:pt x="2793713" y="456597"/>
                  </a:lnTo>
                  <a:lnTo>
                    <a:pt x="2805551" y="451701"/>
                  </a:lnTo>
                  <a:lnTo>
                    <a:pt x="2817389" y="446229"/>
                  </a:lnTo>
                  <a:lnTo>
                    <a:pt x="2829227" y="440155"/>
                  </a:lnTo>
                  <a:lnTo>
                    <a:pt x="2841065" y="433468"/>
                  </a:lnTo>
                  <a:lnTo>
                    <a:pt x="2852902" y="426171"/>
                  </a:lnTo>
                  <a:lnTo>
                    <a:pt x="2864740" y="418284"/>
                  </a:lnTo>
                  <a:lnTo>
                    <a:pt x="2876578" y="409848"/>
                  </a:lnTo>
                  <a:lnTo>
                    <a:pt x="2888416" y="400924"/>
                  </a:lnTo>
                  <a:lnTo>
                    <a:pt x="2900253" y="391595"/>
                  </a:lnTo>
                  <a:lnTo>
                    <a:pt x="2912091" y="381961"/>
                  </a:lnTo>
                  <a:lnTo>
                    <a:pt x="2923929" y="372137"/>
                  </a:lnTo>
                  <a:lnTo>
                    <a:pt x="2935767" y="362250"/>
                  </a:lnTo>
                  <a:lnTo>
                    <a:pt x="2947604" y="352426"/>
                  </a:lnTo>
                  <a:lnTo>
                    <a:pt x="2959442" y="342792"/>
                  </a:lnTo>
                  <a:lnTo>
                    <a:pt x="2971280" y="333463"/>
                  </a:lnTo>
                  <a:lnTo>
                    <a:pt x="2983118" y="324539"/>
                  </a:lnTo>
                  <a:lnTo>
                    <a:pt x="2994956" y="316103"/>
                  </a:lnTo>
                  <a:lnTo>
                    <a:pt x="3006793" y="308216"/>
                  </a:lnTo>
                  <a:lnTo>
                    <a:pt x="3018631" y="300919"/>
                  </a:lnTo>
                  <a:lnTo>
                    <a:pt x="3030469" y="294232"/>
                  </a:lnTo>
                  <a:lnTo>
                    <a:pt x="3042307" y="288159"/>
                  </a:lnTo>
                  <a:lnTo>
                    <a:pt x="3054144" y="282686"/>
                  </a:lnTo>
                  <a:lnTo>
                    <a:pt x="3065982" y="277791"/>
                  </a:lnTo>
                  <a:lnTo>
                    <a:pt x="3077820" y="273440"/>
                  </a:lnTo>
                  <a:lnTo>
                    <a:pt x="3089658" y="269595"/>
                  </a:lnTo>
                  <a:lnTo>
                    <a:pt x="3101496" y="266215"/>
                  </a:lnTo>
                  <a:lnTo>
                    <a:pt x="3113333" y="263256"/>
                  </a:lnTo>
                  <a:lnTo>
                    <a:pt x="3125171" y="260676"/>
                  </a:lnTo>
                  <a:lnTo>
                    <a:pt x="3137009" y="258435"/>
                  </a:lnTo>
                  <a:lnTo>
                    <a:pt x="3148847" y="256493"/>
                  </a:lnTo>
                  <a:lnTo>
                    <a:pt x="3160684" y="254815"/>
                  </a:lnTo>
                  <a:lnTo>
                    <a:pt x="3172522" y="253368"/>
                  </a:lnTo>
                  <a:lnTo>
                    <a:pt x="3184360" y="252123"/>
                  </a:lnTo>
                  <a:lnTo>
                    <a:pt x="3196198" y="251054"/>
                  </a:lnTo>
                  <a:lnTo>
                    <a:pt x="3208035" y="250136"/>
                  </a:lnTo>
                  <a:lnTo>
                    <a:pt x="3219873" y="249350"/>
                  </a:lnTo>
                  <a:lnTo>
                    <a:pt x="3231711" y="248677"/>
                  </a:lnTo>
                  <a:lnTo>
                    <a:pt x="3243549" y="248102"/>
                  </a:lnTo>
                  <a:lnTo>
                    <a:pt x="3255387" y="247610"/>
                  </a:lnTo>
                  <a:lnTo>
                    <a:pt x="3267224" y="247190"/>
                  </a:lnTo>
                  <a:lnTo>
                    <a:pt x="3279062" y="246832"/>
                  </a:lnTo>
                  <a:lnTo>
                    <a:pt x="3290900" y="246526"/>
                  </a:lnTo>
                  <a:lnTo>
                    <a:pt x="3302738" y="246265"/>
                  </a:lnTo>
                  <a:lnTo>
                    <a:pt x="3314575" y="246043"/>
                  </a:lnTo>
                  <a:lnTo>
                    <a:pt x="3326413" y="245854"/>
                  </a:lnTo>
                  <a:lnTo>
                    <a:pt x="3338251" y="245692"/>
                  </a:lnTo>
                  <a:lnTo>
                    <a:pt x="3350089" y="245555"/>
                  </a:lnTo>
                  <a:lnTo>
                    <a:pt x="3361926" y="245438"/>
                  </a:lnTo>
                  <a:lnTo>
                    <a:pt x="3373764" y="245338"/>
                  </a:lnTo>
                  <a:lnTo>
                    <a:pt x="3385602" y="245253"/>
                  </a:lnTo>
                  <a:lnTo>
                    <a:pt x="3397440" y="245181"/>
                  </a:lnTo>
                  <a:lnTo>
                    <a:pt x="3409278" y="245120"/>
                  </a:lnTo>
                  <a:lnTo>
                    <a:pt x="3421115" y="245067"/>
                  </a:lnTo>
                  <a:lnTo>
                    <a:pt x="3432953" y="245023"/>
                  </a:lnTo>
                  <a:lnTo>
                    <a:pt x="3444791" y="244985"/>
                  </a:lnTo>
                  <a:lnTo>
                    <a:pt x="3456629" y="244952"/>
                  </a:lnTo>
                  <a:lnTo>
                    <a:pt x="3468466" y="244925"/>
                  </a:lnTo>
                  <a:lnTo>
                    <a:pt x="3480304" y="244902"/>
                  </a:lnTo>
                  <a:lnTo>
                    <a:pt x="3492142" y="244882"/>
                  </a:lnTo>
                  <a:lnTo>
                    <a:pt x="3503980" y="244865"/>
                  </a:lnTo>
                  <a:lnTo>
                    <a:pt x="3515818" y="244850"/>
                  </a:lnTo>
                  <a:lnTo>
                    <a:pt x="3515818" y="244850"/>
                  </a:lnTo>
                  <a:lnTo>
                    <a:pt x="3527655" y="244865"/>
                  </a:lnTo>
                  <a:lnTo>
                    <a:pt x="3539493" y="244882"/>
                  </a:lnTo>
                  <a:lnTo>
                    <a:pt x="3551331" y="244902"/>
                  </a:lnTo>
                  <a:lnTo>
                    <a:pt x="3563169" y="244925"/>
                  </a:lnTo>
                  <a:lnTo>
                    <a:pt x="3575006" y="244952"/>
                  </a:lnTo>
                  <a:lnTo>
                    <a:pt x="3586844" y="244985"/>
                  </a:lnTo>
                  <a:lnTo>
                    <a:pt x="3598682" y="245023"/>
                  </a:lnTo>
                  <a:lnTo>
                    <a:pt x="3610520" y="245067"/>
                  </a:lnTo>
                  <a:lnTo>
                    <a:pt x="3622357" y="245120"/>
                  </a:lnTo>
                  <a:lnTo>
                    <a:pt x="3634195" y="245181"/>
                  </a:lnTo>
                  <a:lnTo>
                    <a:pt x="3646033" y="245253"/>
                  </a:lnTo>
                  <a:lnTo>
                    <a:pt x="3657871" y="245338"/>
                  </a:lnTo>
                  <a:lnTo>
                    <a:pt x="3669709" y="245438"/>
                  </a:lnTo>
                  <a:lnTo>
                    <a:pt x="3681546" y="245555"/>
                  </a:lnTo>
                  <a:lnTo>
                    <a:pt x="3693384" y="245692"/>
                  </a:lnTo>
                  <a:lnTo>
                    <a:pt x="3705222" y="245854"/>
                  </a:lnTo>
                  <a:lnTo>
                    <a:pt x="3717060" y="246043"/>
                  </a:lnTo>
                  <a:lnTo>
                    <a:pt x="3728897" y="246265"/>
                  </a:lnTo>
                  <a:lnTo>
                    <a:pt x="3740735" y="246526"/>
                  </a:lnTo>
                  <a:lnTo>
                    <a:pt x="3752573" y="246832"/>
                  </a:lnTo>
                  <a:lnTo>
                    <a:pt x="3764411" y="247190"/>
                  </a:lnTo>
                  <a:lnTo>
                    <a:pt x="3776248" y="247610"/>
                  </a:lnTo>
                  <a:lnTo>
                    <a:pt x="3788086" y="248102"/>
                  </a:lnTo>
                  <a:lnTo>
                    <a:pt x="3799924" y="248677"/>
                  </a:lnTo>
                  <a:lnTo>
                    <a:pt x="3811762" y="249350"/>
                  </a:lnTo>
                  <a:lnTo>
                    <a:pt x="3823600" y="250136"/>
                  </a:lnTo>
                  <a:lnTo>
                    <a:pt x="3835437" y="251054"/>
                  </a:lnTo>
                  <a:lnTo>
                    <a:pt x="3847275" y="252123"/>
                  </a:lnTo>
                  <a:lnTo>
                    <a:pt x="3859113" y="253368"/>
                  </a:lnTo>
                  <a:lnTo>
                    <a:pt x="3870951" y="254815"/>
                  </a:lnTo>
                  <a:lnTo>
                    <a:pt x="3882788" y="256493"/>
                  </a:lnTo>
                  <a:lnTo>
                    <a:pt x="3894626" y="258435"/>
                  </a:lnTo>
                  <a:lnTo>
                    <a:pt x="3906464" y="260676"/>
                  </a:lnTo>
                  <a:lnTo>
                    <a:pt x="3918302" y="263256"/>
                  </a:lnTo>
                  <a:lnTo>
                    <a:pt x="3930139" y="266215"/>
                  </a:lnTo>
                  <a:lnTo>
                    <a:pt x="3941977" y="269595"/>
                  </a:lnTo>
                  <a:lnTo>
                    <a:pt x="3953815" y="273440"/>
                  </a:lnTo>
                  <a:lnTo>
                    <a:pt x="3965653" y="277791"/>
                  </a:lnTo>
                  <a:lnTo>
                    <a:pt x="3977491" y="282686"/>
                  </a:lnTo>
                  <a:lnTo>
                    <a:pt x="3989328" y="288159"/>
                  </a:lnTo>
                  <a:lnTo>
                    <a:pt x="4001166" y="294232"/>
                  </a:lnTo>
                  <a:lnTo>
                    <a:pt x="4013004" y="300919"/>
                  </a:lnTo>
                  <a:lnTo>
                    <a:pt x="4024842" y="308216"/>
                  </a:lnTo>
                  <a:lnTo>
                    <a:pt x="4036679" y="316103"/>
                  </a:lnTo>
                  <a:lnTo>
                    <a:pt x="4048517" y="324539"/>
                  </a:lnTo>
                  <a:lnTo>
                    <a:pt x="4060355" y="333463"/>
                  </a:lnTo>
                  <a:lnTo>
                    <a:pt x="4072193" y="342792"/>
                  </a:lnTo>
                  <a:lnTo>
                    <a:pt x="4084031" y="352426"/>
                  </a:lnTo>
                  <a:lnTo>
                    <a:pt x="4095868" y="362250"/>
                  </a:lnTo>
                  <a:lnTo>
                    <a:pt x="4107706" y="372137"/>
                  </a:lnTo>
                  <a:lnTo>
                    <a:pt x="4119544" y="381961"/>
                  </a:lnTo>
                  <a:lnTo>
                    <a:pt x="4131382" y="391595"/>
                  </a:lnTo>
                  <a:lnTo>
                    <a:pt x="4143219" y="400924"/>
                  </a:lnTo>
                  <a:lnTo>
                    <a:pt x="4155057" y="409848"/>
                  </a:lnTo>
                  <a:lnTo>
                    <a:pt x="4166895" y="418284"/>
                  </a:lnTo>
                  <a:lnTo>
                    <a:pt x="4178733" y="426171"/>
                  </a:lnTo>
                  <a:lnTo>
                    <a:pt x="4190570" y="433468"/>
                  </a:lnTo>
                  <a:lnTo>
                    <a:pt x="4202408" y="440155"/>
                  </a:lnTo>
                  <a:lnTo>
                    <a:pt x="4214246" y="446229"/>
                  </a:lnTo>
                  <a:lnTo>
                    <a:pt x="4226084" y="451701"/>
                  </a:lnTo>
                  <a:lnTo>
                    <a:pt x="4237922" y="456597"/>
                  </a:lnTo>
                  <a:lnTo>
                    <a:pt x="4249759" y="460948"/>
                  </a:lnTo>
                  <a:lnTo>
                    <a:pt x="4261597" y="464792"/>
                  </a:lnTo>
                  <a:lnTo>
                    <a:pt x="4273435" y="468173"/>
                  </a:lnTo>
                  <a:lnTo>
                    <a:pt x="4285273" y="471132"/>
                  </a:lnTo>
                  <a:lnTo>
                    <a:pt x="4297110" y="473711"/>
                  </a:lnTo>
                  <a:lnTo>
                    <a:pt x="4308948" y="475953"/>
                  </a:lnTo>
                  <a:lnTo>
                    <a:pt x="4320786" y="477895"/>
                  </a:lnTo>
                  <a:lnTo>
                    <a:pt x="4332624" y="479572"/>
                  </a:lnTo>
                  <a:lnTo>
                    <a:pt x="4344461" y="481019"/>
                  </a:lnTo>
                  <a:lnTo>
                    <a:pt x="4356299" y="482264"/>
                  </a:lnTo>
                  <a:lnTo>
                    <a:pt x="4368137" y="483333"/>
                  </a:lnTo>
                  <a:lnTo>
                    <a:pt x="4379975" y="484251"/>
                  </a:lnTo>
                  <a:lnTo>
                    <a:pt x="4391813" y="485037"/>
                  </a:lnTo>
                  <a:lnTo>
                    <a:pt x="4403650" y="485710"/>
                  </a:lnTo>
                  <a:lnTo>
                    <a:pt x="4415488" y="486285"/>
                  </a:lnTo>
                  <a:lnTo>
                    <a:pt x="4427326" y="486777"/>
                  </a:lnTo>
                  <a:lnTo>
                    <a:pt x="4439164" y="487197"/>
                  </a:lnTo>
                  <a:lnTo>
                    <a:pt x="4451001" y="487555"/>
                  </a:lnTo>
                  <a:lnTo>
                    <a:pt x="4462839" y="487861"/>
                  </a:lnTo>
                  <a:lnTo>
                    <a:pt x="4474677" y="488122"/>
                  </a:lnTo>
                  <a:lnTo>
                    <a:pt x="4486515" y="488344"/>
                  </a:lnTo>
                  <a:lnTo>
                    <a:pt x="4498352" y="488534"/>
                  </a:lnTo>
                  <a:lnTo>
                    <a:pt x="4510190" y="488695"/>
                  </a:lnTo>
                  <a:lnTo>
                    <a:pt x="4522028" y="488832"/>
                  </a:lnTo>
                  <a:lnTo>
                    <a:pt x="4533866" y="488950"/>
                  </a:lnTo>
                  <a:lnTo>
                    <a:pt x="4545704" y="489049"/>
                  </a:lnTo>
                  <a:lnTo>
                    <a:pt x="4557541" y="489134"/>
                  </a:lnTo>
                  <a:lnTo>
                    <a:pt x="4569379" y="489206"/>
                  </a:lnTo>
                  <a:lnTo>
                    <a:pt x="4581217" y="489268"/>
                  </a:lnTo>
                  <a:lnTo>
                    <a:pt x="4593055" y="489320"/>
                  </a:lnTo>
                  <a:lnTo>
                    <a:pt x="4604892" y="489365"/>
                  </a:lnTo>
                  <a:lnTo>
                    <a:pt x="4616730" y="489403"/>
                  </a:lnTo>
                  <a:lnTo>
                    <a:pt x="4628568" y="489435"/>
                  </a:lnTo>
                  <a:lnTo>
                    <a:pt x="4640406" y="489462"/>
                  </a:lnTo>
                  <a:lnTo>
                    <a:pt x="4652244" y="489486"/>
                  </a:lnTo>
                  <a:lnTo>
                    <a:pt x="4664081" y="489506"/>
                  </a:lnTo>
                  <a:lnTo>
                    <a:pt x="4675919" y="489523"/>
                  </a:lnTo>
                  <a:lnTo>
                    <a:pt x="4687757" y="489537"/>
                  </a:lnTo>
                </a:path>
              </a:pathLst>
            </a:custGeom>
            <a:ln w="40651" cap="flat">
              <a:solidFill>
                <a:srgbClr val="E8E8E8">
                  <a:alpha val="100000"/>
                </a:srgbClr>
              </a:solidFill>
              <a:prstDash val="solid"/>
              <a:round/>
            </a:ln>
          </p:spPr>
          <p:txBody>
            <a:bodyPr/>
            <a:lstStyle/>
            <a:p/>
          </p:txBody>
        </p:sp>
        <p:sp>
          <p:nvSpPr>
            <p:cNvPr id="29" name="pl29"/>
            <p:cNvSpPr/>
            <p:nvPr/>
          </p:nvSpPr>
          <p:spPr>
            <a:xfrm>
              <a:off x="2482252" y="3353577"/>
              <a:ext cx="4687757" cy="244768"/>
            </a:xfrm>
            <a:custGeom>
              <a:avLst/>
              <a:pathLst>
                <a:path w="4687757" h="244768">
                  <a:moveTo>
                    <a:pt x="0" y="244768"/>
                  </a:moveTo>
                  <a:lnTo>
                    <a:pt x="11837" y="244754"/>
                  </a:lnTo>
                  <a:lnTo>
                    <a:pt x="23675" y="244737"/>
                  </a:lnTo>
                  <a:lnTo>
                    <a:pt x="35513" y="244717"/>
                  </a:lnTo>
                  <a:lnTo>
                    <a:pt x="47351" y="244694"/>
                  </a:lnTo>
                  <a:lnTo>
                    <a:pt x="59188" y="244666"/>
                  </a:lnTo>
                  <a:lnTo>
                    <a:pt x="71026" y="244634"/>
                  </a:lnTo>
                  <a:lnTo>
                    <a:pt x="82864" y="244596"/>
                  </a:lnTo>
                  <a:lnTo>
                    <a:pt x="94702" y="244551"/>
                  </a:lnTo>
                  <a:lnTo>
                    <a:pt x="106539" y="244499"/>
                  </a:lnTo>
                  <a:lnTo>
                    <a:pt x="118377" y="244438"/>
                  </a:lnTo>
                  <a:lnTo>
                    <a:pt x="130215" y="244365"/>
                  </a:lnTo>
                  <a:lnTo>
                    <a:pt x="142053" y="244280"/>
                  </a:lnTo>
                  <a:lnTo>
                    <a:pt x="153891" y="244181"/>
                  </a:lnTo>
                  <a:lnTo>
                    <a:pt x="165728" y="244064"/>
                  </a:lnTo>
                  <a:lnTo>
                    <a:pt x="177566" y="243926"/>
                  </a:lnTo>
                  <a:lnTo>
                    <a:pt x="189404" y="243765"/>
                  </a:lnTo>
                  <a:lnTo>
                    <a:pt x="201242" y="243575"/>
                  </a:lnTo>
                  <a:lnTo>
                    <a:pt x="213079" y="243353"/>
                  </a:lnTo>
                  <a:lnTo>
                    <a:pt x="224917" y="243092"/>
                  </a:lnTo>
                  <a:lnTo>
                    <a:pt x="236755" y="242787"/>
                  </a:lnTo>
                  <a:lnTo>
                    <a:pt x="248593" y="242428"/>
                  </a:lnTo>
                  <a:lnTo>
                    <a:pt x="260430" y="242008"/>
                  </a:lnTo>
                  <a:lnTo>
                    <a:pt x="272268" y="241517"/>
                  </a:lnTo>
                  <a:lnTo>
                    <a:pt x="284106" y="240941"/>
                  </a:lnTo>
                  <a:lnTo>
                    <a:pt x="295944" y="240268"/>
                  </a:lnTo>
                  <a:lnTo>
                    <a:pt x="307782" y="239482"/>
                  </a:lnTo>
                  <a:lnTo>
                    <a:pt x="319619" y="238565"/>
                  </a:lnTo>
                  <a:lnTo>
                    <a:pt x="331457" y="237495"/>
                  </a:lnTo>
                  <a:lnTo>
                    <a:pt x="343295" y="236250"/>
                  </a:lnTo>
                  <a:lnTo>
                    <a:pt x="355133" y="234804"/>
                  </a:lnTo>
                  <a:lnTo>
                    <a:pt x="366970" y="233126"/>
                  </a:lnTo>
                  <a:lnTo>
                    <a:pt x="378808" y="231184"/>
                  </a:lnTo>
                  <a:lnTo>
                    <a:pt x="390646" y="228943"/>
                  </a:lnTo>
                  <a:lnTo>
                    <a:pt x="402484" y="226363"/>
                  </a:lnTo>
                  <a:lnTo>
                    <a:pt x="414321" y="223404"/>
                  </a:lnTo>
                  <a:lnTo>
                    <a:pt x="426159" y="220024"/>
                  </a:lnTo>
                  <a:lnTo>
                    <a:pt x="437997" y="216179"/>
                  </a:lnTo>
                  <a:lnTo>
                    <a:pt x="449835" y="211828"/>
                  </a:lnTo>
                  <a:lnTo>
                    <a:pt x="461673" y="206932"/>
                  </a:lnTo>
                  <a:lnTo>
                    <a:pt x="473510" y="201460"/>
                  </a:lnTo>
                  <a:lnTo>
                    <a:pt x="485348" y="195386"/>
                  </a:lnTo>
                  <a:lnTo>
                    <a:pt x="497186" y="188700"/>
                  </a:lnTo>
                  <a:lnTo>
                    <a:pt x="509024" y="181403"/>
                  </a:lnTo>
                  <a:lnTo>
                    <a:pt x="520861" y="173516"/>
                  </a:lnTo>
                  <a:lnTo>
                    <a:pt x="532699" y="165080"/>
                  </a:lnTo>
                  <a:lnTo>
                    <a:pt x="544537" y="156156"/>
                  </a:lnTo>
                  <a:lnTo>
                    <a:pt x="556375" y="146826"/>
                  </a:lnTo>
                  <a:lnTo>
                    <a:pt x="568213" y="137192"/>
                  </a:lnTo>
                  <a:lnTo>
                    <a:pt x="580050" y="127369"/>
                  </a:lnTo>
                  <a:lnTo>
                    <a:pt x="591888" y="117481"/>
                  </a:lnTo>
                  <a:lnTo>
                    <a:pt x="603726" y="107658"/>
                  </a:lnTo>
                  <a:lnTo>
                    <a:pt x="615564" y="98024"/>
                  </a:lnTo>
                  <a:lnTo>
                    <a:pt x="627401" y="88694"/>
                  </a:lnTo>
                  <a:lnTo>
                    <a:pt x="639239" y="79770"/>
                  </a:lnTo>
                  <a:lnTo>
                    <a:pt x="651077" y="71334"/>
                  </a:lnTo>
                  <a:lnTo>
                    <a:pt x="662915" y="63447"/>
                  </a:lnTo>
                  <a:lnTo>
                    <a:pt x="674752" y="56150"/>
                  </a:lnTo>
                  <a:lnTo>
                    <a:pt x="686590" y="49463"/>
                  </a:lnTo>
                  <a:lnTo>
                    <a:pt x="698428" y="43390"/>
                  </a:lnTo>
                  <a:lnTo>
                    <a:pt x="710266" y="37917"/>
                  </a:lnTo>
                  <a:lnTo>
                    <a:pt x="722104" y="33022"/>
                  </a:lnTo>
                  <a:lnTo>
                    <a:pt x="733941" y="28671"/>
                  </a:lnTo>
                  <a:lnTo>
                    <a:pt x="745779" y="24826"/>
                  </a:lnTo>
                  <a:lnTo>
                    <a:pt x="757617" y="21446"/>
                  </a:lnTo>
                  <a:lnTo>
                    <a:pt x="769455" y="18487"/>
                  </a:lnTo>
                  <a:lnTo>
                    <a:pt x="781292" y="15907"/>
                  </a:lnTo>
                  <a:lnTo>
                    <a:pt x="793130" y="13666"/>
                  </a:lnTo>
                  <a:lnTo>
                    <a:pt x="804968" y="11724"/>
                  </a:lnTo>
                  <a:lnTo>
                    <a:pt x="816806" y="10046"/>
                  </a:lnTo>
                  <a:lnTo>
                    <a:pt x="828643" y="8600"/>
                  </a:lnTo>
                  <a:lnTo>
                    <a:pt x="840481" y="7355"/>
                  </a:lnTo>
                  <a:lnTo>
                    <a:pt x="852319" y="6285"/>
                  </a:lnTo>
                  <a:lnTo>
                    <a:pt x="864157" y="5368"/>
                  </a:lnTo>
                  <a:lnTo>
                    <a:pt x="875995" y="4582"/>
                  </a:lnTo>
                  <a:lnTo>
                    <a:pt x="887832" y="3909"/>
                  </a:lnTo>
                  <a:lnTo>
                    <a:pt x="899670" y="3333"/>
                  </a:lnTo>
                  <a:lnTo>
                    <a:pt x="911508" y="2842"/>
                  </a:lnTo>
                  <a:lnTo>
                    <a:pt x="923346" y="2422"/>
                  </a:lnTo>
                  <a:lnTo>
                    <a:pt x="935183" y="2063"/>
                  </a:lnTo>
                  <a:lnTo>
                    <a:pt x="947021" y="1757"/>
                  </a:lnTo>
                  <a:lnTo>
                    <a:pt x="958859" y="1497"/>
                  </a:lnTo>
                  <a:lnTo>
                    <a:pt x="970697" y="1274"/>
                  </a:lnTo>
                  <a:lnTo>
                    <a:pt x="982534" y="1085"/>
                  </a:lnTo>
                  <a:lnTo>
                    <a:pt x="994372" y="924"/>
                  </a:lnTo>
                  <a:lnTo>
                    <a:pt x="1006210" y="786"/>
                  </a:lnTo>
                  <a:lnTo>
                    <a:pt x="1018048" y="669"/>
                  </a:lnTo>
                  <a:lnTo>
                    <a:pt x="1029886" y="569"/>
                  </a:lnTo>
                  <a:lnTo>
                    <a:pt x="1041723" y="485"/>
                  </a:lnTo>
                  <a:lnTo>
                    <a:pt x="1053561" y="412"/>
                  </a:lnTo>
                  <a:lnTo>
                    <a:pt x="1065399" y="351"/>
                  </a:lnTo>
                  <a:lnTo>
                    <a:pt x="1077237" y="298"/>
                  </a:lnTo>
                  <a:lnTo>
                    <a:pt x="1089074" y="254"/>
                  </a:lnTo>
                  <a:lnTo>
                    <a:pt x="1100912" y="216"/>
                  </a:lnTo>
                  <a:lnTo>
                    <a:pt x="1112750" y="184"/>
                  </a:lnTo>
                  <a:lnTo>
                    <a:pt x="1124588" y="156"/>
                  </a:lnTo>
                  <a:lnTo>
                    <a:pt x="1136426" y="133"/>
                  </a:lnTo>
                  <a:lnTo>
                    <a:pt x="1148263" y="113"/>
                  </a:lnTo>
                  <a:lnTo>
                    <a:pt x="1160101" y="96"/>
                  </a:lnTo>
                  <a:lnTo>
                    <a:pt x="1171939" y="82"/>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82"/>
                  </a:lnTo>
                  <a:lnTo>
                    <a:pt x="2355716" y="96"/>
                  </a:lnTo>
                  <a:lnTo>
                    <a:pt x="2367554" y="113"/>
                  </a:lnTo>
                  <a:lnTo>
                    <a:pt x="2379391" y="133"/>
                  </a:lnTo>
                  <a:lnTo>
                    <a:pt x="2391229" y="156"/>
                  </a:lnTo>
                  <a:lnTo>
                    <a:pt x="2403067" y="184"/>
                  </a:lnTo>
                  <a:lnTo>
                    <a:pt x="2414905" y="216"/>
                  </a:lnTo>
                  <a:lnTo>
                    <a:pt x="2426743" y="254"/>
                  </a:lnTo>
                  <a:lnTo>
                    <a:pt x="2438580" y="298"/>
                  </a:lnTo>
                  <a:lnTo>
                    <a:pt x="2450418" y="351"/>
                  </a:lnTo>
                  <a:lnTo>
                    <a:pt x="2462256" y="412"/>
                  </a:lnTo>
                  <a:lnTo>
                    <a:pt x="2474094" y="485"/>
                  </a:lnTo>
                  <a:lnTo>
                    <a:pt x="2485931" y="569"/>
                  </a:lnTo>
                  <a:lnTo>
                    <a:pt x="2497769" y="669"/>
                  </a:lnTo>
                  <a:lnTo>
                    <a:pt x="2509607" y="786"/>
                  </a:lnTo>
                  <a:lnTo>
                    <a:pt x="2521445" y="924"/>
                  </a:lnTo>
                  <a:lnTo>
                    <a:pt x="2533283" y="1085"/>
                  </a:lnTo>
                  <a:lnTo>
                    <a:pt x="2545120" y="1274"/>
                  </a:lnTo>
                  <a:lnTo>
                    <a:pt x="2556958" y="1497"/>
                  </a:lnTo>
                  <a:lnTo>
                    <a:pt x="2568796" y="1757"/>
                  </a:lnTo>
                  <a:lnTo>
                    <a:pt x="2580634" y="2063"/>
                  </a:lnTo>
                  <a:lnTo>
                    <a:pt x="2592471" y="2422"/>
                  </a:lnTo>
                  <a:lnTo>
                    <a:pt x="2604309" y="2842"/>
                  </a:lnTo>
                  <a:lnTo>
                    <a:pt x="2616147" y="3333"/>
                  </a:lnTo>
                  <a:lnTo>
                    <a:pt x="2627985" y="3909"/>
                  </a:lnTo>
                  <a:lnTo>
                    <a:pt x="2639822" y="4582"/>
                  </a:lnTo>
                  <a:lnTo>
                    <a:pt x="2651660" y="5368"/>
                  </a:lnTo>
                  <a:lnTo>
                    <a:pt x="2663498" y="6285"/>
                  </a:lnTo>
                  <a:lnTo>
                    <a:pt x="2675336" y="7355"/>
                  </a:lnTo>
                  <a:lnTo>
                    <a:pt x="2687174" y="8600"/>
                  </a:lnTo>
                  <a:lnTo>
                    <a:pt x="2699011" y="10046"/>
                  </a:lnTo>
                  <a:lnTo>
                    <a:pt x="2710849" y="11724"/>
                  </a:lnTo>
                  <a:lnTo>
                    <a:pt x="2722687" y="13666"/>
                  </a:lnTo>
                  <a:lnTo>
                    <a:pt x="2734525" y="15907"/>
                  </a:lnTo>
                  <a:lnTo>
                    <a:pt x="2746362" y="18487"/>
                  </a:lnTo>
                  <a:lnTo>
                    <a:pt x="2758200" y="21446"/>
                  </a:lnTo>
                  <a:lnTo>
                    <a:pt x="2770038" y="24826"/>
                  </a:lnTo>
                  <a:lnTo>
                    <a:pt x="2781876" y="28671"/>
                  </a:lnTo>
                  <a:lnTo>
                    <a:pt x="2793713" y="33022"/>
                  </a:lnTo>
                  <a:lnTo>
                    <a:pt x="2805551" y="37917"/>
                  </a:lnTo>
                  <a:lnTo>
                    <a:pt x="2817389" y="43390"/>
                  </a:lnTo>
                  <a:lnTo>
                    <a:pt x="2829227" y="49463"/>
                  </a:lnTo>
                  <a:lnTo>
                    <a:pt x="2841065" y="56150"/>
                  </a:lnTo>
                  <a:lnTo>
                    <a:pt x="2852902" y="63447"/>
                  </a:lnTo>
                  <a:lnTo>
                    <a:pt x="2864740" y="71334"/>
                  </a:lnTo>
                  <a:lnTo>
                    <a:pt x="2876578" y="79770"/>
                  </a:lnTo>
                  <a:lnTo>
                    <a:pt x="2888416" y="88694"/>
                  </a:lnTo>
                  <a:lnTo>
                    <a:pt x="2900253" y="98024"/>
                  </a:lnTo>
                  <a:lnTo>
                    <a:pt x="2912091" y="107658"/>
                  </a:lnTo>
                  <a:lnTo>
                    <a:pt x="2923929" y="117481"/>
                  </a:lnTo>
                  <a:lnTo>
                    <a:pt x="2935767" y="127369"/>
                  </a:lnTo>
                  <a:lnTo>
                    <a:pt x="2947604" y="137192"/>
                  </a:lnTo>
                  <a:lnTo>
                    <a:pt x="2959442" y="146826"/>
                  </a:lnTo>
                  <a:lnTo>
                    <a:pt x="2971280" y="156156"/>
                  </a:lnTo>
                  <a:lnTo>
                    <a:pt x="2983118" y="165080"/>
                  </a:lnTo>
                  <a:lnTo>
                    <a:pt x="2994956" y="173516"/>
                  </a:lnTo>
                  <a:lnTo>
                    <a:pt x="3006793" y="181403"/>
                  </a:lnTo>
                  <a:lnTo>
                    <a:pt x="3018631" y="188700"/>
                  </a:lnTo>
                  <a:lnTo>
                    <a:pt x="3030469" y="195386"/>
                  </a:lnTo>
                  <a:lnTo>
                    <a:pt x="3042307" y="201460"/>
                  </a:lnTo>
                  <a:lnTo>
                    <a:pt x="3054144" y="206932"/>
                  </a:lnTo>
                  <a:lnTo>
                    <a:pt x="3065982" y="211828"/>
                  </a:lnTo>
                  <a:lnTo>
                    <a:pt x="3077820" y="216179"/>
                  </a:lnTo>
                  <a:lnTo>
                    <a:pt x="3089658" y="220024"/>
                  </a:lnTo>
                  <a:lnTo>
                    <a:pt x="3101496" y="223404"/>
                  </a:lnTo>
                  <a:lnTo>
                    <a:pt x="3113333" y="226363"/>
                  </a:lnTo>
                  <a:lnTo>
                    <a:pt x="3125171" y="228943"/>
                  </a:lnTo>
                  <a:lnTo>
                    <a:pt x="3137009" y="231184"/>
                  </a:lnTo>
                  <a:lnTo>
                    <a:pt x="3148847" y="233126"/>
                  </a:lnTo>
                  <a:lnTo>
                    <a:pt x="3160684" y="234804"/>
                  </a:lnTo>
                  <a:lnTo>
                    <a:pt x="3172522" y="236250"/>
                  </a:lnTo>
                  <a:lnTo>
                    <a:pt x="3184360" y="237495"/>
                  </a:lnTo>
                  <a:lnTo>
                    <a:pt x="3196198" y="238565"/>
                  </a:lnTo>
                  <a:lnTo>
                    <a:pt x="3208035" y="239482"/>
                  </a:lnTo>
                  <a:lnTo>
                    <a:pt x="3219873" y="240268"/>
                  </a:lnTo>
                  <a:lnTo>
                    <a:pt x="3231711" y="240941"/>
                  </a:lnTo>
                  <a:lnTo>
                    <a:pt x="3243549" y="241517"/>
                  </a:lnTo>
                  <a:lnTo>
                    <a:pt x="3255387" y="242008"/>
                  </a:lnTo>
                  <a:lnTo>
                    <a:pt x="3267224" y="242428"/>
                  </a:lnTo>
                  <a:lnTo>
                    <a:pt x="3279062" y="242787"/>
                  </a:lnTo>
                  <a:lnTo>
                    <a:pt x="3290900" y="243092"/>
                  </a:lnTo>
                  <a:lnTo>
                    <a:pt x="3302738" y="243353"/>
                  </a:lnTo>
                  <a:lnTo>
                    <a:pt x="3314575" y="243575"/>
                  </a:lnTo>
                  <a:lnTo>
                    <a:pt x="3326413" y="243765"/>
                  </a:lnTo>
                  <a:lnTo>
                    <a:pt x="3338251" y="243926"/>
                  </a:lnTo>
                  <a:lnTo>
                    <a:pt x="3350089" y="244064"/>
                  </a:lnTo>
                  <a:lnTo>
                    <a:pt x="3361926" y="244181"/>
                  </a:lnTo>
                  <a:lnTo>
                    <a:pt x="3373764" y="244280"/>
                  </a:lnTo>
                  <a:lnTo>
                    <a:pt x="3385602" y="244365"/>
                  </a:lnTo>
                  <a:lnTo>
                    <a:pt x="3397440" y="244438"/>
                  </a:lnTo>
                  <a:lnTo>
                    <a:pt x="3409278" y="244499"/>
                  </a:lnTo>
                  <a:lnTo>
                    <a:pt x="3421115" y="244551"/>
                  </a:lnTo>
                  <a:lnTo>
                    <a:pt x="3432953" y="244596"/>
                  </a:lnTo>
                  <a:lnTo>
                    <a:pt x="3444791" y="244634"/>
                  </a:lnTo>
                  <a:lnTo>
                    <a:pt x="3456629" y="244666"/>
                  </a:lnTo>
                  <a:lnTo>
                    <a:pt x="3468466" y="244694"/>
                  </a:lnTo>
                  <a:lnTo>
                    <a:pt x="3480304" y="244717"/>
                  </a:lnTo>
                  <a:lnTo>
                    <a:pt x="3492142" y="244737"/>
                  </a:lnTo>
                  <a:lnTo>
                    <a:pt x="3503980" y="244754"/>
                  </a:lnTo>
                  <a:lnTo>
                    <a:pt x="3515818" y="244768"/>
                  </a:lnTo>
                  <a:lnTo>
                    <a:pt x="3515818" y="244768"/>
                  </a:lnTo>
                  <a:lnTo>
                    <a:pt x="3527655" y="244754"/>
                  </a:lnTo>
                  <a:lnTo>
                    <a:pt x="3539493" y="244737"/>
                  </a:lnTo>
                  <a:lnTo>
                    <a:pt x="3551331" y="244717"/>
                  </a:lnTo>
                  <a:lnTo>
                    <a:pt x="3563169" y="244694"/>
                  </a:lnTo>
                  <a:lnTo>
                    <a:pt x="3575006" y="244666"/>
                  </a:lnTo>
                  <a:lnTo>
                    <a:pt x="3586844" y="244634"/>
                  </a:lnTo>
                  <a:lnTo>
                    <a:pt x="3598682" y="244596"/>
                  </a:lnTo>
                  <a:lnTo>
                    <a:pt x="3610520" y="244551"/>
                  </a:lnTo>
                  <a:lnTo>
                    <a:pt x="3622357" y="244499"/>
                  </a:lnTo>
                  <a:lnTo>
                    <a:pt x="3634195" y="244438"/>
                  </a:lnTo>
                  <a:lnTo>
                    <a:pt x="3646033" y="244365"/>
                  </a:lnTo>
                  <a:lnTo>
                    <a:pt x="3657871" y="244280"/>
                  </a:lnTo>
                  <a:lnTo>
                    <a:pt x="3669709" y="244181"/>
                  </a:lnTo>
                  <a:lnTo>
                    <a:pt x="3681546" y="244064"/>
                  </a:lnTo>
                  <a:lnTo>
                    <a:pt x="3693384" y="243926"/>
                  </a:lnTo>
                  <a:lnTo>
                    <a:pt x="3705222" y="243765"/>
                  </a:lnTo>
                  <a:lnTo>
                    <a:pt x="3717060" y="243575"/>
                  </a:lnTo>
                  <a:lnTo>
                    <a:pt x="3728897" y="243353"/>
                  </a:lnTo>
                  <a:lnTo>
                    <a:pt x="3740735" y="243092"/>
                  </a:lnTo>
                  <a:lnTo>
                    <a:pt x="3752573" y="242787"/>
                  </a:lnTo>
                  <a:lnTo>
                    <a:pt x="3764411" y="242428"/>
                  </a:lnTo>
                  <a:lnTo>
                    <a:pt x="3776248" y="242008"/>
                  </a:lnTo>
                  <a:lnTo>
                    <a:pt x="3788086" y="241517"/>
                  </a:lnTo>
                  <a:lnTo>
                    <a:pt x="3799924" y="240941"/>
                  </a:lnTo>
                  <a:lnTo>
                    <a:pt x="3811762" y="240268"/>
                  </a:lnTo>
                  <a:lnTo>
                    <a:pt x="3823600" y="239482"/>
                  </a:lnTo>
                  <a:lnTo>
                    <a:pt x="3835437" y="238565"/>
                  </a:lnTo>
                  <a:lnTo>
                    <a:pt x="3847275" y="237495"/>
                  </a:lnTo>
                  <a:lnTo>
                    <a:pt x="3859113" y="236250"/>
                  </a:lnTo>
                  <a:lnTo>
                    <a:pt x="3870951" y="234804"/>
                  </a:lnTo>
                  <a:lnTo>
                    <a:pt x="3882788" y="233126"/>
                  </a:lnTo>
                  <a:lnTo>
                    <a:pt x="3894626" y="231184"/>
                  </a:lnTo>
                  <a:lnTo>
                    <a:pt x="3906464" y="228943"/>
                  </a:lnTo>
                  <a:lnTo>
                    <a:pt x="3918302" y="226363"/>
                  </a:lnTo>
                  <a:lnTo>
                    <a:pt x="3930139" y="223404"/>
                  </a:lnTo>
                  <a:lnTo>
                    <a:pt x="3941977" y="220024"/>
                  </a:lnTo>
                  <a:lnTo>
                    <a:pt x="3953815" y="216179"/>
                  </a:lnTo>
                  <a:lnTo>
                    <a:pt x="3965653" y="211828"/>
                  </a:lnTo>
                  <a:lnTo>
                    <a:pt x="3977491" y="206932"/>
                  </a:lnTo>
                  <a:lnTo>
                    <a:pt x="3989328" y="201460"/>
                  </a:lnTo>
                  <a:lnTo>
                    <a:pt x="4001166" y="195386"/>
                  </a:lnTo>
                  <a:lnTo>
                    <a:pt x="4013004" y="188700"/>
                  </a:lnTo>
                  <a:lnTo>
                    <a:pt x="4024842" y="181403"/>
                  </a:lnTo>
                  <a:lnTo>
                    <a:pt x="4036679" y="173516"/>
                  </a:lnTo>
                  <a:lnTo>
                    <a:pt x="4048517" y="165080"/>
                  </a:lnTo>
                  <a:lnTo>
                    <a:pt x="4060355" y="156156"/>
                  </a:lnTo>
                  <a:lnTo>
                    <a:pt x="4072193" y="146826"/>
                  </a:lnTo>
                  <a:lnTo>
                    <a:pt x="4084031" y="137192"/>
                  </a:lnTo>
                  <a:lnTo>
                    <a:pt x="4095868" y="127369"/>
                  </a:lnTo>
                  <a:lnTo>
                    <a:pt x="4107706" y="117481"/>
                  </a:lnTo>
                  <a:lnTo>
                    <a:pt x="4119544" y="107658"/>
                  </a:lnTo>
                  <a:lnTo>
                    <a:pt x="4131382" y="98024"/>
                  </a:lnTo>
                  <a:lnTo>
                    <a:pt x="4143219" y="88694"/>
                  </a:lnTo>
                  <a:lnTo>
                    <a:pt x="4155057" y="79770"/>
                  </a:lnTo>
                  <a:lnTo>
                    <a:pt x="4166895" y="71334"/>
                  </a:lnTo>
                  <a:lnTo>
                    <a:pt x="4178733" y="63447"/>
                  </a:lnTo>
                  <a:lnTo>
                    <a:pt x="4190570" y="56150"/>
                  </a:lnTo>
                  <a:lnTo>
                    <a:pt x="4202408" y="49463"/>
                  </a:lnTo>
                  <a:lnTo>
                    <a:pt x="4214246" y="43390"/>
                  </a:lnTo>
                  <a:lnTo>
                    <a:pt x="4226084" y="37917"/>
                  </a:lnTo>
                  <a:lnTo>
                    <a:pt x="4237922" y="33022"/>
                  </a:lnTo>
                  <a:lnTo>
                    <a:pt x="4249759" y="28671"/>
                  </a:lnTo>
                  <a:lnTo>
                    <a:pt x="4261597" y="24826"/>
                  </a:lnTo>
                  <a:lnTo>
                    <a:pt x="4273435" y="21446"/>
                  </a:lnTo>
                  <a:lnTo>
                    <a:pt x="4285273" y="18487"/>
                  </a:lnTo>
                  <a:lnTo>
                    <a:pt x="4297110" y="15907"/>
                  </a:lnTo>
                  <a:lnTo>
                    <a:pt x="4308948" y="13666"/>
                  </a:lnTo>
                  <a:lnTo>
                    <a:pt x="4320786" y="11724"/>
                  </a:lnTo>
                  <a:lnTo>
                    <a:pt x="4332624" y="10046"/>
                  </a:lnTo>
                  <a:lnTo>
                    <a:pt x="4344461" y="8600"/>
                  </a:lnTo>
                  <a:lnTo>
                    <a:pt x="4356299" y="7355"/>
                  </a:lnTo>
                  <a:lnTo>
                    <a:pt x="4368137" y="6285"/>
                  </a:lnTo>
                  <a:lnTo>
                    <a:pt x="4379975" y="5368"/>
                  </a:lnTo>
                  <a:lnTo>
                    <a:pt x="4391813" y="4582"/>
                  </a:lnTo>
                  <a:lnTo>
                    <a:pt x="4403650" y="3909"/>
                  </a:lnTo>
                  <a:lnTo>
                    <a:pt x="4415488" y="3333"/>
                  </a:lnTo>
                  <a:lnTo>
                    <a:pt x="4427326" y="2842"/>
                  </a:lnTo>
                  <a:lnTo>
                    <a:pt x="4439164" y="2422"/>
                  </a:lnTo>
                  <a:lnTo>
                    <a:pt x="4451001" y="2063"/>
                  </a:lnTo>
                  <a:lnTo>
                    <a:pt x="4462839" y="1757"/>
                  </a:lnTo>
                  <a:lnTo>
                    <a:pt x="4474677" y="1497"/>
                  </a:lnTo>
                  <a:lnTo>
                    <a:pt x="4486515" y="1274"/>
                  </a:lnTo>
                  <a:lnTo>
                    <a:pt x="4498352" y="1085"/>
                  </a:lnTo>
                  <a:lnTo>
                    <a:pt x="4510190" y="924"/>
                  </a:lnTo>
                  <a:lnTo>
                    <a:pt x="4522028" y="786"/>
                  </a:lnTo>
                  <a:lnTo>
                    <a:pt x="4533866" y="669"/>
                  </a:lnTo>
                  <a:lnTo>
                    <a:pt x="4545704" y="569"/>
                  </a:lnTo>
                  <a:lnTo>
                    <a:pt x="4557541" y="485"/>
                  </a:lnTo>
                  <a:lnTo>
                    <a:pt x="4569379" y="412"/>
                  </a:lnTo>
                  <a:lnTo>
                    <a:pt x="4581217" y="351"/>
                  </a:lnTo>
                  <a:lnTo>
                    <a:pt x="4593055" y="298"/>
                  </a:lnTo>
                  <a:lnTo>
                    <a:pt x="4604892" y="254"/>
                  </a:lnTo>
                  <a:lnTo>
                    <a:pt x="4616730" y="216"/>
                  </a:lnTo>
                  <a:lnTo>
                    <a:pt x="4628568" y="184"/>
                  </a:lnTo>
                  <a:lnTo>
                    <a:pt x="4640406" y="156"/>
                  </a:lnTo>
                  <a:lnTo>
                    <a:pt x="4652244" y="133"/>
                  </a:lnTo>
                  <a:lnTo>
                    <a:pt x="4664081" y="113"/>
                  </a:lnTo>
                  <a:lnTo>
                    <a:pt x="4675919" y="96"/>
                  </a:lnTo>
                  <a:lnTo>
                    <a:pt x="4687757" y="82"/>
                  </a:lnTo>
                </a:path>
              </a:pathLst>
            </a:custGeom>
            <a:ln w="40651" cap="flat">
              <a:solidFill>
                <a:srgbClr val="E8E8E8">
                  <a:alpha val="100000"/>
                </a:srgbClr>
              </a:solidFill>
              <a:prstDash val="solid"/>
              <a:round/>
            </a:ln>
          </p:spPr>
          <p:txBody>
            <a:bodyPr/>
            <a:lstStyle/>
            <a:p/>
          </p:txBody>
        </p:sp>
        <p:sp>
          <p:nvSpPr>
            <p:cNvPr id="30" name="pl30"/>
            <p:cNvSpPr/>
            <p:nvPr/>
          </p:nvSpPr>
          <p:spPr>
            <a:xfrm>
              <a:off x="2482252" y="3108726"/>
              <a:ext cx="4687757" cy="734388"/>
            </a:xfrm>
            <a:custGeom>
              <a:avLst/>
              <a:pathLst>
                <a:path w="4687757" h="73438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164"/>
                  </a:lnTo>
                  <a:lnTo>
                    <a:pt x="1183777" y="193"/>
                  </a:lnTo>
                  <a:lnTo>
                    <a:pt x="1195614" y="226"/>
                  </a:lnTo>
                  <a:lnTo>
                    <a:pt x="1207452" y="266"/>
                  </a:lnTo>
                  <a:lnTo>
                    <a:pt x="1219290" y="313"/>
                  </a:lnTo>
                  <a:lnTo>
                    <a:pt x="1231128" y="368"/>
                  </a:lnTo>
                  <a:lnTo>
                    <a:pt x="1242965" y="432"/>
                  </a:lnTo>
                  <a:lnTo>
                    <a:pt x="1254803" y="508"/>
                  </a:lnTo>
                  <a:lnTo>
                    <a:pt x="1266641" y="597"/>
                  </a:lnTo>
                  <a:lnTo>
                    <a:pt x="1278479" y="702"/>
                  </a:lnTo>
                  <a:lnTo>
                    <a:pt x="1290317" y="825"/>
                  </a:lnTo>
                  <a:lnTo>
                    <a:pt x="1302154" y="970"/>
                  </a:lnTo>
                  <a:lnTo>
                    <a:pt x="1313992" y="1139"/>
                  </a:lnTo>
                  <a:lnTo>
                    <a:pt x="1325830" y="1339"/>
                  </a:lnTo>
                  <a:lnTo>
                    <a:pt x="1337668" y="1573"/>
                  </a:lnTo>
                  <a:lnTo>
                    <a:pt x="1349505" y="1848"/>
                  </a:lnTo>
                  <a:lnTo>
                    <a:pt x="1361343" y="2171"/>
                  </a:lnTo>
                  <a:lnTo>
                    <a:pt x="1373181" y="2549"/>
                  </a:lnTo>
                  <a:lnTo>
                    <a:pt x="1385019" y="2994"/>
                  </a:lnTo>
                  <a:lnTo>
                    <a:pt x="1396856" y="3515"/>
                  </a:lnTo>
                  <a:lnTo>
                    <a:pt x="1408694" y="4127"/>
                  </a:lnTo>
                  <a:lnTo>
                    <a:pt x="1420532" y="4844"/>
                  </a:lnTo>
                  <a:lnTo>
                    <a:pt x="1432370" y="5684"/>
                  </a:lnTo>
                  <a:lnTo>
                    <a:pt x="1444208" y="6667"/>
                  </a:lnTo>
                  <a:lnTo>
                    <a:pt x="1456045" y="7818"/>
                  </a:lnTo>
                  <a:lnTo>
                    <a:pt x="1467883" y="9164"/>
                  </a:lnTo>
                  <a:lnTo>
                    <a:pt x="1479721" y="10736"/>
                  </a:lnTo>
                  <a:lnTo>
                    <a:pt x="1491559" y="12571"/>
                  </a:lnTo>
                  <a:lnTo>
                    <a:pt x="1503396" y="14710"/>
                  </a:lnTo>
                  <a:lnTo>
                    <a:pt x="1515234" y="17200"/>
                  </a:lnTo>
                  <a:lnTo>
                    <a:pt x="1527072" y="20093"/>
                  </a:lnTo>
                  <a:lnTo>
                    <a:pt x="1538910" y="23449"/>
                  </a:lnTo>
                  <a:lnTo>
                    <a:pt x="1550748" y="27332"/>
                  </a:lnTo>
                  <a:lnTo>
                    <a:pt x="1562585" y="31815"/>
                  </a:lnTo>
                  <a:lnTo>
                    <a:pt x="1574423" y="36974"/>
                  </a:lnTo>
                  <a:lnTo>
                    <a:pt x="1586261" y="42892"/>
                  </a:lnTo>
                  <a:lnTo>
                    <a:pt x="1598099" y="49653"/>
                  </a:lnTo>
                  <a:lnTo>
                    <a:pt x="1609936" y="57343"/>
                  </a:lnTo>
                  <a:lnTo>
                    <a:pt x="1621774" y="66045"/>
                  </a:lnTo>
                  <a:lnTo>
                    <a:pt x="1633612" y="75835"/>
                  </a:lnTo>
                  <a:lnTo>
                    <a:pt x="1645450" y="86780"/>
                  </a:lnTo>
                  <a:lnTo>
                    <a:pt x="1657287" y="98927"/>
                  </a:lnTo>
                  <a:lnTo>
                    <a:pt x="1669125" y="112301"/>
                  </a:lnTo>
                  <a:lnTo>
                    <a:pt x="1680963" y="126895"/>
                  </a:lnTo>
                  <a:lnTo>
                    <a:pt x="1692801" y="142669"/>
                  </a:lnTo>
                  <a:lnTo>
                    <a:pt x="1704639" y="159541"/>
                  </a:lnTo>
                  <a:lnTo>
                    <a:pt x="1716476" y="177389"/>
                  </a:lnTo>
                  <a:lnTo>
                    <a:pt x="1728314" y="196048"/>
                  </a:lnTo>
                  <a:lnTo>
                    <a:pt x="1740152" y="215316"/>
                  </a:lnTo>
                  <a:lnTo>
                    <a:pt x="1751990" y="234963"/>
                  </a:lnTo>
                  <a:lnTo>
                    <a:pt x="1763827" y="254738"/>
                  </a:lnTo>
                  <a:lnTo>
                    <a:pt x="1775665" y="274385"/>
                  </a:lnTo>
                  <a:lnTo>
                    <a:pt x="1787503" y="293653"/>
                  </a:lnTo>
                  <a:lnTo>
                    <a:pt x="1799341" y="312312"/>
                  </a:lnTo>
                  <a:lnTo>
                    <a:pt x="1811178" y="330160"/>
                  </a:lnTo>
                  <a:lnTo>
                    <a:pt x="1823016" y="347032"/>
                  </a:lnTo>
                  <a:lnTo>
                    <a:pt x="1834854" y="362806"/>
                  </a:lnTo>
                  <a:lnTo>
                    <a:pt x="1846692" y="377400"/>
                  </a:lnTo>
                  <a:lnTo>
                    <a:pt x="1858530" y="390773"/>
                  </a:lnTo>
                  <a:lnTo>
                    <a:pt x="1870367" y="402920"/>
                  </a:lnTo>
                  <a:lnTo>
                    <a:pt x="1882205" y="413865"/>
                  </a:lnTo>
                  <a:lnTo>
                    <a:pt x="1894043" y="423656"/>
                  </a:lnTo>
                  <a:lnTo>
                    <a:pt x="1905881" y="432358"/>
                  </a:lnTo>
                  <a:lnTo>
                    <a:pt x="1917718" y="440048"/>
                  </a:lnTo>
                  <a:lnTo>
                    <a:pt x="1929556" y="446809"/>
                  </a:lnTo>
                  <a:lnTo>
                    <a:pt x="1941394" y="452726"/>
                  </a:lnTo>
                  <a:lnTo>
                    <a:pt x="1953232" y="457886"/>
                  </a:lnTo>
                  <a:lnTo>
                    <a:pt x="1965069" y="462369"/>
                  </a:lnTo>
                  <a:lnTo>
                    <a:pt x="1976907" y="466252"/>
                  </a:lnTo>
                  <a:lnTo>
                    <a:pt x="1988745" y="469608"/>
                  </a:lnTo>
                  <a:lnTo>
                    <a:pt x="2000583" y="472501"/>
                  </a:lnTo>
                  <a:lnTo>
                    <a:pt x="2012421" y="474991"/>
                  </a:lnTo>
                  <a:lnTo>
                    <a:pt x="2024258" y="477130"/>
                  </a:lnTo>
                  <a:lnTo>
                    <a:pt x="2036096" y="478965"/>
                  </a:lnTo>
                  <a:lnTo>
                    <a:pt x="2047934" y="480537"/>
                  </a:lnTo>
                  <a:lnTo>
                    <a:pt x="2059772" y="481883"/>
                  </a:lnTo>
                  <a:lnTo>
                    <a:pt x="2071609" y="483034"/>
                  </a:lnTo>
                  <a:lnTo>
                    <a:pt x="2083447" y="484017"/>
                  </a:lnTo>
                  <a:lnTo>
                    <a:pt x="2095285" y="484857"/>
                  </a:lnTo>
                  <a:lnTo>
                    <a:pt x="2107123" y="485574"/>
                  </a:lnTo>
                  <a:lnTo>
                    <a:pt x="2118961" y="486185"/>
                  </a:lnTo>
                  <a:lnTo>
                    <a:pt x="2130798" y="486707"/>
                  </a:lnTo>
                  <a:lnTo>
                    <a:pt x="2142636" y="487151"/>
                  </a:lnTo>
                  <a:lnTo>
                    <a:pt x="2154474" y="487530"/>
                  </a:lnTo>
                  <a:lnTo>
                    <a:pt x="2166312" y="487853"/>
                  </a:lnTo>
                  <a:lnTo>
                    <a:pt x="2178149" y="488128"/>
                  </a:lnTo>
                  <a:lnTo>
                    <a:pt x="2189987" y="488362"/>
                  </a:lnTo>
                  <a:lnTo>
                    <a:pt x="2201825" y="488561"/>
                  </a:lnTo>
                  <a:lnTo>
                    <a:pt x="2213663" y="488731"/>
                  </a:lnTo>
                  <a:lnTo>
                    <a:pt x="2225500" y="488876"/>
                  </a:lnTo>
                  <a:lnTo>
                    <a:pt x="2237338" y="488999"/>
                  </a:lnTo>
                  <a:lnTo>
                    <a:pt x="2249176" y="489103"/>
                  </a:lnTo>
                  <a:lnTo>
                    <a:pt x="2261014" y="489193"/>
                  </a:lnTo>
                  <a:lnTo>
                    <a:pt x="2272852" y="489268"/>
                  </a:lnTo>
                  <a:lnTo>
                    <a:pt x="2284689" y="489333"/>
                  </a:lnTo>
                  <a:lnTo>
                    <a:pt x="2296527" y="489388"/>
                  </a:lnTo>
                  <a:lnTo>
                    <a:pt x="2308365" y="489435"/>
                  </a:lnTo>
                  <a:lnTo>
                    <a:pt x="2320203" y="489474"/>
                  </a:lnTo>
                  <a:lnTo>
                    <a:pt x="2332040" y="489508"/>
                  </a:lnTo>
                  <a:lnTo>
                    <a:pt x="2343878" y="489537"/>
                  </a:lnTo>
                  <a:lnTo>
                    <a:pt x="2343878" y="489619"/>
                  </a:lnTo>
                  <a:lnTo>
                    <a:pt x="2355716" y="489605"/>
                  </a:lnTo>
                  <a:lnTo>
                    <a:pt x="2367554" y="489588"/>
                  </a:lnTo>
                  <a:lnTo>
                    <a:pt x="2379391" y="489568"/>
                  </a:lnTo>
                  <a:lnTo>
                    <a:pt x="2391229" y="489545"/>
                  </a:lnTo>
                  <a:lnTo>
                    <a:pt x="2403067" y="489517"/>
                  </a:lnTo>
                  <a:lnTo>
                    <a:pt x="2414905" y="489485"/>
                  </a:lnTo>
                  <a:lnTo>
                    <a:pt x="2426743" y="489447"/>
                  </a:lnTo>
                  <a:lnTo>
                    <a:pt x="2438580" y="489402"/>
                  </a:lnTo>
                  <a:lnTo>
                    <a:pt x="2450418" y="489350"/>
                  </a:lnTo>
                  <a:lnTo>
                    <a:pt x="2462256" y="489288"/>
                  </a:lnTo>
                  <a:lnTo>
                    <a:pt x="2474094" y="489216"/>
                  </a:lnTo>
                  <a:lnTo>
                    <a:pt x="2485931" y="489131"/>
                  </a:lnTo>
                  <a:lnTo>
                    <a:pt x="2497769" y="489032"/>
                  </a:lnTo>
                  <a:lnTo>
                    <a:pt x="2509607" y="488915"/>
                  </a:lnTo>
                  <a:lnTo>
                    <a:pt x="2521445" y="488777"/>
                  </a:lnTo>
                  <a:lnTo>
                    <a:pt x="2533283" y="488616"/>
                  </a:lnTo>
                  <a:lnTo>
                    <a:pt x="2545120" y="488426"/>
                  </a:lnTo>
                  <a:lnTo>
                    <a:pt x="2556958" y="488204"/>
                  </a:lnTo>
                  <a:lnTo>
                    <a:pt x="2568796" y="487943"/>
                  </a:lnTo>
                  <a:lnTo>
                    <a:pt x="2580634" y="487638"/>
                  </a:lnTo>
                  <a:lnTo>
                    <a:pt x="2592471" y="487279"/>
                  </a:lnTo>
                  <a:lnTo>
                    <a:pt x="2604309" y="486859"/>
                  </a:lnTo>
                  <a:lnTo>
                    <a:pt x="2616147" y="486367"/>
                  </a:lnTo>
                  <a:lnTo>
                    <a:pt x="2627985" y="485792"/>
                  </a:lnTo>
                  <a:lnTo>
                    <a:pt x="2639822" y="485119"/>
                  </a:lnTo>
                  <a:lnTo>
                    <a:pt x="2651660" y="484333"/>
                  </a:lnTo>
                  <a:lnTo>
                    <a:pt x="2663498" y="483416"/>
                  </a:lnTo>
                  <a:lnTo>
                    <a:pt x="2675336" y="482346"/>
                  </a:lnTo>
                  <a:lnTo>
                    <a:pt x="2687174" y="481101"/>
                  </a:lnTo>
                  <a:lnTo>
                    <a:pt x="2699011" y="479655"/>
                  </a:lnTo>
                  <a:lnTo>
                    <a:pt x="2710849" y="477977"/>
                  </a:lnTo>
                  <a:lnTo>
                    <a:pt x="2722687" y="476035"/>
                  </a:lnTo>
                  <a:lnTo>
                    <a:pt x="2734525" y="473793"/>
                  </a:lnTo>
                  <a:lnTo>
                    <a:pt x="2746362" y="471214"/>
                  </a:lnTo>
                  <a:lnTo>
                    <a:pt x="2758200" y="468255"/>
                  </a:lnTo>
                  <a:lnTo>
                    <a:pt x="2770038" y="464875"/>
                  </a:lnTo>
                  <a:lnTo>
                    <a:pt x="2781876" y="461030"/>
                  </a:lnTo>
                  <a:lnTo>
                    <a:pt x="2793713" y="456679"/>
                  </a:lnTo>
                  <a:lnTo>
                    <a:pt x="2805551" y="451783"/>
                  </a:lnTo>
                  <a:lnTo>
                    <a:pt x="2817389" y="446311"/>
                  </a:lnTo>
                  <a:lnTo>
                    <a:pt x="2829227" y="440237"/>
                  </a:lnTo>
                  <a:lnTo>
                    <a:pt x="2841065" y="433551"/>
                  </a:lnTo>
                  <a:lnTo>
                    <a:pt x="2852902" y="426253"/>
                  </a:lnTo>
                  <a:lnTo>
                    <a:pt x="2864740" y="418367"/>
                  </a:lnTo>
                  <a:lnTo>
                    <a:pt x="2876578" y="409930"/>
                  </a:lnTo>
                  <a:lnTo>
                    <a:pt x="2888416" y="401007"/>
                  </a:lnTo>
                  <a:lnTo>
                    <a:pt x="2900253" y="391677"/>
                  </a:lnTo>
                  <a:lnTo>
                    <a:pt x="2912091" y="382043"/>
                  </a:lnTo>
                  <a:lnTo>
                    <a:pt x="2923929" y="372220"/>
                  </a:lnTo>
                  <a:lnTo>
                    <a:pt x="2935767" y="362332"/>
                  </a:lnTo>
                  <a:lnTo>
                    <a:pt x="2947604" y="352509"/>
                  </a:lnTo>
                  <a:lnTo>
                    <a:pt x="2959442" y="342874"/>
                  </a:lnTo>
                  <a:lnTo>
                    <a:pt x="2971280" y="333545"/>
                  </a:lnTo>
                  <a:lnTo>
                    <a:pt x="2983118" y="324621"/>
                  </a:lnTo>
                  <a:lnTo>
                    <a:pt x="2994956" y="316185"/>
                  </a:lnTo>
                  <a:lnTo>
                    <a:pt x="3006793" y="308298"/>
                  </a:lnTo>
                  <a:lnTo>
                    <a:pt x="3018631" y="301001"/>
                  </a:lnTo>
                  <a:lnTo>
                    <a:pt x="3030469" y="294314"/>
                  </a:lnTo>
                  <a:lnTo>
                    <a:pt x="3042307" y="288241"/>
                  </a:lnTo>
                  <a:lnTo>
                    <a:pt x="3054144" y="282768"/>
                  </a:lnTo>
                  <a:lnTo>
                    <a:pt x="3065982" y="277873"/>
                  </a:lnTo>
                  <a:lnTo>
                    <a:pt x="3077820" y="273522"/>
                  </a:lnTo>
                  <a:lnTo>
                    <a:pt x="3089658" y="269677"/>
                  </a:lnTo>
                  <a:lnTo>
                    <a:pt x="3101496" y="266297"/>
                  </a:lnTo>
                  <a:lnTo>
                    <a:pt x="3113333" y="263338"/>
                  </a:lnTo>
                  <a:lnTo>
                    <a:pt x="3125171" y="260758"/>
                  </a:lnTo>
                  <a:lnTo>
                    <a:pt x="3137009" y="258517"/>
                  </a:lnTo>
                  <a:lnTo>
                    <a:pt x="3148847" y="256575"/>
                  </a:lnTo>
                  <a:lnTo>
                    <a:pt x="3160684" y="254897"/>
                  </a:lnTo>
                  <a:lnTo>
                    <a:pt x="3172522" y="253450"/>
                  </a:lnTo>
                  <a:lnTo>
                    <a:pt x="3184360" y="252206"/>
                  </a:lnTo>
                  <a:lnTo>
                    <a:pt x="3196198" y="251136"/>
                  </a:lnTo>
                  <a:lnTo>
                    <a:pt x="3208035" y="250219"/>
                  </a:lnTo>
                  <a:lnTo>
                    <a:pt x="3219873" y="249432"/>
                  </a:lnTo>
                  <a:lnTo>
                    <a:pt x="3231711" y="248760"/>
                  </a:lnTo>
                  <a:lnTo>
                    <a:pt x="3243549" y="248184"/>
                  </a:lnTo>
                  <a:lnTo>
                    <a:pt x="3255387" y="247692"/>
                  </a:lnTo>
                  <a:lnTo>
                    <a:pt x="3267224" y="247272"/>
                  </a:lnTo>
                  <a:lnTo>
                    <a:pt x="3279062" y="246914"/>
                  </a:lnTo>
                  <a:lnTo>
                    <a:pt x="3290900" y="246608"/>
                  </a:lnTo>
                  <a:lnTo>
                    <a:pt x="3302738" y="246348"/>
                  </a:lnTo>
                  <a:lnTo>
                    <a:pt x="3314575" y="246125"/>
                  </a:lnTo>
                  <a:lnTo>
                    <a:pt x="3326413" y="245936"/>
                  </a:lnTo>
                  <a:lnTo>
                    <a:pt x="3338251" y="245775"/>
                  </a:lnTo>
                  <a:lnTo>
                    <a:pt x="3350089" y="245637"/>
                  </a:lnTo>
                  <a:lnTo>
                    <a:pt x="3361926" y="245520"/>
                  </a:lnTo>
                  <a:lnTo>
                    <a:pt x="3373764" y="245420"/>
                  </a:lnTo>
                  <a:lnTo>
                    <a:pt x="3385602" y="245335"/>
                  </a:lnTo>
                  <a:lnTo>
                    <a:pt x="3397440" y="245263"/>
                  </a:lnTo>
                  <a:lnTo>
                    <a:pt x="3409278" y="245202"/>
                  </a:lnTo>
                  <a:lnTo>
                    <a:pt x="3421115" y="245149"/>
                  </a:lnTo>
                  <a:lnTo>
                    <a:pt x="3432953" y="245105"/>
                  </a:lnTo>
                  <a:lnTo>
                    <a:pt x="3444791" y="245067"/>
                  </a:lnTo>
                  <a:lnTo>
                    <a:pt x="3456629" y="245035"/>
                  </a:lnTo>
                  <a:lnTo>
                    <a:pt x="3468466" y="245007"/>
                  </a:lnTo>
                  <a:lnTo>
                    <a:pt x="3480304" y="244984"/>
                  </a:lnTo>
                  <a:lnTo>
                    <a:pt x="3492142" y="244964"/>
                  </a:lnTo>
                  <a:lnTo>
                    <a:pt x="3503980" y="244947"/>
                  </a:lnTo>
                  <a:lnTo>
                    <a:pt x="3515818" y="244932"/>
                  </a:lnTo>
                  <a:lnTo>
                    <a:pt x="3515818" y="245015"/>
                  </a:lnTo>
                  <a:lnTo>
                    <a:pt x="3527655" y="245043"/>
                  </a:lnTo>
                  <a:lnTo>
                    <a:pt x="3539493" y="245077"/>
                  </a:lnTo>
                  <a:lnTo>
                    <a:pt x="3551331" y="245117"/>
                  </a:lnTo>
                  <a:lnTo>
                    <a:pt x="3563169" y="245164"/>
                  </a:lnTo>
                  <a:lnTo>
                    <a:pt x="3575006" y="245219"/>
                  </a:lnTo>
                  <a:lnTo>
                    <a:pt x="3586844" y="245283"/>
                  </a:lnTo>
                  <a:lnTo>
                    <a:pt x="3598682" y="245359"/>
                  </a:lnTo>
                  <a:lnTo>
                    <a:pt x="3610520" y="245448"/>
                  </a:lnTo>
                  <a:lnTo>
                    <a:pt x="3622357" y="245553"/>
                  </a:lnTo>
                  <a:lnTo>
                    <a:pt x="3634195" y="245676"/>
                  </a:lnTo>
                  <a:lnTo>
                    <a:pt x="3646033" y="245820"/>
                  </a:lnTo>
                  <a:lnTo>
                    <a:pt x="3657871" y="245990"/>
                  </a:lnTo>
                  <a:lnTo>
                    <a:pt x="3669709" y="246190"/>
                  </a:lnTo>
                  <a:lnTo>
                    <a:pt x="3681546" y="246424"/>
                  </a:lnTo>
                  <a:lnTo>
                    <a:pt x="3693384" y="246699"/>
                  </a:lnTo>
                  <a:lnTo>
                    <a:pt x="3705222" y="247021"/>
                  </a:lnTo>
                  <a:lnTo>
                    <a:pt x="3717060" y="247400"/>
                  </a:lnTo>
                  <a:lnTo>
                    <a:pt x="3728897" y="247845"/>
                  </a:lnTo>
                  <a:lnTo>
                    <a:pt x="3740735" y="248366"/>
                  </a:lnTo>
                  <a:lnTo>
                    <a:pt x="3752573" y="248978"/>
                  </a:lnTo>
                  <a:lnTo>
                    <a:pt x="3764411" y="249695"/>
                  </a:lnTo>
                  <a:lnTo>
                    <a:pt x="3776248" y="250534"/>
                  </a:lnTo>
                  <a:lnTo>
                    <a:pt x="3788086" y="251518"/>
                  </a:lnTo>
                  <a:lnTo>
                    <a:pt x="3799924" y="252669"/>
                  </a:lnTo>
                  <a:lnTo>
                    <a:pt x="3811762" y="254015"/>
                  </a:lnTo>
                  <a:lnTo>
                    <a:pt x="3823600" y="255587"/>
                  </a:lnTo>
                  <a:lnTo>
                    <a:pt x="3835437" y="257422"/>
                  </a:lnTo>
                  <a:lnTo>
                    <a:pt x="3847275" y="259561"/>
                  </a:lnTo>
                  <a:lnTo>
                    <a:pt x="3859113" y="262050"/>
                  </a:lnTo>
                  <a:lnTo>
                    <a:pt x="3870951" y="264944"/>
                  </a:lnTo>
                  <a:lnTo>
                    <a:pt x="3882788" y="268299"/>
                  </a:lnTo>
                  <a:lnTo>
                    <a:pt x="3894626" y="272183"/>
                  </a:lnTo>
                  <a:lnTo>
                    <a:pt x="3906464" y="276666"/>
                  </a:lnTo>
                  <a:lnTo>
                    <a:pt x="3918302" y="281825"/>
                  </a:lnTo>
                  <a:lnTo>
                    <a:pt x="3930139" y="287743"/>
                  </a:lnTo>
                  <a:lnTo>
                    <a:pt x="3941977" y="294504"/>
                  </a:lnTo>
                  <a:lnTo>
                    <a:pt x="3953815" y="302194"/>
                  </a:lnTo>
                  <a:lnTo>
                    <a:pt x="3965653" y="310895"/>
                  </a:lnTo>
                  <a:lnTo>
                    <a:pt x="3977491" y="320686"/>
                  </a:lnTo>
                  <a:lnTo>
                    <a:pt x="3989328" y="331631"/>
                  </a:lnTo>
                  <a:lnTo>
                    <a:pt x="4001166" y="343778"/>
                  </a:lnTo>
                  <a:lnTo>
                    <a:pt x="4013004" y="357152"/>
                  </a:lnTo>
                  <a:lnTo>
                    <a:pt x="4024842" y="371746"/>
                  </a:lnTo>
                  <a:lnTo>
                    <a:pt x="4036679" y="387520"/>
                  </a:lnTo>
                  <a:lnTo>
                    <a:pt x="4048517" y="404392"/>
                  </a:lnTo>
                  <a:lnTo>
                    <a:pt x="4060355" y="422240"/>
                  </a:lnTo>
                  <a:lnTo>
                    <a:pt x="4072193" y="440899"/>
                  </a:lnTo>
                  <a:lnTo>
                    <a:pt x="4084031" y="460167"/>
                  </a:lnTo>
                  <a:lnTo>
                    <a:pt x="4095868" y="479814"/>
                  </a:lnTo>
                  <a:lnTo>
                    <a:pt x="4107706" y="499589"/>
                  </a:lnTo>
                  <a:lnTo>
                    <a:pt x="4119544" y="519236"/>
                  </a:lnTo>
                  <a:lnTo>
                    <a:pt x="4131382" y="538504"/>
                  </a:lnTo>
                  <a:lnTo>
                    <a:pt x="4143219" y="557163"/>
                  </a:lnTo>
                  <a:lnTo>
                    <a:pt x="4155057" y="575010"/>
                  </a:lnTo>
                  <a:lnTo>
                    <a:pt x="4166895" y="591883"/>
                  </a:lnTo>
                  <a:lnTo>
                    <a:pt x="4178733" y="607657"/>
                  </a:lnTo>
                  <a:lnTo>
                    <a:pt x="4190570" y="622251"/>
                  </a:lnTo>
                  <a:lnTo>
                    <a:pt x="4202408" y="635624"/>
                  </a:lnTo>
                  <a:lnTo>
                    <a:pt x="4214246" y="647771"/>
                  </a:lnTo>
                  <a:lnTo>
                    <a:pt x="4226084" y="658716"/>
                  </a:lnTo>
                  <a:lnTo>
                    <a:pt x="4237922" y="668507"/>
                  </a:lnTo>
                  <a:lnTo>
                    <a:pt x="4249759" y="677209"/>
                  </a:lnTo>
                  <a:lnTo>
                    <a:pt x="4261597" y="684899"/>
                  </a:lnTo>
                  <a:lnTo>
                    <a:pt x="4273435" y="691660"/>
                  </a:lnTo>
                  <a:lnTo>
                    <a:pt x="4285273" y="697577"/>
                  </a:lnTo>
                  <a:lnTo>
                    <a:pt x="4297110" y="702737"/>
                  </a:lnTo>
                  <a:lnTo>
                    <a:pt x="4308948" y="707219"/>
                  </a:lnTo>
                  <a:lnTo>
                    <a:pt x="4320786" y="711103"/>
                  </a:lnTo>
                  <a:lnTo>
                    <a:pt x="4332624" y="714459"/>
                  </a:lnTo>
                  <a:lnTo>
                    <a:pt x="4344461" y="717352"/>
                  </a:lnTo>
                  <a:lnTo>
                    <a:pt x="4356299" y="719842"/>
                  </a:lnTo>
                  <a:lnTo>
                    <a:pt x="4368137" y="721981"/>
                  </a:lnTo>
                  <a:lnTo>
                    <a:pt x="4379975" y="723816"/>
                  </a:lnTo>
                  <a:lnTo>
                    <a:pt x="4391813" y="725388"/>
                  </a:lnTo>
                  <a:lnTo>
                    <a:pt x="4403650" y="726734"/>
                  </a:lnTo>
                  <a:lnTo>
                    <a:pt x="4415488" y="727884"/>
                  </a:lnTo>
                  <a:lnTo>
                    <a:pt x="4427326" y="728868"/>
                  </a:lnTo>
                  <a:lnTo>
                    <a:pt x="4439164" y="729708"/>
                  </a:lnTo>
                  <a:lnTo>
                    <a:pt x="4451001" y="730425"/>
                  </a:lnTo>
                  <a:lnTo>
                    <a:pt x="4462839" y="731036"/>
                  </a:lnTo>
                  <a:lnTo>
                    <a:pt x="4474677" y="731558"/>
                  </a:lnTo>
                  <a:lnTo>
                    <a:pt x="4486515" y="732002"/>
                  </a:lnTo>
                  <a:lnTo>
                    <a:pt x="4498352" y="732381"/>
                  </a:lnTo>
                  <a:lnTo>
                    <a:pt x="4510190" y="732704"/>
                  </a:lnTo>
                  <a:lnTo>
                    <a:pt x="4522028" y="732979"/>
                  </a:lnTo>
                  <a:lnTo>
                    <a:pt x="4533866" y="733213"/>
                  </a:lnTo>
                  <a:lnTo>
                    <a:pt x="4545704" y="733412"/>
                  </a:lnTo>
                  <a:lnTo>
                    <a:pt x="4557541" y="733582"/>
                  </a:lnTo>
                  <a:lnTo>
                    <a:pt x="4569379" y="733727"/>
                  </a:lnTo>
                  <a:lnTo>
                    <a:pt x="4581217" y="733850"/>
                  </a:lnTo>
                  <a:lnTo>
                    <a:pt x="4593055" y="733954"/>
                  </a:lnTo>
                  <a:lnTo>
                    <a:pt x="4604892" y="734043"/>
                  </a:lnTo>
                  <a:lnTo>
                    <a:pt x="4616730" y="734119"/>
                  </a:lnTo>
                  <a:lnTo>
                    <a:pt x="4628568" y="734184"/>
                  </a:lnTo>
                  <a:lnTo>
                    <a:pt x="4640406" y="734239"/>
                  </a:lnTo>
                  <a:lnTo>
                    <a:pt x="4652244" y="734285"/>
                  </a:lnTo>
                  <a:lnTo>
                    <a:pt x="4664081" y="734325"/>
                  </a:lnTo>
                  <a:lnTo>
                    <a:pt x="4675919" y="734359"/>
                  </a:lnTo>
                  <a:lnTo>
                    <a:pt x="4687757" y="734388"/>
                  </a:lnTo>
                </a:path>
              </a:pathLst>
            </a:custGeom>
            <a:ln w="40651" cap="flat">
              <a:solidFill>
                <a:srgbClr val="E8E8E8">
                  <a:alpha val="100000"/>
                </a:srgbClr>
              </a:solidFill>
              <a:prstDash val="solid"/>
              <a:round/>
            </a:ln>
          </p:spPr>
          <p:txBody>
            <a:bodyPr/>
            <a:lstStyle/>
            <a:p/>
          </p:txBody>
        </p:sp>
        <p:sp>
          <p:nvSpPr>
            <p:cNvPr id="31" name="pl31"/>
            <p:cNvSpPr/>
            <p:nvPr/>
          </p:nvSpPr>
          <p:spPr>
            <a:xfrm>
              <a:off x="2482252" y="3598592"/>
              <a:ext cx="4687757" cy="489537"/>
            </a:xfrm>
            <a:custGeom>
              <a:avLst/>
              <a:pathLst>
                <a:path w="4687757" h="489537">
                  <a:moveTo>
                    <a:pt x="0" y="244768"/>
                  </a:moveTo>
                  <a:lnTo>
                    <a:pt x="11837" y="244783"/>
                  </a:lnTo>
                  <a:lnTo>
                    <a:pt x="23675" y="244800"/>
                  </a:lnTo>
                  <a:lnTo>
                    <a:pt x="35513" y="244819"/>
                  </a:lnTo>
                  <a:lnTo>
                    <a:pt x="47351" y="244843"/>
                  </a:lnTo>
                  <a:lnTo>
                    <a:pt x="59188" y="244870"/>
                  </a:lnTo>
                  <a:lnTo>
                    <a:pt x="71026" y="244903"/>
                  </a:lnTo>
                  <a:lnTo>
                    <a:pt x="82864" y="244940"/>
                  </a:lnTo>
                  <a:lnTo>
                    <a:pt x="94702" y="244985"/>
                  </a:lnTo>
                  <a:lnTo>
                    <a:pt x="106539" y="245037"/>
                  </a:lnTo>
                  <a:lnTo>
                    <a:pt x="118377" y="245099"/>
                  </a:lnTo>
                  <a:lnTo>
                    <a:pt x="130215" y="245171"/>
                  </a:lnTo>
                  <a:lnTo>
                    <a:pt x="142053" y="245256"/>
                  </a:lnTo>
                  <a:lnTo>
                    <a:pt x="153891" y="245356"/>
                  </a:lnTo>
                  <a:lnTo>
                    <a:pt x="165728" y="245473"/>
                  </a:lnTo>
                  <a:lnTo>
                    <a:pt x="177566" y="245610"/>
                  </a:lnTo>
                  <a:lnTo>
                    <a:pt x="189404" y="245772"/>
                  </a:lnTo>
                  <a:lnTo>
                    <a:pt x="201242" y="245961"/>
                  </a:lnTo>
                  <a:lnTo>
                    <a:pt x="213079" y="246183"/>
                  </a:lnTo>
                  <a:lnTo>
                    <a:pt x="224917" y="246444"/>
                  </a:lnTo>
                  <a:lnTo>
                    <a:pt x="236755" y="246750"/>
                  </a:lnTo>
                  <a:lnTo>
                    <a:pt x="248593" y="247108"/>
                  </a:lnTo>
                  <a:lnTo>
                    <a:pt x="260430" y="247528"/>
                  </a:lnTo>
                  <a:lnTo>
                    <a:pt x="272268" y="248020"/>
                  </a:lnTo>
                  <a:lnTo>
                    <a:pt x="284106" y="248595"/>
                  </a:lnTo>
                  <a:lnTo>
                    <a:pt x="295944" y="249268"/>
                  </a:lnTo>
                  <a:lnTo>
                    <a:pt x="307782" y="250054"/>
                  </a:lnTo>
                  <a:lnTo>
                    <a:pt x="319619" y="250972"/>
                  </a:lnTo>
                  <a:lnTo>
                    <a:pt x="331457" y="252041"/>
                  </a:lnTo>
                  <a:lnTo>
                    <a:pt x="343295" y="253286"/>
                  </a:lnTo>
                  <a:lnTo>
                    <a:pt x="355133" y="254733"/>
                  </a:lnTo>
                  <a:lnTo>
                    <a:pt x="366970" y="256411"/>
                  </a:lnTo>
                  <a:lnTo>
                    <a:pt x="378808" y="258352"/>
                  </a:lnTo>
                  <a:lnTo>
                    <a:pt x="390646" y="260594"/>
                  </a:lnTo>
                  <a:lnTo>
                    <a:pt x="402484" y="263174"/>
                  </a:lnTo>
                  <a:lnTo>
                    <a:pt x="414321" y="266132"/>
                  </a:lnTo>
                  <a:lnTo>
                    <a:pt x="426159" y="269513"/>
                  </a:lnTo>
                  <a:lnTo>
                    <a:pt x="437997" y="273358"/>
                  </a:lnTo>
                  <a:lnTo>
                    <a:pt x="449835" y="277709"/>
                  </a:lnTo>
                  <a:lnTo>
                    <a:pt x="461673" y="282604"/>
                  </a:lnTo>
                  <a:lnTo>
                    <a:pt x="473510" y="288077"/>
                  </a:lnTo>
                  <a:lnTo>
                    <a:pt x="485348" y="294150"/>
                  </a:lnTo>
                  <a:lnTo>
                    <a:pt x="497186" y="300837"/>
                  </a:lnTo>
                  <a:lnTo>
                    <a:pt x="509024" y="308134"/>
                  </a:lnTo>
                  <a:lnTo>
                    <a:pt x="520861" y="316021"/>
                  </a:lnTo>
                  <a:lnTo>
                    <a:pt x="532699" y="324457"/>
                  </a:lnTo>
                  <a:lnTo>
                    <a:pt x="544537" y="333381"/>
                  </a:lnTo>
                  <a:lnTo>
                    <a:pt x="556375" y="342710"/>
                  </a:lnTo>
                  <a:lnTo>
                    <a:pt x="568213" y="352344"/>
                  </a:lnTo>
                  <a:lnTo>
                    <a:pt x="580050" y="362168"/>
                  </a:lnTo>
                  <a:lnTo>
                    <a:pt x="591888" y="372055"/>
                  </a:lnTo>
                  <a:lnTo>
                    <a:pt x="603726" y="381879"/>
                  </a:lnTo>
                  <a:lnTo>
                    <a:pt x="615564" y="391513"/>
                  </a:lnTo>
                  <a:lnTo>
                    <a:pt x="627401" y="400842"/>
                  </a:lnTo>
                  <a:lnTo>
                    <a:pt x="639239" y="409766"/>
                  </a:lnTo>
                  <a:lnTo>
                    <a:pt x="651077" y="418202"/>
                  </a:lnTo>
                  <a:lnTo>
                    <a:pt x="662915" y="426089"/>
                  </a:lnTo>
                  <a:lnTo>
                    <a:pt x="674752" y="433386"/>
                  </a:lnTo>
                  <a:lnTo>
                    <a:pt x="686590" y="440073"/>
                  </a:lnTo>
                  <a:lnTo>
                    <a:pt x="698428" y="446147"/>
                  </a:lnTo>
                  <a:lnTo>
                    <a:pt x="710266" y="451619"/>
                  </a:lnTo>
                  <a:lnTo>
                    <a:pt x="722104" y="456514"/>
                  </a:lnTo>
                  <a:lnTo>
                    <a:pt x="733941" y="460865"/>
                  </a:lnTo>
                  <a:lnTo>
                    <a:pt x="745779" y="464710"/>
                  </a:lnTo>
                  <a:lnTo>
                    <a:pt x="757617" y="468091"/>
                  </a:lnTo>
                  <a:lnTo>
                    <a:pt x="769455" y="471050"/>
                  </a:lnTo>
                  <a:lnTo>
                    <a:pt x="781292" y="473629"/>
                  </a:lnTo>
                  <a:lnTo>
                    <a:pt x="793130" y="475871"/>
                  </a:lnTo>
                  <a:lnTo>
                    <a:pt x="804968" y="477812"/>
                  </a:lnTo>
                  <a:lnTo>
                    <a:pt x="816806" y="479490"/>
                  </a:lnTo>
                  <a:lnTo>
                    <a:pt x="828643" y="480937"/>
                  </a:lnTo>
                  <a:lnTo>
                    <a:pt x="840481" y="482182"/>
                  </a:lnTo>
                  <a:lnTo>
                    <a:pt x="852319" y="483251"/>
                  </a:lnTo>
                  <a:lnTo>
                    <a:pt x="864157" y="484169"/>
                  </a:lnTo>
                  <a:lnTo>
                    <a:pt x="875995" y="484955"/>
                  </a:lnTo>
                  <a:lnTo>
                    <a:pt x="887832" y="485628"/>
                  </a:lnTo>
                  <a:lnTo>
                    <a:pt x="899670" y="486203"/>
                  </a:lnTo>
                  <a:lnTo>
                    <a:pt x="911508" y="486695"/>
                  </a:lnTo>
                  <a:lnTo>
                    <a:pt x="923346" y="487115"/>
                  </a:lnTo>
                  <a:lnTo>
                    <a:pt x="935183" y="487473"/>
                  </a:lnTo>
                  <a:lnTo>
                    <a:pt x="947021" y="487779"/>
                  </a:lnTo>
                  <a:lnTo>
                    <a:pt x="958859" y="488040"/>
                  </a:lnTo>
                  <a:lnTo>
                    <a:pt x="970697" y="488262"/>
                  </a:lnTo>
                  <a:lnTo>
                    <a:pt x="982534" y="488451"/>
                  </a:lnTo>
                  <a:lnTo>
                    <a:pt x="994372" y="488613"/>
                  </a:lnTo>
                  <a:lnTo>
                    <a:pt x="1006210" y="488750"/>
                  </a:lnTo>
                  <a:lnTo>
                    <a:pt x="1018048" y="488867"/>
                  </a:lnTo>
                  <a:lnTo>
                    <a:pt x="1029886" y="488967"/>
                  </a:lnTo>
                  <a:lnTo>
                    <a:pt x="1041723" y="489052"/>
                  </a:lnTo>
                  <a:lnTo>
                    <a:pt x="1053561" y="489124"/>
                  </a:lnTo>
                  <a:lnTo>
                    <a:pt x="1065399" y="489186"/>
                  </a:lnTo>
                  <a:lnTo>
                    <a:pt x="1077237" y="489238"/>
                  </a:lnTo>
                  <a:lnTo>
                    <a:pt x="1089074" y="489283"/>
                  </a:lnTo>
                  <a:lnTo>
                    <a:pt x="1100912" y="489321"/>
                  </a:lnTo>
                  <a:lnTo>
                    <a:pt x="1112750" y="489353"/>
                  </a:lnTo>
                  <a:lnTo>
                    <a:pt x="1124588" y="489380"/>
                  </a:lnTo>
                  <a:lnTo>
                    <a:pt x="1136426" y="489404"/>
                  </a:lnTo>
                  <a:lnTo>
                    <a:pt x="1148263" y="489424"/>
                  </a:lnTo>
                  <a:lnTo>
                    <a:pt x="1160101" y="489440"/>
                  </a:lnTo>
                  <a:lnTo>
                    <a:pt x="1171939" y="489455"/>
                  </a:lnTo>
                  <a:lnTo>
                    <a:pt x="1171939" y="489537"/>
                  </a:lnTo>
                  <a:lnTo>
                    <a:pt x="1183777" y="489537"/>
                  </a:lnTo>
                  <a:lnTo>
                    <a:pt x="1195614" y="489537"/>
                  </a:lnTo>
                  <a:lnTo>
                    <a:pt x="1207452" y="489537"/>
                  </a:lnTo>
                  <a:lnTo>
                    <a:pt x="1219290" y="489537"/>
                  </a:lnTo>
                  <a:lnTo>
                    <a:pt x="1231128" y="489537"/>
                  </a:lnTo>
                  <a:lnTo>
                    <a:pt x="1242965" y="489537"/>
                  </a:lnTo>
                  <a:lnTo>
                    <a:pt x="1254803" y="489537"/>
                  </a:lnTo>
                  <a:lnTo>
                    <a:pt x="1266641" y="489537"/>
                  </a:lnTo>
                  <a:lnTo>
                    <a:pt x="1278479" y="489537"/>
                  </a:lnTo>
                  <a:lnTo>
                    <a:pt x="1290317" y="489537"/>
                  </a:lnTo>
                  <a:lnTo>
                    <a:pt x="1302154" y="489537"/>
                  </a:lnTo>
                  <a:lnTo>
                    <a:pt x="1313992" y="489537"/>
                  </a:lnTo>
                  <a:lnTo>
                    <a:pt x="1325830" y="489537"/>
                  </a:lnTo>
                  <a:lnTo>
                    <a:pt x="1337668" y="489537"/>
                  </a:lnTo>
                  <a:lnTo>
                    <a:pt x="1349505" y="489537"/>
                  </a:lnTo>
                  <a:lnTo>
                    <a:pt x="1361343" y="489537"/>
                  </a:lnTo>
                  <a:lnTo>
                    <a:pt x="1373181" y="489537"/>
                  </a:lnTo>
                  <a:lnTo>
                    <a:pt x="1385019" y="489537"/>
                  </a:lnTo>
                  <a:lnTo>
                    <a:pt x="1396856" y="489537"/>
                  </a:lnTo>
                  <a:lnTo>
                    <a:pt x="1408694" y="489537"/>
                  </a:lnTo>
                  <a:lnTo>
                    <a:pt x="1420532" y="489537"/>
                  </a:lnTo>
                  <a:lnTo>
                    <a:pt x="1432370" y="489537"/>
                  </a:lnTo>
                  <a:lnTo>
                    <a:pt x="1444208" y="489537"/>
                  </a:lnTo>
                  <a:lnTo>
                    <a:pt x="1456045" y="489537"/>
                  </a:lnTo>
                  <a:lnTo>
                    <a:pt x="1467883" y="489537"/>
                  </a:lnTo>
                  <a:lnTo>
                    <a:pt x="1479721" y="489537"/>
                  </a:lnTo>
                  <a:lnTo>
                    <a:pt x="1491559" y="489537"/>
                  </a:lnTo>
                  <a:lnTo>
                    <a:pt x="1503396" y="489537"/>
                  </a:lnTo>
                  <a:lnTo>
                    <a:pt x="1515234" y="489537"/>
                  </a:lnTo>
                  <a:lnTo>
                    <a:pt x="1527072" y="489537"/>
                  </a:lnTo>
                  <a:lnTo>
                    <a:pt x="1538910" y="489537"/>
                  </a:lnTo>
                  <a:lnTo>
                    <a:pt x="1550748" y="489537"/>
                  </a:lnTo>
                  <a:lnTo>
                    <a:pt x="1562585" y="489537"/>
                  </a:lnTo>
                  <a:lnTo>
                    <a:pt x="1574423" y="489537"/>
                  </a:lnTo>
                  <a:lnTo>
                    <a:pt x="1586261" y="489537"/>
                  </a:lnTo>
                  <a:lnTo>
                    <a:pt x="1598099" y="489537"/>
                  </a:lnTo>
                  <a:lnTo>
                    <a:pt x="1609936" y="489537"/>
                  </a:lnTo>
                  <a:lnTo>
                    <a:pt x="1621774" y="489537"/>
                  </a:lnTo>
                  <a:lnTo>
                    <a:pt x="1633612" y="489537"/>
                  </a:lnTo>
                  <a:lnTo>
                    <a:pt x="1645450" y="489537"/>
                  </a:lnTo>
                  <a:lnTo>
                    <a:pt x="1657287" y="489537"/>
                  </a:lnTo>
                  <a:lnTo>
                    <a:pt x="1669125" y="489537"/>
                  </a:lnTo>
                  <a:lnTo>
                    <a:pt x="1680963" y="489537"/>
                  </a:lnTo>
                  <a:lnTo>
                    <a:pt x="1692801" y="489537"/>
                  </a:lnTo>
                  <a:lnTo>
                    <a:pt x="1704639" y="489537"/>
                  </a:lnTo>
                  <a:lnTo>
                    <a:pt x="1716476" y="489537"/>
                  </a:lnTo>
                  <a:lnTo>
                    <a:pt x="1728314" y="489537"/>
                  </a:lnTo>
                  <a:lnTo>
                    <a:pt x="1740152" y="489537"/>
                  </a:lnTo>
                  <a:lnTo>
                    <a:pt x="1751990" y="489537"/>
                  </a:lnTo>
                  <a:lnTo>
                    <a:pt x="1763827" y="489537"/>
                  </a:lnTo>
                  <a:lnTo>
                    <a:pt x="1775665" y="489537"/>
                  </a:lnTo>
                  <a:lnTo>
                    <a:pt x="1787503" y="489537"/>
                  </a:lnTo>
                  <a:lnTo>
                    <a:pt x="1799341" y="489537"/>
                  </a:lnTo>
                  <a:lnTo>
                    <a:pt x="1811178" y="489537"/>
                  </a:lnTo>
                  <a:lnTo>
                    <a:pt x="1823016" y="489537"/>
                  </a:lnTo>
                  <a:lnTo>
                    <a:pt x="1834854" y="489537"/>
                  </a:lnTo>
                  <a:lnTo>
                    <a:pt x="1846692" y="489537"/>
                  </a:lnTo>
                  <a:lnTo>
                    <a:pt x="1858530" y="489537"/>
                  </a:lnTo>
                  <a:lnTo>
                    <a:pt x="1870367" y="489537"/>
                  </a:lnTo>
                  <a:lnTo>
                    <a:pt x="1882205" y="489537"/>
                  </a:lnTo>
                  <a:lnTo>
                    <a:pt x="1894043" y="489537"/>
                  </a:lnTo>
                  <a:lnTo>
                    <a:pt x="1905881" y="489537"/>
                  </a:lnTo>
                  <a:lnTo>
                    <a:pt x="1917718" y="489537"/>
                  </a:lnTo>
                  <a:lnTo>
                    <a:pt x="1929556" y="489537"/>
                  </a:lnTo>
                  <a:lnTo>
                    <a:pt x="1941394" y="489537"/>
                  </a:lnTo>
                  <a:lnTo>
                    <a:pt x="1953232" y="489537"/>
                  </a:lnTo>
                  <a:lnTo>
                    <a:pt x="1965069" y="489537"/>
                  </a:lnTo>
                  <a:lnTo>
                    <a:pt x="1976907" y="489537"/>
                  </a:lnTo>
                  <a:lnTo>
                    <a:pt x="1988745" y="489537"/>
                  </a:lnTo>
                  <a:lnTo>
                    <a:pt x="2000583" y="489537"/>
                  </a:lnTo>
                  <a:lnTo>
                    <a:pt x="2012421" y="489537"/>
                  </a:lnTo>
                  <a:lnTo>
                    <a:pt x="2024258" y="489537"/>
                  </a:lnTo>
                  <a:lnTo>
                    <a:pt x="2036096" y="489537"/>
                  </a:lnTo>
                  <a:lnTo>
                    <a:pt x="2047934" y="489537"/>
                  </a:lnTo>
                  <a:lnTo>
                    <a:pt x="2059772" y="489537"/>
                  </a:lnTo>
                  <a:lnTo>
                    <a:pt x="2071609" y="489537"/>
                  </a:lnTo>
                  <a:lnTo>
                    <a:pt x="2083447" y="489537"/>
                  </a:lnTo>
                  <a:lnTo>
                    <a:pt x="2095285" y="489537"/>
                  </a:lnTo>
                  <a:lnTo>
                    <a:pt x="2107123" y="489537"/>
                  </a:lnTo>
                  <a:lnTo>
                    <a:pt x="2118961" y="489537"/>
                  </a:lnTo>
                  <a:lnTo>
                    <a:pt x="2130798" y="489537"/>
                  </a:lnTo>
                  <a:lnTo>
                    <a:pt x="2142636" y="489537"/>
                  </a:lnTo>
                  <a:lnTo>
                    <a:pt x="2154474" y="489537"/>
                  </a:lnTo>
                  <a:lnTo>
                    <a:pt x="2166312" y="489537"/>
                  </a:lnTo>
                  <a:lnTo>
                    <a:pt x="2178149" y="489537"/>
                  </a:lnTo>
                  <a:lnTo>
                    <a:pt x="2189987" y="489537"/>
                  </a:lnTo>
                  <a:lnTo>
                    <a:pt x="2201825" y="489537"/>
                  </a:lnTo>
                  <a:lnTo>
                    <a:pt x="2213663" y="489537"/>
                  </a:lnTo>
                  <a:lnTo>
                    <a:pt x="2225500" y="489537"/>
                  </a:lnTo>
                  <a:lnTo>
                    <a:pt x="2237338" y="489537"/>
                  </a:lnTo>
                  <a:lnTo>
                    <a:pt x="2249176" y="489537"/>
                  </a:lnTo>
                  <a:lnTo>
                    <a:pt x="2261014" y="489537"/>
                  </a:lnTo>
                  <a:lnTo>
                    <a:pt x="2272852" y="489537"/>
                  </a:lnTo>
                  <a:lnTo>
                    <a:pt x="2284689" y="489537"/>
                  </a:lnTo>
                  <a:lnTo>
                    <a:pt x="2296527" y="489537"/>
                  </a:lnTo>
                  <a:lnTo>
                    <a:pt x="2308365" y="489537"/>
                  </a:lnTo>
                  <a:lnTo>
                    <a:pt x="2320203" y="489537"/>
                  </a:lnTo>
                  <a:lnTo>
                    <a:pt x="2332040" y="489537"/>
                  </a:lnTo>
                  <a:lnTo>
                    <a:pt x="2343878" y="489537"/>
                  </a:lnTo>
                  <a:lnTo>
                    <a:pt x="2343878" y="489537"/>
                  </a:lnTo>
                  <a:lnTo>
                    <a:pt x="2355716" y="489537"/>
                  </a:lnTo>
                  <a:lnTo>
                    <a:pt x="2367554" y="489537"/>
                  </a:lnTo>
                  <a:lnTo>
                    <a:pt x="2379391" y="489537"/>
                  </a:lnTo>
                  <a:lnTo>
                    <a:pt x="2391229" y="489537"/>
                  </a:lnTo>
                  <a:lnTo>
                    <a:pt x="2403067" y="489537"/>
                  </a:lnTo>
                  <a:lnTo>
                    <a:pt x="2414905" y="489537"/>
                  </a:lnTo>
                  <a:lnTo>
                    <a:pt x="2426743" y="489537"/>
                  </a:lnTo>
                  <a:lnTo>
                    <a:pt x="2438580" y="489537"/>
                  </a:lnTo>
                  <a:lnTo>
                    <a:pt x="2450418" y="489537"/>
                  </a:lnTo>
                  <a:lnTo>
                    <a:pt x="2462256" y="489537"/>
                  </a:lnTo>
                  <a:lnTo>
                    <a:pt x="2474094" y="489537"/>
                  </a:lnTo>
                  <a:lnTo>
                    <a:pt x="2485931" y="489537"/>
                  </a:lnTo>
                  <a:lnTo>
                    <a:pt x="2497769" y="489537"/>
                  </a:lnTo>
                  <a:lnTo>
                    <a:pt x="2509607" y="489537"/>
                  </a:lnTo>
                  <a:lnTo>
                    <a:pt x="2521445" y="489537"/>
                  </a:lnTo>
                  <a:lnTo>
                    <a:pt x="2533283" y="489537"/>
                  </a:lnTo>
                  <a:lnTo>
                    <a:pt x="2545120" y="489537"/>
                  </a:lnTo>
                  <a:lnTo>
                    <a:pt x="2556958" y="489537"/>
                  </a:lnTo>
                  <a:lnTo>
                    <a:pt x="2568796" y="489537"/>
                  </a:lnTo>
                  <a:lnTo>
                    <a:pt x="2580634" y="489537"/>
                  </a:lnTo>
                  <a:lnTo>
                    <a:pt x="2592471" y="489537"/>
                  </a:lnTo>
                  <a:lnTo>
                    <a:pt x="2604309" y="489537"/>
                  </a:lnTo>
                  <a:lnTo>
                    <a:pt x="2616147" y="489537"/>
                  </a:lnTo>
                  <a:lnTo>
                    <a:pt x="2627985" y="489537"/>
                  </a:lnTo>
                  <a:lnTo>
                    <a:pt x="2639822" y="489537"/>
                  </a:lnTo>
                  <a:lnTo>
                    <a:pt x="2651660" y="489537"/>
                  </a:lnTo>
                  <a:lnTo>
                    <a:pt x="2663498" y="489537"/>
                  </a:lnTo>
                  <a:lnTo>
                    <a:pt x="2675336" y="489537"/>
                  </a:lnTo>
                  <a:lnTo>
                    <a:pt x="2687174" y="489537"/>
                  </a:lnTo>
                  <a:lnTo>
                    <a:pt x="2699011" y="489537"/>
                  </a:lnTo>
                  <a:lnTo>
                    <a:pt x="2710849" y="489537"/>
                  </a:lnTo>
                  <a:lnTo>
                    <a:pt x="2722687" y="489537"/>
                  </a:lnTo>
                  <a:lnTo>
                    <a:pt x="2734525" y="489537"/>
                  </a:lnTo>
                  <a:lnTo>
                    <a:pt x="2746362" y="489537"/>
                  </a:lnTo>
                  <a:lnTo>
                    <a:pt x="2758200" y="489537"/>
                  </a:lnTo>
                  <a:lnTo>
                    <a:pt x="2770038" y="489537"/>
                  </a:lnTo>
                  <a:lnTo>
                    <a:pt x="2781876" y="489537"/>
                  </a:lnTo>
                  <a:lnTo>
                    <a:pt x="2793713" y="489537"/>
                  </a:lnTo>
                  <a:lnTo>
                    <a:pt x="2805551" y="489537"/>
                  </a:lnTo>
                  <a:lnTo>
                    <a:pt x="2817389" y="489537"/>
                  </a:lnTo>
                  <a:lnTo>
                    <a:pt x="2829227" y="489537"/>
                  </a:lnTo>
                  <a:lnTo>
                    <a:pt x="2841065" y="489537"/>
                  </a:lnTo>
                  <a:lnTo>
                    <a:pt x="2852902" y="489537"/>
                  </a:lnTo>
                  <a:lnTo>
                    <a:pt x="2864740" y="489537"/>
                  </a:lnTo>
                  <a:lnTo>
                    <a:pt x="2876578" y="489537"/>
                  </a:lnTo>
                  <a:lnTo>
                    <a:pt x="2888416" y="489537"/>
                  </a:lnTo>
                  <a:lnTo>
                    <a:pt x="2900253" y="489537"/>
                  </a:lnTo>
                  <a:lnTo>
                    <a:pt x="2912091" y="489537"/>
                  </a:lnTo>
                  <a:lnTo>
                    <a:pt x="2923929" y="489537"/>
                  </a:lnTo>
                  <a:lnTo>
                    <a:pt x="2935767" y="489537"/>
                  </a:lnTo>
                  <a:lnTo>
                    <a:pt x="2947604" y="489537"/>
                  </a:lnTo>
                  <a:lnTo>
                    <a:pt x="2959442" y="489537"/>
                  </a:lnTo>
                  <a:lnTo>
                    <a:pt x="2971280" y="489537"/>
                  </a:lnTo>
                  <a:lnTo>
                    <a:pt x="2983118" y="489537"/>
                  </a:lnTo>
                  <a:lnTo>
                    <a:pt x="2994956" y="489537"/>
                  </a:lnTo>
                  <a:lnTo>
                    <a:pt x="3006793" y="489537"/>
                  </a:lnTo>
                  <a:lnTo>
                    <a:pt x="3018631" y="489537"/>
                  </a:lnTo>
                  <a:lnTo>
                    <a:pt x="3030469" y="489537"/>
                  </a:lnTo>
                  <a:lnTo>
                    <a:pt x="3042307" y="489537"/>
                  </a:lnTo>
                  <a:lnTo>
                    <a:pt x="3054144" y="489537"/>
                  </a:lnTo>
                  <a:lnTo>
                    <a:pt x="3065982" y="489537"/>
                  </a:lnTo>
                  <a:lnTo>
                    <a:pt x="3077820" y="489537"/>
                  </a:lnTo>
                  <a:lnTo>
                    <a:pt x="3089658" y="489537"/>
                  </a:lnTo>
                  <a:lnTo>
                    <a:pt x="3101496" y="489537"/>
                  </a:lnTo>
                  <a:lnTo>
                    <a:pt x="3113333" y="489537"/>
                  </a:lnTo>
                  <a:lnTo>
                    <a:pt x="3125171" y="489537"/>
                  </a:lnTo>
                  <a:lnTo>
                    <a:pt x="3137009" y="489537"/>
                  </a:lnTo>
                  <a:lnTo>
                    <a:pt x="3148847" y="489537"/>
                  </a:lnTo>
                  <a:lnTo>
                    <a:pt x="3160684" y="489537"/>
                  </a:lnTo>
                  <a:lnTo>
                    <a:pt x="3172522" y="489537"/>
                  </a:lnTo>
                  <a:lnTo>
                    <a:pt x="3184360" y="489537"/>
                  </a:lnTo>
                  <a:lnTo>
                    <a:pt x="3196198" y="489537"/>
                  </a:lnTo>
                  <a:lnTo>
                    <a:pt x="3208035" y="489537"/>
                  </a:lnTo>
                  <a:lnTo>
                    <a:pt x="3219873" y="489537"/>
                  </a:lnTo>
                  <a:lnTo>
                    <a:pt x="3231711" y="489537"/>
                  </a:lnTo>
                  <a:lnTo>
                    <a:pt x="3243549" y="489537"/>
                  </a:lnTo>
                  <a:lnTo>
                    <a:pt x="3255387" y="489537"/>
                  </a:lnTo>
                  <a:lnTo>
                    <a:pt x="3267224" y="489537"/>
                  </a:lnTo>
                  <a:lnTo>
                    <a:pt x="3279062" y="489537"/>
                  </a:lnTo>
                  <a:lnTo>
                    <a:pt x="3290900" y="489537"/>
                  </a:lnTo>
                  <a:lnTo>
                    <a:pt x="3302738" y="489537"/>
                  </a:lnTo>
                  <a:lnTo>
                    <a:pt x="3314575" y="489537"/>
                  </a:lnTo>
                  <a:lnTo>
                    <a:pt x="3326413" y="489537"/>
                  </a:lnTo>
                  <a:lnTo>
                    <a:pt x="3338251" y="489537"/>
                  </a:lnTo>
                  <a:lnTo>
                    <a:pt x="3350089" y="489537"/>
                  </a:lnTo>
                  <a:lnTo>
                    <a:pt x="3361926" y="489537"/>
                  </a:lnTo>
                  <a:lnTo>
                    <a:pt x="3373764" y="489537"/>
                  </a:lnTo>
                  <a:lnTo>
                    <a:pt x="3385602" y="489537"/>
                  </a:lnTo>
                  <a:lnTo>
                    <a:pt x="3397440" y="489537"/>
                  </a:lnTo>
                  <a:lnTo>
                    <a:pt x="3409278" y="489537"/>
                  </a:lnTo>
                  <a:lnTo>
                    <a:pt x="3421115" y="489537"/>
                  </a:lnTo>
                  <a:lnTo>
                    <a:pt x="3432953" y="489537"/>
                  </a:lnTo>
                  <a:lnTo>
                    <a:pt x="3444791" y="489537"/>
                  </a:lnTo>
                  <a:lnTo>
                    <a:pt x="3456629" y="489537"/>
                  </a:lnTo>
                  <a:lnTo>
                    <a:pt x="3468466" y="489537"/>
                  </a:lnTo>
                  <a:lnTo>
                    <a:pt x="3480304" y="489537"/>
                  </a:lnTo>
                  <a:lnTo>
                    <a:pt x="3492142" y="489537"/>
                  </a:lnTo>
                  <a:lnTo>
                    <a:pt x="3503980" y="489537"/>
                  </a:lnTo>
                  <a:lnTo>
                    <a:pt x="3515818" y="489537"/>
                  </a:lnTo>
                  <a:lnTo>
                    <a:pt x="3515818" y="489373"/>
                  </a:lnTo>
                  <a:lnTo>
                    <a:pt x="3527655" y="489344"/>
                  </a:lnTo>
                  <a:lnTo>
                    <a:pt x="3539493" y="489310"/>
                  </a:lnTo>
                  <a:lnTo>
                    <a:pt x="3551331" y="489270"/>
                  </a:lnTo>
                  <a:lnTo>
                    <a:pt x="3563169" y="489224"/>
                  </a:lnTo>
                  <a:lnTo>
                    <a:pt x="3575006" y="489169"/>
                  </a:lnTo>
                  <a:lnTo>
                    <a:pt x="3586844" y="489104"/>
                  </a:lnTo>
                  <a:lnTo>
                    <a:pt x="3598682" y="489028"/>
                  </a:lnTo>
                  <a:lnTo>
                    <a:pt x="3610520" y="488939"/>
                  </a:lnTo>
                  <a:lnTo>
                    <a:pt x="3622357" y="488834"/>
                  </a:lnTo>
                  <a:lnTo>
                    <a:pt x="3634195" y="488711"/>
                  </a:lnTo>
                  <a:lnTo>
                    <a:pt x="3646033" y="488567"/>
                  </a:lnTo>
                  <a:lnTo>
                    <a:pt x="3657871" y="488397"/>
                  </a:lnTo>
                  <a:lnTo>
                    <a:pt x="3669709" y="488198"/>
                  </a:lnTo>
                  <a:lnTo>
                    <a:pt x="3681546" y="487964"/>
                  </a:lnTo>
                  <a:lnTo>
                    <a:pt x="3693384" y="487689"/>
                  </a:lnTo>
                  <a:lnTo>
                    <a:pt x="3705222" y="487366"/>
                  </a:lnTo>
                  <a:lnTo>
                    <a:pt x="3717060" y="486987"/>
                  </a:lnTo>
                  <a:lnTo>
                    <a:pt x="3728897" y="486543"/>
                  </a:lnTo>
                  <a:lnTo>
                    <a:pt x="3740735" y="486021"/>
                  </a:lnTo>
                  <a:lnTo>
                    <a:pt x="3752573" y="485410"/>
                  </a:lnTo>
                  <a:lnTo>
                    <a:pt x="3764411" y="484693"/>
                  </a:lnTo>
                  <a:lnTo>
                    <a:pt x="3776248" y="483853"/>
                  </a:lnTo>
                  <a:lnTo>
                    <a:pt x="3788086" y="482869"/>
                  </a:lnTo>
                  <a:lnTo>
                    <a:pt x="3799924" y="481719"/>
                  </a:lnTo>
                  <a:lnTo>
                    <a:pt x="3811762" y="480373"/>
                  </a:lnTo>
                  <a:lnTo>
                    <a:pt x="3823600" y="478801"/>
                  </a:lnTo>
                  <a:lnTo>
                    <a:pt x="3835437" y="476966"/>
                  </a:lnTo>
                  <a:lnTo>
                    <a:pt x="3847275" y="474827"/>
                  </a:lnTo>
                  <a:lnTo>
                    <a:pt x="3859113" y="472337"/>
                  </a:lnTo>
                  <a:lnTo>
                    <a:pt x="3870951" y="469444"/>
                  </a:lnTo>
                  <a:lnTo>
                    <a:pt x="3882788" y="466088"/>
                  </a:lnTo>
                  <a:lnTo>
                    <a:pt x="3894626" y="462204"/>
                  </a:lnTo>
                  <a:lnTo>
                    <a:pt x="3906464" y="457721"/>
                  </a:lnTo>
                  <a:lnTo>
                    <a:pt x="3918302" y="452562"/>
                  </a:lnTo>
                  <a:lnTo>
                    <a:pt x="3930139" y="446644"/>
                  </a:lnTo>
                  <a:lnTo>
                    <a:pt x="3941977" y="439884"/>
                  </a:lnTo>
                  <a:lnTo>
                    <a:pt x="3953815" y="432194"/>
                  </a:lnTo>
                  <a:lnTo>
                    <a:pt x="3965653" y="423492"/>
                  </a:lnTo>
                  <a:lnTo>
                    <a:pt x="3977491" y="413701"/>
                  </a:lnTo>
                  <a:lnTo>
                    <a:pt x="3989328" y="402756"/>
                  </a:lnTo>
                  <a:lnTo>
                    <a:pt x="4001166" y="390609"/>
                  </a:lnTo>
                  <a:lnTo>
                    <a:pt x="4013004" y="377236"/>
                  </a:lnTo>
                  <a:lnTo>
                    <a:pt x="4024842" y="362642"/>
                  </a:lnTo>
                  <a:lnTo>
                    <a:pt x="4036679" y="346868"/>
                  </a:lnTo>
                  <a:lnTo>
                    <a:pt x="4048517" y="329995"/>
                  </a:lnTo>
                  <a:lnTo>
                    <a:pt x="4060355" y="312148"/>
                  </a:lnTo>
                  <a:lnTo>
                    <a:pt x="4072193" y="293489"/>
                  </a:lnTo>
                  <a:lnTo>
                    <a:pt x="4084031" y="274221"/>
                  </a:lnTo>
                  <a:lnTo>
                    <a:pt x="4095868" y="254574"/>
                  </a:lnTo>
                  <a:lnTo>
                    <a:pt x="4107706" y="234799"/>
                  </a:lnTo>
                  <a:lnTo>
                    <a:pt x="4119544" y="215152"/>
                  </a:lnTo>
                  <a:lnTo>
                    <a:pt x="4131382" y="195883"/>
                  </a:lnTo>
                  <a:lnTo>
                    <a:pt x="4143219" y="177225"/>
                  </a:lnTo>
                  <a:lnTo>
                    <a:pt x="4155057" y="159377"/>
                  </a:lnTo>
                  <a:lnTo>
                    <a:pt x="4166895" y="142505"/>
                  </a:lnTo>
                  <a:lnTo>
                    <a:pt x="4178733" y="126731"/>
                  </a:lnTo>
                  <a:lnTo>
                    <a:pt x="4190570" y="112137"/>
                  </a:lnTo>
                  <a:lnTo>
                    <a:pt x="4202408" y="98763"/>
                  </a:lnTo>
                  <a:lnTo>
                    <a:pt x="4214246" y="86616"/>
                  </a:lnTo>
                  <a:lnTo>
                    <a:pt x="4226084" y="75671"/>
                  </a:lnTo>
                  <a:lnTo>
                    <a:pt x="4237922" y="65880"/>
                  </a:lnTo>
                  <a:lnTo>
                    <a:pt x="4249759" y="57178"/>
                  </a:lnTo>
                  <a:lnTo>
                    <a:pt x="4261597" y="49489"/>
                  </a:lnTo>
                  <a:lnTo>
                    <a:pt x="4273435" y="42728"/>
                  </a:lnTo>
                  <a:lnTo>
                    <a:pt x="4285273" y="36810"/>
                  </a:lnTo>
                  <a:lnTo>
                    <a:pt x="4297110" y="31651"/>
                  </a:lnTo>
                  <a:lnTo>
                    <a:pt x="4308948" y="27168"/>
                  </a:lnTo>
                  <a:lnTo>
                    <a:pt x="4320786" y="23284"/>
                  </a:lnTo>
                  <a:lnTo>
                    <a:pt x="4332624" y="19929"/>
                  </a:lnTo>
                  <a:lnTo>
                    <a:pt x="4344461" y="17035"/>
                  </a:lnTo>
                  <a:lnTo>
                    <a:pt x="4356299" y="14546"/>
                  </a:lnTo>
                  <a:lnTo>
                    <a:pt x="4368137" y="12407"/>
                  </a:lnTo>
                  <a:lnTo>
                    <a:pt x="4379975" y="10572"/>
                  </a:lnTo>
                  <a:lnTo>
                    <a:pt x="4391813" y="9000"/>
                  </a:lnTo>
                  <a:lnTo>
                    <a:pt x="4403650" y="7654"/>
                  </a:lnTo>
                  <a:lnTo>
                    <a:pt x="4415488" y="6503"/>
                  </a:lnTo>
                  <a:lnTo>
                    <a:pt x="4427326" y="5519"/>
                  </a:lnTo>
                  <a:lnTo>
                    <a:pt x="4439164" y="4680"/>
                  </a:lnTo>
                  <a:lnTo>
                    <a:pt x="4451001" y="3963"/>
                  </a:lnTo>
                  <a:lnTo>
                    <a:pt x="4462839" y="3351"/>
                  </a:lnTo>
                  <a:lnTo>
                    <a:pt x="4474677" y="2830"/>
                  </a:lnTo>
                  <a:lnTo>
                    <a:pt x="4486515" y="2385"/>
                  </a:lnTo>
                  <a:lnTo>
                    <a:pt x="4498352" y="2006"/>
                  </a:lnTo>
                  <a:lnTo>
                    <a:pt x="4510190" y="1684"/>
                  </a:lnTo>
                  <a:lnTo>
                    <a:pt x="4522028" y="1409"/>
                  </a:lnTo>
                  <a:lnTo>
                    <a:pt x="4533866" y="1174"/>
                  </a:lnTo>
                  <a:lnTo>
                    <a:pt x="4545704" y="975"/>
                  </a:lnTo>
                  <a:lnTo>
                    <a:pt x="4557541" y="805"/>
                  </a:lnTo>
                  <a:lnTo>
                    <a:pt x="4569379" y="661"/>
                  </a:lnTo>
                  <a:lnTo>
                    <a:pt x="4581217" y="538"/>
                  </a:lnTo>
                  <a:lnTo>
                    <a:pt x="4593055" y="433"/>
                  </a:lnTo>
                  <a:lnTo>
                    <a:pt x="4604892" y="344"/>
                  </a:lnTo>
                  <a:lnTo>
                    <a:pt x="4616730" y="268"/>
                  </a:lnTo>
                  <a:lnTo>
                    <a:pt x="4628568" y="204"/>
                  </a:lnTo>
                  <a:lnTo>
                    <a:pt x="4640406" y="149"/>
                  </a:lnTo>
                  <a:lnTo>
                    <a:pt x="4652244" y="102"/>
                  </a:lnTo>
                  <a:lnTo>
                    <a:pt x="4664081" y="62"/>
                  </a:lnTo>
                  <a:lnTo>
                    <a:pt x="4675919" y="28"/>
                  </a:lnTo>
                  <a:lnTo>
                    <a:pt x="4687757" y="0"/>
                  </a:lnTo>
                </a:path>
              </a:pathLst>
            </a:custGeom>
            <a:ln w="40651" cap="flat">
              <a:solidFill>
                <a:srgbClr val="E8E8E8">
                  <a:alpha val="100000"/>
                </a:srgbClr>
              </a:solidFill>
              <a:prstDash val="solid"/>
              <a:round/>
            </a:ln>
          </p:spPr>
          <p:txBody>
            <a:bodyPr/>
            <a:lstStyle/>
            <a:p/>
          </p:txBody>
        </p:sp>
        <p:sp>
          <p:nvSpPr>
            <p:cNvPr id="32" name="pl32"/>
            <p:cNvSpPr/>
            <p:nvPr/>
          </p:nvSpPr>
          <p:spPr>
            <a:xfrm>
              <a:off x="2482252" y="3843279"/>
              <a:ext cx="4687757" cy="979075"/>
            </a:xfrm>
            <a:custGeom>
              <a:avLst/>
              <a:pathLst>
                <a:path w="4687757" h="979075">
                  <a:moveTo>
                    <a:pt x="0" y="979075"/>
                  </a:moveTo>
                  <a:lnTo>
                    <a:pt x="11837" y="979017"/>
                  </a:lnTo>
                  <a:lnTo>
                    <a:pt x="23675" y="978949"/>
                  </a:lnTo>
                  <a:lnTo>
                    <a:pt x="35513" y="978870"/>
                  </a:lnTo>
                  <a:lnTo>
                    <a:pt x="47351" y="978776"/>
                  </a:lnTo>
                  <a:lnTo>
                    <a:pt x="59188" y="978666"/>
                  </a:lnTo>
                  <a:lnTo>
                    <a:pt x="71026" y="978537"/>
                  </a:lnTo>
                  <a:lnTo>
                    <a:pt x="82864" y="978386"/>
                  </a:lnTo>
                  <a:lnTo>
                    <a:pt x="94702" y="978207"/>
                  </a:lnTo>
                  <a:lnTo>
                    <a:pt x="106539" y="977998"/>
                  </a:lnTo>
                  <a:lnTo>
                    <a:pt x="118377" y="977752"/>
                  </a:lnTo>
                  <a:lnTo>
                    <a:pt x="130215" y="977463"/>
                  </a:lnTo>
                  <a:lnTo>
                    <a:pt x="142053" y="977123"/>
                  </a:lnTo>
                  <a:lnTo>
                    <a:pt x="153891" y="976725"/>
                  </a:lnTo>
                  <a:lnTo>
                    <a:pt x="165728" y="976256"/>
                  </a:lnTo>
                  <a:lnTo>
                    <a:pt x="177566" y="975706"/>
                  </a:lnTo>
                  <a:lnTo>
                    <a:pt x="189404" y="975061"/>
                  </a:lnTo>
                  <a:lnTo>
                    <a:pt x="201242" y="974303"/>
                  </a:lnTo>
                  <a:lnTo>
                    <a:pt x="213079" y="973414"/>
                  </a:lnTo>
                  <a:lnTo>
                    <a:pt x="224917" y="972371"/>
                  </a:lnTo>
                  <a:lnTo>
                    <a:pt x="236755" y="971148"/>
                  </a:lnTo>
                  <a:lnTo>
                    <a:pt x="248593" y="969714"/>
                  </a:lnTo>
                  <a:lnTo>
                    <a:pt x="260430" y="968035"/>
                  </a:lnTo>
                  <a:lnTo>
                    <a:pt x="272268" y="966068"/>
                  </a:lnTo>
                  <a:lnTo>
                    <a:pt x="284106" y="963766"/>
                  </a:lnTo>
                  <a:lnTo>
                    <a:pt x="295944" y="961074"/>
                  </a:lnTo>
                  <a:lnTo>
                    <a:pt x="307782" y="957930"/>
                  </a:lnTo>
                  <a:lnTo>
                    <a:pt x="319619" y="954260"/>
                  </a:lnTo>
                  <a:lnTo>
                    <a:pt x="331457" y="949982"/>
                  </a:lnTo>
                  <a:lnTo>
                    <a:pt x="343295" y="945003"/>
                  </a:lnTo>
                  <a:lnTo>
                    <a:pt x="355133" y="939216"/>
                  </a:lnTo>
                  <a:lnTo>
                    <a:pt x="366970" y="932505"/>
                  </a:lnTo>
                  <a:lnTo>
                    <a:pt x="378808" y="924738"/>
                  </a:lnTo>
                  <a:lnTo>
                    <a:pt x="390646" y="915772"/>
                  </a:lnTo>
                  <a:lnTo>
                    <a:pt x="402484" y="905453"/>
                  </a:lnTo>
                  <a:lnTo>
                    <a:pt x="414321" y="893618"/>
                  </a:lnTo>
                  <a:lnTo>
                    <a:pt x="426159" y="880096"/>
                  </a:lnTo>
                  <a:lnTo>
                    <a:pt x="437997" y="864717"/>
                  </a:lnTo>
                  <a:lnTo>
                    <a:pt x="449835" y="847313"/>
                  </a:lnTo>
                  <a:lnTo>
                    <a:pt x="461673" y="827731"/>
                  </a:lnTo>
                  <a:lnTo>
                    <a:pt x="473510" y="805841"/>
                  </a:lnTo>
                  <a:lnTo>
                    <a:pt x="485348" y="781547"/>
                  </a:lnTo>
                  <a:lnTo>
                    <a:pt x="497186" y="754800"/>
                  </a:lnTo>
                  <a:lnTo>
                    <a:pt x="509024" y="725612"/>
                  </a:lnTo>
                  <a:lnTo>
                    <a:pt x="520861" y="694064"/>
                  </a:lnTo>
                  <a:lnTo>
                    <a:pt x="532699" y="660320"/>
                  </a:lnTo>
                  <a:lnTo>
                    <a:pt x="544537" y="624624"/>
                  </a:lnTo>
                  <a:lnTo>
                    <a:pt x="556375" y="587307"/>
                  </a:lnTo>
                  <a:lnTo>
                    <a:pt x="568213" y="548770"/>
                  </a:lnTo>
                  <a:lnTo>
                    <a:pt x="580050" y="509476"/>
                  </a:lnTo>
                  <a:lnTo>
                    <a:pt x="591888" y="469926"/>
                  </a:lnTo>
                  <a:lnTo>
                    <a:pt x="603726" y="430632"/>
                  </a:lnTo>
                  <a:lnTo>
                    <a:pt x="615564" y="392096"/>
                  </a:lnTo>
                  <a:lnTo>
                    <a:pt x="627401" y="354778"/>
                  </a:lnTo>
                  <a:lnTo>
                    <a:pt x="639239" y="319083"/>
                  </a:lnTo>
                  <a:lnTo>
                    <a:pt x="651077" y="285338"/>
                  </a:lnTo>
                  <a:lnTo>
                    <a:pt x="662915" y="253790"/>
                  </a:lnTo>
                  <a:lnTo>
                    <a:pt x="674752" y="224602"/>
                  </a:lnTo>
                  <a:lnTo>
                    <a:pt x="686590" y="197855"/>
                  </a:lnTo>
                  <a:lnTo>
                    <a:pt x="698428" y="173561"/>
                  </a:lnTo>
                  <a:lnTo>
                    <a:pt x="710266" y="151671"/>
                  </a:lnTo>
                  <a:lnTo>
                    <a:pt x="722104" y="132090"/>
                  </a:lnTo>
                  <a:lnTo>
                    <a:pt x="733941" y="114686"/>
                  </a:lnTo>
                  <a:lnTo>
                    <a:pt x="745779" y="99306"/>
                  </a:lnTo>
                  <a:lnTo>
                    <a:pt x="757617" y="85785"/>
                  </a:lnTo>
                  <a:lnTo>
                    <a:pt x="769455" y="73949"/>
                  </a:lnTo>
                  <a:lnTo>
                    <a:pt x="781292" y="63631"/>
                  </a:lnTo>
                  <a:lnTo>
                    <a:pt x="793130" y="54665"/>
                  </a:lnTo>
                  <a:lnTo>
                    <a:pt x="804968" y="46898"/>
                  </a:lnTo>
                  <a:lnTo>
                    <a:pt x="816806" y="40186"/>
                  </a:lnTo>
                  <a:lnTo>
                    <a:pt x="828643" y="34400"/>
                  </a:lnTo>
                  <a:lnTo>
                    <a:pt x="840481" y="29420"/>
                  </a:lnTo>
                  <a:lnTo>
                    <a:pt x="852319" y="25142"/>
                  </a:lnTo>
                  <a:lnTo>
                    <a:pt x="864157" y="21472"/>
                  </a:lnTo>
                  <a:lnTo>
                    <a:pt x="875995" y="18328"/>
                  </a:lnTo>
                  <a:lnTo>
                    <a:pt x="887832" y="15636"/>
                  </a:lnTo>
                  <a:lnTo>
                    <a:pt x="899670" y="13335"/>
                  </a:lnTo>
                  <a:lnTo>
                    <a:pt x="911508" y="11368"/>
                  </a:lnTo>
                  <a:lnTo>
                    <a:pt x="923346" y="9688"/>
                  </a:lnTo>
                  <a:lnTo>
                    <a:pt x="935183" y="8254"/>
                  </a:lnTo>
                  <a:lnTo>
                    <a:pt x="947021" y="7031"/>
                  </a:lnTo>
                  <a:lnTo>
                    <a:pt x="958859" y="5988"/>
                  </a:lnTo>
                  <a:lnTo>
                    <a:pt x="970697" y="5099"/>
                  </a:lnTo>
                  <a:lnTo>
                    <a:pt x="982534" y="4342"/>
                  </a:lnTo>
                  <a:lnTo>
                    <a:pt x="994372" y="3696"/>
                  </a:lnTo>
                  <a:lnTo>
                    <a:pt x="1006210" y="3146"/>
                  </a:lnTo>
                  <a:lnTo>
                    <a:pt x="1018048" y="2678"/>
                  </a:lnTo>
                  <a:lnTo>
                    <a:pt x="1029886" y="2279"/>
                  </a:lnTo>
                  <a:lnTo>
                    <a:pt x="1041723" y="1940"/>
                  </a:lnTo>
                  <a:lnTo>
                    <a:pt x="1053561" y="1651"/>
                  </a:lnTo>
                  <a:lnTo>
                    <a:pt x="1065399" y="1405"/>
                  </a:lnTo>
                  <a:lnTo>
                    <a:pt x="1077237" y="1195"/>
                  </a:lnTo>
                  <a:lnTo>
                    <a:pt x="1089074" y="1017"/>
                  </a:lnTo>
                  <a:lnTo>
                    <a:pt x="1100912" y="865"/>
                  </a:lnTo>
                  <a:lnTo>
                    <a:pt x="1112750" y="736"/>
                  </a:lnTo>
                  <a:lnTo>
                    <a:pt x="1124588" y="626"/>
                  </a:lnTo>
                  <a:lnTo>
                    <a:pt x="1136426" y="533"/>
                  </a:lnTo>
                  <a:lnTo>
                    <a:pt x="1148263" y="453"/>
                  </a:lnTo>
                  <a:lnTo>
                    <a:pt x="1160101" y="386"/>
                  </a:lnTo>
                  <a:lnTo>
                    <a:pt x="1171939" y="328"/>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328"/>
                  </a:lnTo>
                  <a:lnTo>
                    <a:pt x="3527655" y="386"/>
                  </a:lnTo>
                  <a:lnTo>
                    <a:pt x="3539493" y="453"/>
                  </a:lnTo>
                  <a:lnTo>
                    <a:pt x="3551331" y="533"/>
                  </a:lnTo>
                  <a:lnTo>
                    <a:pt x="3563169" y="626"/>
                  </a:lnTo>
                  <a:lnTo>
                    <a:pt x="3575006" y="736"/>
                  </a:lnTo>
                  <a:lnTo>
                    <a:pt x="3586844" y="865"/>
                  </a:lnTo>
                  <a:lnTo>
                    <a:pt x="3598682" y="1017"/>
                  </a:lnTo>
                  <a:lnTo>
                    <a:pt x="3610520" y="1195"/>
                  </a:lnTo>
                  <a:lnTo>
                    <a:pt x="3622357" y="1405"/>
                  </a:lnTo>
                  <a:lnTo>
                    <a:pt x="3634195" y="1651"/>
                  </a:lnTo>
                  <a:lnTo>
                    <a:pt x="3646033" y="1940"/>
                  </a:lnTo>
                  <a:lnTo>
                    <a:pt x="3657871" y="2279"/>
                  </a:lnTo>
                  <a:lnTo>
                    <a:pt x="3669709" y="2678"/>
                  </a:lnTo>
                  <a:lnTo>
                    <a:pt x="3681546" y="3146"/>
                  </a:lnTo>
                  <a:lnTo>
                    <a:pt x="3693384" y="3696"/>
                  </a:lnTo>
                  <a:lnTo>
                    <a:pt x="3705222" y="4342"/>
                  </a:lnTo>
                  <a:lnTo>
                    <a:pt x="3717060" y="5099"/>
                  </a:lnTo>
                  <a:lnTo>
                    <a:pt x="3728897" y="5988"/>
                  </a:lnTo>
                  <a:lnTo>
                    <a:pt x="3740735" y="7031"/>
                  </a:lnTo>
                  <a:lnTo>
                    <a:pt x="3752573" y="8254"/>
                  </a:lnTo>
                  <a:lnTo>
                    <a:pt x="3764411" y="9688"/>
                  </a:lnTo>
                  <a:lnTo>
                    <a:pt x="3776248" y="11368"/>
                  </a:lnTo>
                  <a:lnTo>
                    <a:pt x="3788086" y="13335"/>
                  </a:lnTo>
                  <a:lnTo>
                    <a:pt x="3799924" y="15636"/>
                  </a:lnTo>
                  <a:lnTo>
                    <a:pt x="3811762" y="18328"/>
                  </a:lnTo>
                  <a:lnTo>
                    <a:pt x="3823600" y="21472"/>
                  </a:lnTo>
                  <a:lnTo>
                    <a:pt x="3835437" y="25142"/>
                  </a:lnTo>
                  <a:lnTo>
                    <a:pt x="3847275" y="29420"/>
                  </a:lnTo>
                  <a:lnTo>
                    <a:pt x="3859113" y="34400"/>
                  </a:lnTo>
                  <a:lnTo>
                    <a:pt x="3870951" y="40186"/>
                  </a:lnTo>
                  <a:lnTo>
                    <a:pt x="3882788" y="46898"/>
                  </a:lnTo>
                  <a:lnTo>
                    <a:pt x="3894626" y="54665"/>
                  </a:lnTo>
                  <a:lnTo>
                    <a:pt x="3906464" y="63631"/>
                  </a:lnTo>
                  <a:lnTo>
                    <a:pt x="3918302" y="73949"/>
                  </a:lnTo>
                  <a:lnTo>
                    <a:pt x="3930139" y="85785"/>
                  </a:lnTo>
                  <a:lnTo>
                    <a:pt x="3941977" y="99306"/>
                  </a:lnTo>
                  <a:lnTo>
                    <a:pt x="3953815" y="114686"/>
                  </a:lnTo>
                  <a:lnTo>
                    <a:pt x="3965653" y="132090"/>
                  </a:lnTo>
                  <a:lnTo>
                    <a:pt x="3977491" y="151671"/>
                  </a:lnTo>
                  <a:lnTo>
                    <a:pt x="3989328" y="173561"/>
                  </a:lnTo>
                  <a:lnTo>
                    <a:pt x="4001166" y="197855"/>
                  </a:lnTo>
                  <a:lnTo>
                    <a:pt x="4013004" y="224602"/>
                  </a:lnTo>
                  <a:lnTo>
                    <a:pt x="4024842" y="253790"/>
                  </a:lnTo>
                  <a:lnTo>
                    <a:pt x="4036679" y="285338"/>
                  </a:lnTo>
                  <a:lnTo>
                    <a:pt x="4048517" y="319083"/>
                  </a:lnTo>
                  <a:lnTo>
                    <a:pt x="4060355" y="354778"/>
                  </a:lnTo>
                  <a:lnTo>
                    <a:pt x="4072193" y="392096"/>
                  </a:lnTo>
                  <a:lnTo>
                    <a:pt x="4084031" y="430632"/>
                  </a:lnTo>
                  <a:lnTo>
                    <a:pt x="4095868" y="469926"/>
                  </a:lnTo>
                  <a:lnTo>
                    <a:pt x="4107706" y="509476"/>
                  </a:lnTo>
                  <a:lnTo>
                    <a:pt x="4119544" y="548770"/>
                  </a:lnTo>
                  <a:lnTo>
                    <a:pt x="4131382" y="587307"/>
                  </a:lnTo>
                  <a:lnTo>
                    <a:pt x="4143219" y="624624"/>
                  </a:lnTo>
                  <a:lnTo>
                    <a:pt x="4155057" y="660320"/>
                  </a:lnTo>
                  <a:lnTo>
                    <a:pt x="4166895" y="694064"/>
                  </a:lnTo>
                  <a:lnTo>
                    <a:pt x="4178733" y="725612"/>
                  </a:lnTo>
                  <a:lnTo>
                    <a:pt x="4190570" y="754800"/>
                  </a:lnTo>
                  <a:lnTo>
                    <a:pt x="4202408" y="781547"/>
                  </a:lnTo>
                  <a:lnTo>
                    <a:pt x="4214246" y="805841"/>
                  </a:lnTo>
                  <a:lnTo>
                    <a:pt x="4226084" y="827731"/>
                  </a:lnTo>
                  <a:lnTo>
                    <a:pt x="4237922" y="847313"/>
                  </a:lnTo>
                  <a:lnTo>
                    <a:pt x="4249759" y="864717"/>
                  </a:lnTo>
                  <a:lnTo>
                    <a:pt x="4261597" y="880096"/>
                  </a:lnTo>
                  <a:lnTo>
                    <a:pt x="4273435" y="893618"/>
                  </a:lnTo>
                  <a:lnTo>
                    <a:pt x="4285273" y="905453"/>
                  </a:lnTo>
                  <a:lnTo>
                    <a:pt x="4297110" y="915772"/>
                  </a:lnTo>
                  <a:lnTo>
                    <a:pt x="4308948" y="924738"/>
                  </a:lnTo>
                  <a:lnTo>
                    <a:pt x="4320786" y="932505"/>
                  </a:lnTo>
                  <a:lnTo>
                    <a:pt x="4332624" y="939216"/>
                  </a:lnTo>
                  <a:lnTo>
                    <a:pt x="4344461" y="945003"/>
                  </a:lnTo>
                  <a:lnTo>
                    <a:pt x="4356299" y="949982"/>
                  </a:lnTo>
                  <a:lnTo>
                    <a:pt x="4368137" y="954260"/>
                  </a:lnTo>
                  <a:lnTo>
                    <a:pt x="4379975" y="957930"/>
                  </a:lnTo>
                  <a:lnTo>
                    <a:pt x="4391813" y="961074"/>
                  </a:lnTo>
                  <a:lnTo>
                    <a:pt x="4403650" y="963766"/>
                  </a:lnTo>
                  <a:lnTo>
                    <a:pt x="4415488" y="966068"/>
                  </a:lnTo>
                  <a:lnTo>
                    <a:pt x="4427326" y="968035"/>
                  </a:lnTo>
                  <a:lnTo>
                    <a:pt x="4439164" y="969714"/>
                  </a:lnTo>
                  <a:lnTo>
                    <a:pt x="4451001" y="971148"/>
                  </a:lnTo>
                  <a:lnTo>
                    <a:pt x="4462839" y="972371"/>
                  </a:lnTo>
                  <a:lnTo>
                    <a:pt x="4474677" y="973414"/>
                  </a:lnTo>
                  <a:lnTo>
                    <a:pt x="4486515" y="974303"/>
                  </a:lnTo>
                  <a:lnTo>
                    <a:pt x="4498352" y="975061"/>
                  </a:lnTo>
                  <a:lnTo>
                    <a:pt x="4510190" y="975706"/>
                  </a:lnTo>
                  <a:lnTo>
                    <a:pt x="4522028" y="976256"/>
                  </a:lnTo>
                  <a:lnTo>
                    <a:pt x="4533866" y="976725"/>
                  </a:lnTo>
                  <a:lnTo>
                    <a:pt x="4545704" y="977123"/>
                  </a:lnTo>
                  <a:lnTo>
                    <a:pt x="4557541" y="977463"/>
                  </a:lnTo>
                  <a:lnTo>
                    <a:pt x="4569379" y="977752"/>
                  </a:lnTo>
                  <a:lnTo>
                    <a:pt x="4581217" y="977998"/>
                  </a:lnTo>
                  <a:lnTo>
                    <a:pt x="4593055" y="978207"/>
                  </a:lnTo>
                  <a:lnTo>
                    <a:pt x="4604892" y="978386"/>
                  </a:lnTo>
                  <a:lnTo>
                    <a:pt x="4616730" y="978537"/>
                  </a:lnTo>
                  <a:lnTo>
                    <a:pt x="4628568" y="978666"/>
                  </a:lnTo>
                  <a:lnTo>
                    <a:pt x="4640406" y="978776"/>
                  </a:lnTo>
                  <a:lnTo>
                    <a:pt x="4652244" y="978870"/>
                  </a:lnTo>
                  <a:lnTo>
                    <a:pt x="4664081" y="978949"/>
                  </a:lnTo>
                  <a:lnTo>
                    <a:pt x="4675919" y="979017"/>
                  </a:lnTo>
                  <a:lnTo>
                    <a:pt x="4687757" y="979075"/>
                  </a:lnTo>
                </a:path>
              </a:pathLst>
            </a:custGeom>
            <a:ln w="40651" cap="flat">
              <a:solidFill>
                <a:srgbClr val="E8E8E8">
                  <a:alpha val="100000"/>
                </a:srgbClr>
              </a:solidFill>
              <a:prstDash val="solid"/>
              <a:round/>
            </a:ln>
          </p:spPr>
          <p:txBody>
            <a:bodyPr/>
            <a:lstStyle/>
            <a:p/>
          </p:txBody>
        </p:sp>
        <p:sp>
          <p:nvSpPr>
            <p:cNvPr id="33" name="pl33"/>
            <p:cNvSpPr/>
            <p:nvPr/>
          </p:nvSpPr>
          <p:spPr>
            <a:xfrm>
              <a:off x="2482252" y="4577831"/>
              <a:ext cx="4687757" cy="734552"/>
            </a:xfrm>
            <a:custGeom>
              <a:avLst/>
              <a:pathLst>
                <a:path w="4687757" h="734552">
                  <a:moveTo>
                    <a:pt x="0" y="734552"/>
                  </a:moveTo>
                  <a:lnTo>
                    <a:pt x="11837" y="734552"/>
                  </a:lnTo>
                  <a:lnTo>
                    <a:pt x="23675" y="734552"/>
                  </a:lnTo>
                  <a:lnTo>
                    <a:pt x="35513" y="734552"/>
                  </a:lnTo>
                  <a:lnTo>
                    <a:pt x="47351" y="734552"/>
                  </a:lnTo>
                  <a:lnTo>
                    <a:pt x="59188" y="734552"/>
                  </a:lnTo>
                  <a:lnTo>
                    <a:pt x="71026" y="734552"/>
                  </a:lnTo>
                  <a:lnTo>
                    <a:pt x="82864" y="734552"/>
                  </a:lnTo>
                  <a:lnTo>
                    <a:pt x="94702" y="734552"/>
                  </a:lnTo>
                  <a:lnTo>
                    <a:pt x="106539" y="734552"/>
                  </a:lnTo>
                  <a:lnTo>
                    <a:pt x="118377" y="734552"/>
                  </a:lnTo>
                  <a:lnTo>
                    <a:pt x="130215" y="734552"/>
                  </a:lnTo>
                  <a:lnTo>
                    <a:pt x="142053" y="734552"/>
                  </a:lnTo>
                  <a:lnTo>
                    <a:pt x="153891" y="734552"/>
                  </a:lnTo>
                  <a:lnTo>
                    <a:pt x="165728" y="734552"/>
                  </a:lnTo>
                  <a:lnTo>
                    <a:pt x="177566" y="734552"/>
                  </a:lnTo>
                  <a:lnTo>
                    <a:pt x="189404" y="734552"/>
                  </a:lnTo>
                  <a:lnTo>
                    <a:pt x="201242" y="734552"/>
                  </a:lnTo>
                  <a:lnTo>
                    <a:pt x="213079" y="734552"/>
                  </a:lnTo>
                  <a:lnTo>
                    <a:pt x="224917" y="734552"/>
                  </a:lnTo>
                  <a:lnTo>
                    <a:pt x="236755" y="734552"/>
                  </a:lnTo>
                  <a:lnTo>
                    <a:pt x="248593" y="734552"/>
                  </a:lnTo>
                  <a:lnTo>
                    <a:pt x="260430" y="734552"/>
                  </a:lnTo>
                  <a:lnTo>
                    <a:pt x="272268" y="734552"/>
                  </a:lnTo>
                  <a:lnTo>
                    <a:pt x="284106" y="734552"/>
                  </a:lnTo>
                  <a:lnTo>
                    <a:pt x="295944" y="734552"/>
                  </a:lnTo>
                  <a:lnTo>
                    <a:pt x="307782" y="734552"/>
                  </a:lnTo>
                  <a:lnTo>
                    <a:pt x="319619" y="734552"/>
                  </a:lnTo>
                  <a:lnTo>
                    <a:pt x="331457" y="734552"/>
                  </a:lnTo>
                  <a:lnTo>
                    <a:pt x="343295" y="734552"/>
                  </a:lnTo>
                  <a:lnTo>
                    <a:pt x="355133" y="734552"/>
                  </a:lnTo>
                  <a:lnTo>
                    <a:pt x="366970" y="734552"/>
                  </a:lnTo>
                  <a:lnTo>
                    <a:pt x="378808" y="734552"/>
                  </a:lnTo>
                  <a:lnTo>
                    <a:pt x="390646" y="734552"/>
                  </a:lnTo>
                  <a:lnTo>
                    <a:pt x="402484" y="734552"/>
                  </a:lnTo>
                  <a:lnTo>
                    <a:pt x="414321" y="734552"/>
                  </a:lnTo>
                  <a:lnTo>
                    <a:pt x="426159" y="734552"/>
                  </a:lnTo>
                  <a:lnTo>
                    <a:pt x="437997" y="734552"/>
                  </a:lnTo>
                  <a:lnTo>
                    <a:pt x="449835" y="734552"/>
                  </a:lnTo>
                  <a:lnTo>
                    <a:pt x="461673" y="734552"/>
                  </a:lnTo>
                  <a:lnTo>
                    <a:pt x="473510" y="734552"/>
                  </a:lnTo>
                  <a:lnTo>
                    <a:pt x="485348" y="734552"/>
                  </a:lnTo>
                  <a:lnTo>
                    <a:pt x="497186" y="734552"/>
                  </a:lnTo>
                  <a:lnTo>
                    <a:pt x="509024" y="734552"/>
                  </a:lnTo>
                  <a:lnTo>
                    <a:pt x="520861" y="734552"/>
                  </a:lnTo>
                  <a:lnTo>
                    <a:pt x="532699" y="734552"/>
                  </a:lnTo>
                  <a:lnTo>
                    <a:pt x="544537" y="734552"/>
                  </a:lnTo>
                  <a:lnTo>
                    <a:pt x="556375" y="734552"/>
                  </a:lnTo>
                  <a:lnTo>
                    <a:pt x="568213" y="734552"/>
                  </a:lnTo>
                  <a:lnTo>
                    <a:pt x="580050" y="734552"/>
                  </a:lnTo>
                  <a:lnTo>
                    <a:pt x="591888" y="734552"/>
                  </a:lnTo>
                  <a:lnTo>
                    <a:pt x="603726" y="734552"/>
                  </a:lnTo>
                  <a:lnTo>
                    <a:pt x="615564" y="734552"/>
                  </a:lnTo>
                  <a:lnTo>
                    <a:pt x="627401" y="734552"/>
                  </a:lnTo>
                  <a:lnTo>
                    <a:pt x="639239" y="734552"/>
                  </a:lnTo>
                  <a:lnTo>
                    <a:pt x="651077" y="734552"/>
                  </a:lnTo>
                  <a:lnTo>
                    <a:pt x="662915" y="734552"/>
                  </a:lnTo>
                  <a:lnTo>
                    <a:pt x="674752" y="734552"/>
                  </a:lnTo>
                  <a:lnTo>
                    <a:pt x="686590" y="734552"/>
                  </a:lnTo>
                  <a:lnTo>
                    <a:pt x="698428" y="734552"/>
                  </a:lnTo>
                  <a:lnTo>
                    <a:pt x="710266" y="734552"/>
                  </a:lnTo>
                  <a:lnTo>
                    <a:pt x="722104" y="734552"/>
                  </a:lnTo>
                  <a:lnTo>
                    <a:pt x="733941" y="734552"/>
                  </a:lnTo>
                  <a:lnTo>
                    <a:pt x="745779" y="734552"/>
                  </a:lnTo>
                  <a:lnTo>
                    <a:pt x="757617" y="734552"/>
                  </a:lnTo>
                  <a:lnTo>
                    <a:pt x="769455" y="734552"/>
                  </a:lnTo>
                  <a:lnTo>
                    <a:pt x="781292" y="734552"/>
                  </a:lnTo>
                  <a:lnTo>
                    <a:pt x="793130" y="734552"/>
                  </a:lnTo>
                  <a:lnTo>
                    <a:pt x="804968" y="734552"/>
                  </a:lnTo>
                  <a:lnTo>
                    <a:pt x="816806" y="734552"/>
                  </a:lnTo>
                  <a:lnTo>
                    <a:pt x="828643" y="734552"/>
                  </a:lnTo>
                  <a:lnTo>
                    <a:pt x="840481" y="734552"/>
                  </a:lnTo>
                  <a:lnTo>
                    <a:pt x="852319" y="734552"/>
                  </a:lnTo>
                  <a:lnTo>
                    <a:pt x="864157" y="734552"/>
                  </a:lnTo>
                  <a:lnTo>
                    <a:pt x="875995" y="734552"/>
                  </a:lnTo>
                  <a:lnTo>
                    <a:pt x="887832" y="734552"/>
                  </a:lnTo>
                  <a:lnTo>
                    <a:pt x="899670" y="734552"/>
                  </a:lnTo>
                  <a:lnTo>
                    <a:pt x="911508" y="734552"/>
                  </a:lnTo>
                  <a:lnTo>
                    <a:pt x="923346" y="734552"/>
                  </a:lnTo>
                  <a:lnTo>
                    <a:pt x="935183" y="734552"/>
                  </a:lnTo>
                  <a:lnTo>
                    <a:pt x="947021" y="734552"/>
                  </a:lnTo>
                  <a:lnTo>
                    <a:pt x="958859" y="734552"/>
                  </a:lnTo>
                  <a:lnTo>
                    <a:pt x="970697" y="734552"/>
                  </a:lnTo>
                  <a:lnTo>
                    <a:pt x="982534" y="734552"/>
                  </a:lnTo>
                  <a:lnTo>
                    <a:pt x="994372" y="734552"/>
                  </a:lnTo>
                  <a:lnTo>
                    <a:pt x="1006210" y="734552"/>
                  </a:lnTo>
                  <a:lnTo>
                    <a:pt x="1018048" y="734552"/>
                  </a:lnTo>
                  <a:lnTo>
                    <a:pt x="1029886" y="734552"/>
                  </a:lnTo>
                  <a:lnTo>
                    <a:pt x="1041723" y="734552"/>
                  </a:lnTo>
                  <a:lnTo>
                    <a:pt x="1053561" y="734552"/>
                  </a:lnTo>
                  <a:lnTo>
                    <a:pt x="1065399" y="734552"/>
                  </a:lnTo>
                  <a:lnTo>
                    <a:pt x="1077237" y="734552"/>
                  </a:lnTo>
                  <a:lnTo>
                    <a:pt x="1089074" y="734552"/>
                  </a:lnTo>
                  <a:lnTo>
                    <a:pt x="1100912" y="734552"/>
                  </a:lnTo>
                  <a:lnTo>
                    <a:pt x="1112750" y="734552"/>
                  </a:lnTo>
                  <a:lnTo>
                    <a:pt x="1124588" y="734552"/>
                  </a:lnTo>
                  <a:lnTo>
                    <a:pt x="1136426" y="734552"/>
                  </a:lnTo>
                  <a:lnTo>
                    <a:pt x="1148263" y="734552"/>
                  </a:lnTo>
                  <a:lnTo>
                    <a:pt x="1160101" y="734552"/>
                  </a:lnTo>
                  <a:lnTo>
                    <a:pt x="1171939" y="734552"/>
                  </a:lnTo>
                  <a:lnTo>
                    <a:pt x="1171939" y="734552"/>
                  </a:lnTo>
                  <a:lnTo>
                    <a:pt x="1183777" y="734552"/>
                  </a:lnTo>
                  <a:lnTo>
                    <a:pt x="1195614" y="734552"/>
                  </a:lnTo>
                  <a:lnTo>
                    <a:pt x="1207452" y="734552"/>
                  </a:lnTo>
                  <a:lnTo>
                    <a:pt x="1219290" y="734552"/>
                  </a:lnTo>
                  <a:lnTo>
                    <a:pt x="1231128" y="734552"/>
                  </a:lnTo>
                  <a:lnTo>
                    <a:pt x="1242965" y="734552"/>
                  </a:lnTo>
                  <a:lnTo>
                    <a:pt x="1254803" y="734552"/>
                  </a:lnTo>
                  <a:lnTo>
                    <a:pt x="1266641" y="734552"/>
                  </a:lnTo>
                  <a:lnTo>
                    <a:pt x="1278479" y="734552"/>
                  </a:lnTo>
                  <a:lnTo>
                    <a:pt x="1290317" y="734552"/>
                  </a:lnTo>
                  <a:lnTo>
                    <a:pt x="1302154" y="734552"/>
                  </a:lnTo>
                  <a:lnTo>
                    <a:pt x="1313992" y="734552"/>
                  </a:lnTo>
                  <a:lnTo>
                    <a:pt x="1325830" y="734552"/>
                  </a:lnTo>
                  <a:lnTo>
                    <a:pt x="1337668" y="734552"/>
                  </a:lnTo>
                  <a:lnTo>
                    <a:pt x="1349505" y="734552"/>
                  </a:lnTo>
                  <a:lnTo>
                    <a:pt x="1361343" y="734552"/>
                  </a:lnTo>
                  <a:lnTo>
                    <a:pt x="1373181" y="734552"/>
                  </a:lnTo>
                  <a:lnTo>
                    <a:pt x="1385019" y="734552"/>
                  </a:lnTo>
                  <a:lnTo>
                    <a:pt x="1396856" y="734552"/>
                  </a:lnTo>
                  <a:lnTo>
                    <a:pt x="1408694" y="734552"/>
                  </a:lnTo>
                  <a:lnTo>
                    <a:pt x="1420532" y="734552"/>
                  </a:lnTo>
                  <a:lnTo>
                    <a:pt x="1432370" y="734552"/>
                  </a:lnTo>
                  <a:lnTo>
                    <a:pt x="1444208" y="734552"/>
                  </a:lnTo>
                  <a:lnTo>
                    <a:pt x="1456045" y="734552"/>
                  </a:lnTo>
                  <a:lnTo>
                    <a:pt x="1467883" y="734552"/>
                  </a:lnTo>
                  <a:lnTo>
                    <a:pt x="1479721" y="734552"/>
                  </a:lnTo>
                  <a:lnTo>
                    <a:pt x="1491559" y="734552"/>
                  </a:lnTo>
                  <a:lnTo>
                    <a:pt x="1503396" y="734552"/>
                  </a:lnTo>
                  <a:lnTo>
                    <a:pt x="1515234" y="734552"/>
                  </a:lnTo>
                  <a:lnTo>
                    <a:pt x="1527072" y="734552"/>
                  </a:lnTo>
                  <a:lnTo>
                    <a:pt x="1538910" y="734552"/>
                  </a:lnTo>
                  <a:lnTo>
                    <a:pt x="1550748" y="734552"/>
                  </a:lnTo>
                  <a:lnTo>
                    <a:pt x="1562585" y="734552"/>
                  </a:lnTo>
                  <a:lnTo>
                    <a:pt x="1574423" y="734552"/>
                  </a:lnTo>
                  <a:lnTo>
                    <a:pt x="1586261" y="734552"/>
                  </a:lnTo>
                  <a:lnTo>
                    <a:pt x="1598099" y="734552"/>
                  </a:lnTo>
                  <a:lnTo>
                    <a:pt x="1609936" y="734552"/>
                  </a:lnTo>
                  <a:lnTo>
                    <a:pt x="1621774" y="734552"/>
                  </a:lnTo>
                  <a:lnTo>
                    <a:pt x="1633612" y="734552"/>
                  </a:lnTo>
                  <a:lnTo>
                    <a:pt x="1645450" y="734552"/>
                  </a:lnTo>
                  <a:lnTo>
                    <a:pt x="1657287" y="734552"/>
                  </a:lnTo>
                  <a:lnTo>
                    <a:pt x="1669125" y="734552"/>
                  </a:lnTo>
                  <a:lnTo>
                    <a:pt x="1680963" y="734552"/>
                  </a:lnTo>
                  <a:lnTo>
                    <a:pt x="1692801" y="734552"/>
                  </a:lnTo>
                  <a:lnTo>
                    <a:pt x="1704639" y="734552"/>
                  </a:lnTo>
                  <a:lnTo>
                    <a:pt x="1716476" y="734552"/>
                  </a:lnTo>
                  <a:lnTo>
                    <a:pt x="1728314" y="734552"/>
                  </a:lnTo>
                  <a:lnTo>
                    <a:pt x="1740152" y="734552"/>
                  </a:lnTo>
                  <a:lnTo>
                    <a:pt x="1751990" y="734552"/>
                  </a:lnTo>
                  <a:lnTo>
                    <a:pt x="1763827" y="734552"/>
                  </a:lnTo>
                  <a:lnTo>
                    <a:pt x="1775665" y="734552"/>
                  </a:lnTo>
                  <a:lnTo>
                    <a:pt x="1787503" y="734552"/>
                  </a:lnTo>
                  <a:lnTo>
                    <a:pt x="1799341" y="734552"/>
                  </a:lnTo>
                  <a:lnTo>
                    <a:pt x="1811178" y="734552"/>
                  </a:lnTo>
                  <a:lnTo>
                    <a:pt x="1823016" y="734552"/>
                  </a:lnTo>
                  <a:lnTo>
                    <a:pt x="1834854" y="734552"/>
                  </a:lnTo>
                  <a:lnTo>
                    <a:pt x="1846692" y="734552"/>
                  </a:lnTo>
                  <a:lnTo>
                    <a:pt x="1858530" y="734552"/>
                  </a:lnTo>
                  <a:lnTo>
                    <a:pt x="1870367" y="734552"/>
                  </a:lnTo>
                  <a:lnTo>
                    <a:pt x="1882205" y="734552"/>
                  </a:lnTo>
                  <a:lnTo>
                    <a:pt x="1894043" y="734552"/>
                  </a:lnTo>
                  <a:lnTo>
                    <a:pt x="1905881" y="734552"/>
                  </a:lnTo>
                  <a:lnTo>
                    <a:pt x="1917718" y="734552"/>
                  </a:lnTo>
                  <a:lnTo>
                    <a:pt x="1929556" y="734552"/>
                  </a:lnTo>
                  <a:lnTo>
                    <a:pt x="1941394" y="734552"/>
                  </a:lnTo>
                  <a:lnTo>
                    <a:pt x="1953232" y="734552"/>
                  </a:lnTo>
                  <a:lnTo>
                    <a:pt x="1965069" y="734552"/>
                  </a:lnTo>
                  <a:lnTo>
                    <a:pt x="1976907" y="734552"/>
                  </a:lnTo>
                  <a:lnTo>
                    <a:pt x="1988745" y="734552"/>
                  </a:lnTo>
                  <a:lnTo>
                    <a:pt x="2000583" y="734552"/>
                  </a:lnTo>
                  <a:lnTo>
                    <a:pt x="2012421" y="734552"/>
                  </a:lnTo>
                  <a:lnTo>
                    <a:pt x="2024258" y="734552"/>
                  </a:lnTo>
                  <a:lnTo>
                    <a:pt x="2036096" y="734552"/>
                  </a:lnTo>
                  <a:lnTo>
                    <a:pt x="2047934" y="734552"/>
                  </a:lnTo>
                  <a:lnTo>
                    <a:pt x="2059772" y="734552"/>
                  </a:lnTo>
                  <a:lnTo>
                    <a:pt x="2071609" y="734552"/>
                  </a:lnTo>
                  <a:lnTo>
                    <a:pt x="2083447" y="734552"/>
                  </a:lnTo>
                  <a:lnTo>
                    <a:pt x="2095285" y="734552"/>
                  </a:lnTo>
                  <a:lnTo>
                    <a:pt x="2107123" y="734552"/>
                  </a:lnTo>
                  <a:lnTo>
                    <a:pt x="2118961" y="734552"/>
                  </a:lnTo>
                  <a:lnTo>
                    <a:pt x="2130798" y="734552"/>
                  </a:lnTo>
                  <a:lnTo>
                    <a:pt x="2142636" y="734552"/>
                  </a:lnTo>
                  <a:lnTo>
                    <a:pt x="2154474" y="734552"/>
                  </a:lnTo>
                  <a:lnTo>
                    <a:pt x="2166312" y="734552"/>
                  </a:lnTo>
                  <a:lnTo>
                    <a:pt x="2178149" y="734552"/>
                  </a:lnTo>
                  <a:lnTo>
                    <a:pt x="2189987" y="734552"/>
                  </a:lnTo>
                  <a:lnTo>
                    <a:pt x="2201825" y="734552"/>
                  </a:lnTo>
                  <a:lnTo>
                    <a:pt x="2213663" y="734552"/>
                  </a:lnTo>
                  <a:lnTo>
                    <a:pt x="2225500" y="734552"/>
                  </a:lnTo>
                  <a:lnTo>
                    <a:pt x="2237338" y="734552"/>
                  </a:lnTo>
                  <a:lnTo>
                    <a:pt x="2249176" y="734552"/>
                  </a:lnTo>
                  <a:lnTo>
                    <a:pt x="2261014" y="734552"/>
                  </a:lnTo>
                  <a:lnTo>
                    <a:pt x="2272852" y="734552"/>
                  </a:lnTo>
                  <a:lnTo>
                    <a:pt x="2284689" y="734552"/>
                  </a:lnTo>
                  <a:lnTo>
                    <a:pt x="2296527" y="734552"/>
                  </a:lnTo>
                  <a:lnTo>
                    <a:pt x="2308365" y="734552"/>
                  </a:lnTo>
                  <a:lnTo>
                    <a:pt x="2320203" y="734552"/>
                  </a:lnTo>
                  <a:lnTo>
                    <a:pt x="2332040" y="734552"/>
                  </a:lnTo>
                  <a:lnTo>
                    <a:pt x="2343878" y="734552"/>
                  </a:lnTo>
                  <a:lnTo>
                    <a:pt x="2343878" y="734306"/>
                  </a:lnTo>
                  <a:lnTo>
                    <a:pt x="2355716" y="734263"/>
                  </a:lnTo>
                  <a:lnTo>
                    <a:pt x="2367554" y="734212"/>
                  </a:lnTo>
                  <a:lnTo>
                    <a:pt x="2379391" y="734152"/>
                  </a:lnTo>
                  <a:lnTo>
                    <a:pt x="2391229" y="734082"/>
                  </a:lnTo>
                  <a:lnTo>
                    <a:pt x="2403067" y="734000"/>
                  </a:lnTo>
                  <a:lnTo>
                    <a:pt x="2414905" y="733903"/>
                  </a:lnTo>
                  <a:lnTo>
                    <a:pt x="2426743" y="733789"/>
                  </a:lnTo>
                  <a:lnTo>
                    <a:pt x="2438580" y="733655"/>
                  </a:lnTo>
                  <a:lnTo>
                    <a:pt x="2450418" y="733498"/>
                  </a:lnTo>
                  <a:lnTo>
                    <a:pt x="2462256" y="733314"/>
                  </a:lnTo>
                  <a:lnTo>
                    <a:pt x="2474094" y="733097"/>
                  </a:lnTo>
                  <a:lnTo>
                    <a:pt x="2485931" y="732842"/>
                  </a:lnTo>
                  <a:lnTo>
                    <a:pt x="2497769" y="732543"/>
                  </a:lnTo>
                  <a:lnTo>
                    <a:pt x="2509607" y="732192"/>
                  </a:lnTo>
                  <a:lnTo>
                    <a:pt x="2521445" y="731780"/>
                  </a:lnTo>
                  <a:lnTo>
                    <a:pt x="2533283" y="731296"/>
                  </a:lnTo>
                  <a:lnTo>
                    <a:pt x="2545120" y="730727"/>
                  </a:lnTo>
                  <a:lnTo>
                    <a:pt x="2556958" y="730060"/>
                  </a:lnTo>
                  <a:lnTo>
                    <a:pt x="2568796" y="729278"/>
                  </a:lnTo>
                  <a:lnTo>
                    <a:pt x="2580634" y="728361"/>
                  </a:lnTo>
                  <a:lnTo>
                    <a:pt x="2592471" y="727286"/>
                  </a:lnTo>
                  <a:lnTo>
                    <a:pt x="2604309" y="726026"/>
                  </a:lnTo>
                  <a:lnTo>
                    <a:pt x="2616147" y="724551"/>
                  </a:lnTo>
                  <a:lnTo>
                    <a:pt x="2627985" y="722824"/>
                  </a:lnTo>
                  <a:lnTo>
                    <a:pt x="2639822" y="720806"/>
                  </a:lnTo>
                  <a:lnTo>
                    <a:pt x="2651660" y="718447"/>
                  </a:lnTo>
                  <a:lnTo>
                    <a:pt x="2663498" y="715695"/>
                  </a:lnTo>
                  <a:lnTo>
                    <a:pt x="2675336" y="712487"/>
                  </a:lnTo>
                  <a:lnTo>
                    <a:pt x="2687174" y="708752"/>
                  </a:lnTo>
                  <a:lnTo>
                    <a:pt x="2699011" y="704412"/>
                  </a:lnTo>
                  <a:lnTo>
                    <a:pt x="2710849" y="699379"/>
                  </a:lnTo>
                  <a:lnTo>
                    <a:pt x="2722687" y="693553"/>
                  </a:lnTo>
                  <a:lnTo>
                    <a:pt x="2734525" y="686829"/>
                  </a:lnTo>
                  <a:lnTo>
                    <a:pt x="2746362" y="679090"/>
                  </a:lnTo>
                  <a:lnTo>
                    <a:pt x="2758200" y="670213"/>
                  </a:lnTo>
                  <a:lnTo>
                    <a:pt x="2770038" y="660072"/>
                  </a:lnTo>
                  <a:lnTo>
                    <a:pt x="2781876" y="648537"/>
                  </a:lnTo>
                  <a:lnTo>
                    <a:pt x="2793713" y="635484"/>
                  </a:lnTo>
                  <a:lnTo>
                    <a:pt x="2805551" y="620798"/>
                  </a:lnTo>
                  <a:lnTo>
                    <a:pt x="2817389" y="604381"/>
                  </a:lnTo>
                  <a:lnTo>
                    <a:pt x="2829227" y="586160"/>
                  </a:lnTo>
                  <a:lnTo>
                    <a:pt x="2841065" y="566100"/>
                  </a:lnTo>
                  <a:lnTo>
                    <a:pt x="2852902" y="544209"/>
                  </a:lnTo>
                  <a:lnTo>
                    <a:pt x="2864740" y="520548"/>
                  </a:lnTo>
                  <a:lnTo>
                    <a:pt x="2876578" y="495240"/>
                  </a:lnTo>
                  <a:lnTo>
                    <a:pt x="2888416" y="468468"/>
                  </a:lnTo>
                  <a:lnTo>
                    <a:pt x="2900253" y="440480"/>
                  </a:lnTo>
                  <a:lnTo>
                    <a:pt x="2912091" y="411577"/>
                  </a:lnTo>
                  <a:lnTo>
                    <a:pt x="2923929" y="382107"/>
                  </a:lnTo>
                  <a:lnTo>
                    <a:pt x="2935767" y="352444"/>
                  </a:lnTo>
                  <a:lnTo>
                    <a:pt x="2947604" y="322974"/>
                  </a:lnTo>
                  <a:lnTo>
                    <a:pt x="2959442" y="294072"/>
                  </a:lnTo>
                  <a:lnTo>
                    <a:pt x="2971280" y="266084"/>
                  </a:lnTo>
                  <a:lnTo>
                    <a:pt x="2983118" y="239312"/>
                  </a:lnTo>
                  <a:lnTo>
                    <a:pt x="2994956" y="214003"/>
                  </a:lnTo>
                  <a:lnTo>
                    <a:pt x="3006793" y="190343"/>
                  </a:lnTo>
                  <a:lnTo>
                    <a:pt x="3018631" y="168451"/>
                  </a:lnTo>
                  <a:lnTo>
                    <a:pt x="3030469" y="148391"/>
                  </a:lnTo>
                  <a:lnTo>
                    <a:pt x="3042307" y="130171"/>
                  </a:lnTo>
                  <a:lnTo>
                    <a:pt x="3054144" y="113753"/>
                  </a:lnTo>
                  <a:lnTo>
                    <a:pt x="3065982" y="99067"/>
                  </a:lnTo>
                  <a:lnTo>
                    <a:pt x="3077820" y="86014"/>
                  </a:lnTo>
                  <a:lnTo>
                    <a:pt x="3089658" y="74480"/>
                  </a:lnTo>
                  <a:lnTo>
                    <a:pt x="3101496" y="64338"/>
                  </a:lnTo>
                  <a:lnTo>
                    <a:pt x="3113333" y="55462"/>
                  </a:lnTo>
                  <a:lnTo>
                    <a:pt x="3125171" y="47723"/>
                  </a:lnTo>
                  <a:lnTo>
                    <a:pt x="3137009" y="40998"/>
                  </a:lnTo>
                  <a:lnTo>
                    <a:pt x="3148847" y="35173"/>
                  </a:lnTo>
                  <a:lnTo>
                    <a:pt x="3160684" y="30139"/>
                  </a:lnTo>
                  <a:lnTo>
                    <a:pt x="3172522" y="25800"/>
                  </a:lnTo>
                  <a:lnTo>
                    <a:pt x="3184360" y="22065"/>
                  </a:lnTo>
                  <a:lnTo>
                    <a:pt x="3196198" y="18857"/>
                  </a:lnTo>
                  <a:lnTo>
                    <a:pt x="3208035" y="16104"/>
                  </a:lnTo>
                  <a:lnTo>
                    <a:pt x="3219873" y="13746"/>
                  </a:lnTo>
                  <a:lnTo>
                    <a:pt x="3231711" y="11727"/>
                  </a:lnTo>
                  <a:lnTo>
                    <a:pt x="3243549" y="10001"/>
                  </a:lnTo>
                  <a:lnTo>
                    <a:pt x="3255387" y="8526"/>
                  </a:lnTo>
                  <a:lnTo>
                    <a:pt x="3267224" y="7266"/>
                  </a:lnTo>
                  <a:lnTo>
                    <a:pt x="3279062" y="6191"/>
                  </a:lnTo>
                  <a:lnTo>
                    <a:pt x="3290900" y="5273"/>
                  </a:lnTo>
                  <a:lnTo>
                    <a:pt x="3302738" y="4491"/>
                  </a:lnTo>
                  <a:lnTo>
                    <a:pt x="3314575" y="3824"/>
                  </a:lnTo>
                  <a:lnTo>
                    <a:pt x="3326413" y="3256"/>
                  </a:lnTo>
                  <a:lnTo>
                    <a:pt x="3338251" y="2772"/>
                  </a:lnTo>
                  <a:lnTo>
                    <a:pt x="3350089" y="2360"/>
                  </a:lnTo>
                  <a:lnTo>
                    <a:pt x="3361926" y="2008"/>
                  </a:lnTo>
                  <a:lnTo>
                    <a:pt x="3373764" y="1709"/>
                  </a:lnTo>
                  <a:lnTo>
                    <a:pt x="3385602" y="1455"/>
                  </a:lnTo>
                  <a:lnTo>
                    <a:pt x="3397440" y="1238"/>
                  </a:lnTo>
                  <a:lnTo>
                    <a:pt x="3409278" y="1053"/>
                  </a:lnTo>
                  <a:lnTo>
                    <a:pt x="3421115" y="896"/>
                  </a:lnTo>
                  <a:lnTo>
                    <a:pt x="3432953" y="763"/>
                  </a:lnTo>
                  <a:lnTo>
                    <a:pt x="3444791" y="649"/>
                  </a:lnTo>
                  <a:lnTo>
                    <a:pt x="3456629" y="552"/>
                  </a:lnTo>
                  <a:lnTo>
                    <a:pt x="3468466" y="470"/>
                  </a:lnTo>
                  <a:lnTo>
                    <a:pt x="3480304" y="399"/>
                  </a:lnTo>
                  <a:lnTo>
                    <a:pt x="3492142" y="340"/>
                  </a:lnTo>
                  <a:lnTo>
                    <a:pt x="3503980" y="289"/>
                  </a:lnTo>
                  <a:lnTo>
                    <a:pt x="3515818" y="246"/>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4" name="pl34"/>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5" name="pl35"/>
            <p:cNvSpPr/>
            <p:nvPr/>
          </p:nvSpPr>
          <p:spPr>
            <a:xfrm>
              <a:off x="2482252" y="2129323"/>
              <a:ext cx="4687757" cy="244768"/>
            </a:xfrm>
            <a:custGeom>
              <a:avLst/>
              <a:pathLst>
                <a:path w="4687757" h="244768">
                  <a:moveTo>
                    <a:pt x="0" y="244768"/>
                  </a:moveTo>
                  <a:lnTo>
                    <a:pt x="11837" y="244754"/>
                  </a:lnTo>
                  <a:lnTo>
                    <a:pt x="23675" y="244737"/>
                  </a:lnTo>
                  <a:lnTo>
                    <a:pt x="35513" y="244717"/>
                  </a:lnTo>
                  <a:lnTo>
                    <a:pt x="47351" y="244694"/>
                  </a:lnTo>
                  <a:lnTo>
                    <a:pt x="59188" y="244666"/>
                  </a:lnTo>
                  <a:lnTo>
                    <a:pt x="71026" y="244634"/>
                  </a:lnTo>
                  <a:lnTo>
                    <a:pt x="82864" y="244596"/>
                  </a:lnTo>
                  <a:lnTo>
                    <a:pt x="94702" y="244551"/>
                  </a:lnTo>
                  <a:lnTo>
                    <a:pt x="106539" y="244499"/>
                  </a:lnTo>
                  <a:lnTo>
                    <a:pt x="118377" y="244438"/>
                  </a:lnTo>
                  <a:lnTo>
                    <a:pt x="130215" y="244365"/>
                  </a:lnTo>
                  <a:lnTo>
                    <a:pt x="142053" y="244280"/>
                  </a:lnTo>
                  <a:lnTo>
                    <a:pt x="153891" y="244181"/>
                  </a:lnTo>
                  <a:lnTo>
                    <a:pt x="165728" y="244064"/>
                  </a:lnTo>
                  <a:lnTo>
                    <a:pt x="177566" y="243926"/>
                  </a:lnTo>
                  <a:lnTo>
                    <a:pt x="189404" y="243765"/>
                  </a:lnTo>
                  <a:lnTo>
                    <a:pt x="201242" y="243575"/>
                  </a:lnTo>
                  <a:lnTo>
                    <a:pt x="213079" y="243353"/>
                  </a:lnTo>
                  <a:lnTo>
                    <a:pt x="224917" y="243092"/>
                  </a:lnTo>
                  <a:lnTo>
                    <a:pt x="236755" y="242787"/>
                  </a:lnTo>
                  <a:lnTo>
                    <a:pt x="248593" y="242428"/>
                  </a:lnTo>
                  <a:lnTo>
                    <a:pt x="260430" y="242008"/>
                  </a:lnTo>
                  <a:lnTo>
                    <a:pt x="272268" y="241517"/>
                  </a:lnTo>
                  <a:lnTo>
                    <a:pt x="284106" y="240941"/>
                  </a:lnTo>
                  <a:lnTo>
                    <a:pt x="295944" y="240268"/>
                  </a:lnTo>
                  <a:lnTo>
                    <a:pt x="307782" y="239482"/>
                  </a:lnTo>
                  <a:lnTo>
                    <a:pt x="319619" y="238565"/>
                  </a:lnTo>
                  <a:lnTo>
                    <a:pt x="331457" y="237495"/>
                  </a:lnTo>
                  <a:lnTo>
                    <a:pt x="343295" y="236250"/>
                  </a:lnTo>
                  <a:lnTo>
                    <a:pt x="355133" y="234804"/>
                  </a:lnTo>
                  <a:lnTo>
                    <a:pt x="366970" y="233126"/>
                  </a:lnTo>
                  <a:lnTo>
                    <a:pt x="378808" y="231184"/>
                  </a:lnTo>
                  <a:lnTo>
                    <a:pt x="390646" y="228943"/>
                  </a:lnTo>
                  <a:lnTo>
                    <a:pt x="402484" y="226363"/>
                  </a:lnTo>
                  <a:lnTo>
                    <a:pt x="414321" y="223404"/>
                  </a:lnTo>
                  <a:lnTo>
                    <a:pt x="426159" y="220024"/>
                  </a:lnTo>
                  <a:lnTo>
                    <a:pt x="437997" y="216179"/>
                  </a:lnTo>
                  <a:lnTo>
                    <a:pt x="449835" y="211828"/>
                  </a:lnTo>
                  <a:lnTo>
                    <a:pt x="461673" y="206932"/>
                  </a:lnTo>
                  <a:lnTo>
                    <a:pt x="473510" y="201460"/>
                  </a:lnTo>
                  <a:lnTo>
                    <a:pt x="485348" y="195386"/>
                  </a:lnTo>
                  <a:lnTo>
                    <a:pt x="497186" y="188700"/>
                  </a:lnTo>
                  <a:lnTo>
                    <a:pt x="509024" y="181403"/>
                  </a:lnTo>
                  <a:lnTo>
                    <a:pt x="520861" y="173516"/>
                  </a:lnTo>
                  <a:lnTo>
                    <a:pt x="532699" y="165080"/>
                  </a:lnTo>
                  <a:lnTo>
                    <a:pt x="544537" y="156156"/>
                  </a:lnTo>
                  <a:lnTo>
                    <a:pt x="556375" y="146826"/>
                  </a:lnTo>
                  <a:lnTo>
                    <a:pt x="568213" y="137192"/>
                  </a:lnTo>
                  <a:lnTo>
                    <a:pt x="580050" y="127369"/>
                  </a:lnTo>
                  <a:lnTo>
                    <a:pt x="591888" y="117481"/>
                  </a:lnTo>
                  <a:lnTo>
                    <a:pt x="603726" y="107658"/>
                  </a:lnTo>
                  <a:lnTo>
                    <a:pt x="615564" y="98024"/>
                  </a:lnTo>
                  <a:lnTo>
                    <a:pt x="627401" y="88694"/>
                  </a:lnTo>
                  <a:lnTo>
                    <a:pt x="639239" y="79770"/>
                  </a:lnTo>
                  <a:lnTo>
                    <a:pt x="651077" y="71334"/>
                  </a:lnTo>
                  <a:lnTo>
                    <a:pt x="662915" y="63447"/>
                  </a:lnTo>
                  <a:lnTo>
                    <a:pt x="674752" y="56150"/>
                  </a:lnTo>
                  <a:lnTo>
                    <a:pt x="686590" y="49463"/>
                  </a:lnTo>
                  <a:lnTo>
                    <a:pt x="698428" y="43390"/>
                  </a:lnTo>
                  <a:lnTo>
                    <a:pt x="710266" y="37917"/>
                  </a:lnTo>
                  <a:lnTo>
                    <a:pt x="722104" y="33022"/>
                  </a:lnTo>
                  <a:lnTo>
                    <a:pt x="733941" y="28671"/>
                  </a:lnTo>
                  <a:lnTo>
                    <a:pt x="745779" y="24826"/>
                  </a:lnTo>
                  <a:lnTo>
                    <a:pt x="757617" y="21446"/>
                  </a:lnTo>
                  <a:lnTo>
                    <a:pt x="769455" y="18487"/>
                  </a:lnTo>
                  <a:lnTo>
                    <a:pt x="781292" y="15907"/>
                  </a:lnTo>
                  <a:lnTo>
                    <a:pt x="793130" y="13666"/>
                  </a:lnTo>
                  <a:lnTo>
                    <a:pt x="804968" y="11724"/>
                  </a:lnTo>
                  <a:lnTo>
                    <a:pt x="816806" y="10046"/>
                  </a:lnTo>
                  <a:lnTo>
                    <a:pt x="828643" y="8600"/>
                  </a:lnTo>
                  <a:lnTo>
                    <a:pt x="840481" y="7355"/>
                  </a:lnTo>
                  <a:lnTo>
                    <a:pt x="852319" y="6285"/>
                  </a:lnTo>
                  <a:lnTo>
                    <a:pt x="864157" y="5368"/>
                  </a:lnTo>
                  <a:lnTo>
                    <a:pt x="875995" y="4582"/>
                  </a:lnTo>
                  <a:lnTo>
                    <a:pt x="887832" y="3909"/>
                  </a:lnTo>
                  <a:lnTo>
                    <a:pt x="899670" y="3333"/>
                  </a:lnTo>
                  <a:lnTo>
                    <a:pt x="911508" y="2842"/>
                  </a:lnTo>
                  <a:lnTo>
                    <a:pt x="923346" y="2422"/>
                  </a:lnTo>
                  <a:lnTo>
                    <a:pt x="935183" y="2063"/>
                  </a:lnTo>
                  <a:lnTo>
                    <a:pt x="947021" y="1757"/>
                  </a:lnTo>
                  <a:lnTo>
                    <a:pt x="958859" y="1497"/>
                  </a:lnTo>
                  <a:lnTo>
                    <a:pt x="970697" y="1274"/>
                  </a:lnTo>
                  <a:lnTo>
                    <a:pt x="982534" y="1085"/>
                  </a:lnTo>
                  <a:lnTo>
                    <a:pt x="994372" y="924"/>
                  </a:lnTo>
                  <a:lnTo>
                    <a:pt x="1006210" y="786"/>
                  </a:lnTo>
                  <a:lnTo>
                    <a:pt x="1018048" y="669"/>
                  </a:lnTo>
                  <a:lnTo>
                    <a:pt x="1029886" y="569"/>
                  </a:lnTo>
                  <a:lnTo>
                    <a:pt x="1041723" y="485"/>
                  </a:lnTo>
                  <a:lnTo>
                    <a:pt x="1053561" y="412"/>
                  </a:lnTo>
                  <a:lnTo>
                    <a:pt x="1065399" y="351"/>
                  </a:lnTo>
                  <a:lnTo>
                    <a:pt x="1077237" y="298"/>
                  </a:lnTo>
                  <a:lnTo>
                    <a:pt x="1089074" y="254"/>
                  </a:lnTo>
                  <a:lnTo>
                    <a:pt x="1100912" y="216"/>
                  </a:lnTo>
                  <a:lnTo>
                    <a:pt x="1112750" y="184"/>
                  </a:lnTo>
                  <a:lnTo>
                    <a:pt x="1124588" y="156"/>
                  </a:lnTo>
                  <a:lnTo>
                    <a:pt x="1136426" y="133"/>
                  </a:lnTo>
                  <a:lnTo>
                    <a:pt x="1148263" y="113"/>
                  </a:lnTo>
                  <a:lnTo>
                    <a:pt x="1160101" y="96"/>
                  </a:lnTo>
                  <a:lnTo>
                    <a:pt x="1171939" y="82"/>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82"/>
                  </a:lnTo>
                  <a:lnTo>
                    <a:pt x="2355716" y="96"/>
                  </a:lnTo>
                  <a:lnTo>
                    <a:pt x="2367554" y="113"/>
                  </a:lnTo>
                  <a:lnTo>
                    <a:pt x="2379391" y="133"/>
                  </a:lnTo>
                  <a:lnTo>
                    <a:pt x="2391229" y="156"/>
                  </a:lnTo>
                  <a:lnTo>
                    <a:pt x="2403067" y="184"/>
                  </a:lnTo>
                  <a:lnTo>
                    <a:pt x="2414905" y="216"/>
                  </a:lnTo>
                  <a:lnTo>
                    <a:pt x="2426743" y="254"/>
                  </a:lnTo>
                  <a:lnTo>
                    <a:pt x="2438580" y="298"/>
                  </a:lnTo>
                  <a:lnTo>
                    <a:pt x="2450418" y="351"/>
                  </a:lnTo>
                  <a:lnTo>
                    <a:pt x="2462256" y="412"/>
                  </a:lnTo>
                  <a:lnTo>
                    <a:pt x="2474094" y="485"/>
                  </a:lnTo>
                  <a:lnTo>
                    <a:pt x="2485931" y="569"/>
                  </a:lnTo>
                  <a:lnTo>
                    <a:pt x="2497769" y="669"/>
                  </a:lnTo>
                  <a:lnTo>
                    <a:pt x="2509607" y="786"/>
                  </a:lnTo>
                  <a:lnTo>
                    <a:pt x="2521445" y="924"/>
                  </a:lnTo>
                  <a:lnTo>
                    <a:pt x="2533283" y="1085"/>
                  </a:lnTo>
                  <a:lnTo>
                    <a:pt x="2545120" y="1274"/>
                  </a:lnTo>
                  <a:lnTo>
                    <a:pt x="2556958" y="1497"/>
                  </a:lnTo>
                  <a:lnTo>
                    <a:pt x="2568796" y="1757"/>
                  </a:lnTo>
                  <a:lnTo>
                    <a:pt x="2580634" y="2063"/>
                  </a:lnTo>
                  <a:lnTo>
                    <a:pt x="2592471" y="2422"/>
                  </a:lnTo>
                  <a:lnTo>
                    <a:pt x="2604309" y="2842"/>
                  </a:lnTo>
                  <a:lnTo>
                    <a:pt x="2616147" y="3333"/>
                  </a:lnTo>
                  <a:lnTo>
                    <a:pt x="2627985" y="3909"/>
                  </a:lnTo>
                  <a:lnTo>
                    <a:pt x="2639822" y="4582"/>
                  </a:lnTo>
                  <a:lnTo>
                    <a:pt x="2651660" y="5368"/>
                  </a:lnTo>
                  <a:lnTo>
                    <a:pt x="2663498" y="6285"/>
                  </a:lnTo>
                  <a:lnTo>
                    <a:pt x="2675336" y="7355"/>
                  </a:lnTo>
                  <a:lnTo>
                    <a:pt x="2687174" y="8600"/>
                  </a:lnTo>
                  <a:lnTo>
                    <a:pt x="2699011" y="10046"/>
                  </a:lnTo>
                  <a:lnTo>
                    <a:pt x="2710849" y="11724"/>
                  </a:lnTo>
                  <a:lnTo>
                    <a:pt x="2722687" y="13666"/>
                  </a:lnTo>
                  <a:lnTo>
                    <a:pt x="2734525" y="15907"/>
                  </a:lnTo>
                  <a:lnTo>
                    <a:pt x="2746362" y="18487"/>
                  </a:lnTo>
                  <a:lnTo>
                    <a:pt x="2758200" y="21446"/>
                  </a:lnTo>
                  <a:lnTo>
                    <a:pt x="2770038" y="24826"/>
                  </a:lnTo>
                  <a:lnTo>
                    <a:pt x="2781876" y="28671"/>
                  </a:lnTo>
                  <a:lnTo>
                    <a:pt x="2793713" y="33022"/>
                  </a:lnTo>
                  <a:lnTo>
                    <a:pt x="2805551" y="37917"/>
                  </a:lnTo>
                  <a:lnTo>
                    <a:pt x="2817389" y="43390"/>
                  </a:lnTo>
                  <a:lnTo>
                    <a:pt x="2829227" y="49463"/>
                  </a:lnTo>
                  <a:lnTo>
                    <a:pt x="2841065" y="56150"/>
                  </a:lnTo>
                  <a:lnTo>
                    <a:pt x="2852902" y="63447"/>
                  </a:lnTo>
                  <a:lnTo>
                    <a:pt x="2864740" y="71334"/>
                  </a:lnTo>
                  <a:lnTo>
                    <a:pt x="2876578" y="79770"/>
                  </a:lnTo>
                  <a:lnTo>
                    <a:pt x="2888416" y="88694"/>
                  </a:lnTo>
                  <a:lnTo>
                    <a:pt x="2900253" y="98024"/>
                  </a:lnTo>
                  <a:lnTo>
                    <a:pt x="2912091" y="107658"/>
                  </a:lnTo>
                  <a:lnTo>
                    <a:pt x="2923929" y="117481"/>
                  </a:lnTo>
                  <a:lnTo>
                    <a:pt x="2935767" y="127369"/>
                  </a:lnTo>
                  <a:lnTo>
                    <a:pt x="2947604" y="137192"/>
                  </a:lnTo>
                  <a:lnTo>
                    <a:pt x="2959442" y="146826"/>
                  </a:lnTo>
                  <a:lnTo>
                    <a:pt x="2971280" y="156156"/>
                  </a:lnTo>
                  <a:lnTo>
                    <a:pt x="2983118" y="165080"/>
                  </a:lnTo>
                  <a:lnTo>
                    <a:pt x="2994956" y="173516"/>
                  </a:lnTo>
                  <a:lnTo>
                    <a:pt x="3006793" y="181403"/>
                  </a:lnTo>
                  <a:lnTo>
                    <a:pt x="3018631" y="188700"/>
                  </a:lnTo>
                  <a:lnTo>
                    <a:pt x="3030469" y="195386"/>
                  </a:lnTo>
                  <a:lnTo>
                    <a:pt x="3042307" y="201460"/>
                  </a:lnTo>
                  <a:lnTo>
                    <a:pt x="3054144" y="206932"/>
                  </a:lnTo>
                  <a:lnTo>
                    <a:pt x="3065982" y="211828"/>
                  </a:lnTo>
                  <a:lnTo>
                    <a:pt x="3077820" y="216179"/>
                  </a:lnTo>
                  <a:lnTo>
                    <a:pt x="3089658" y="220024"/>
                  </a:lnTo>
                  <a:lnTo>
                    <a:pt x="3101496" y="223404"/>
                  </a:lnTo>
                  <a:lnTo>
                    <a:pt x="3113333" y="226363"/>
                  </a:lnTo>
                  <a:lnTo>
                    <a:pt x="3125171" y="228943"/>
                  </a:lnTo>
                  <a:lnTo>
                    <a:pt x="3137009" y="231184"/>
                  </a:lnTo>
                  <a:lnTo>
                    <a:pt x="3148847" y="233126"/>
                  </a:lnTo>
                  <a:lnTo>
                    <a:pt x="3160684" y="234804"/>
                  </a:lnTo>
                  <a:lnTo>
                    <a:pt x="3172522" y="236250"/>
                  </a:lnTo>
                  <a:lnTo>
                    <a:pt x="3184360" y="237495"/>
                  </a:lnTo>
                  <a:lnTo>
                    <a:pt x="3196198" y="238565"/>
                  </a:lnTo>
                  <a:lnTo>
                    <a:pt x="3208035" y="239482"/>
                  </a:lnTo>
                  <a:lnTo>
                    <a:pt x="3219873" y="240268"/>
                  </a:lnTo>
                  <a:lnTo>
                    <a:pt x="3231711" y="240941"/>
                  </a:lnTo>
                  <a:lnTo>
                    <a:pt x="3243549" y="241517"/>
                  </a:lnTo>
                  <a:lnTo>
                    <a:pt x="3255387" y="242008"/>
                  </a:lnTo>
                  <a:lnTo>
                    <a:pt x="3267224" y="242428"/>
                  </a:lnTo>
                  <a:lnTo>
                    <a:pt x="3279062" y="242787"/>
                  </a:lnTo>
                  <a:lnTo>
                    <a:pt x="3290900" y="243092"/>
                  </a:lnTo>
                  <a:lnTo>
                    <a:pt x="3302738" y="243353"/>
                  </a:lnTo>
                  <a:lnTo>
                    <a:pt x="3314575" y="243575"/>
                  </a:lnTo>
                  <a:lnTo>
                    <a:pt x="3326413" y="243765"/>
                  </a:lnTo>
                  <a:lnTo>
                    <a:pt x="3338251" y="243926"/>
                  </a:lnTo>
                  <a:lnTo>
                    <a:pt x="3350089" y="244064"/>
                  </a:lnTo>
                  <a:lnTo>
                    <a:pt x="3361926" y="244181"/>
                  </a:lnTo>
                  <a:lnTo>
                    <a:pt x="3373764" y="244280"/>
                  </a:lnTo>
                  <a:lnTo>
                    <a:pt x="3385602" y="244365"/>
                  </a:lnTo>
                  <a:lnTo>
                    <a:pt x="3397440" y="244438"/>
                  </a:lnTo>
                  <a:lnTo>
                    <a:pt x="3409278" y="244499"/>
                  </a:lnTo>
                  <a:lnTo>
                    <a:pt x="3421115" y="244551"/>
                  </a:lnTo>
                  <a:lnTo>
                    <a:pt x="3432953" y="244596"/>
                  </a:lnTo>
                  <a:lnTo>
                    <a:pt x="3444791" y="244634"/>
                  </a:lnTo>
                  <a:lnTo>
                    <a:pt x="3456629" y="244666"/>
                  </a:lnTo>
                  <a:lnTo>
                    <a:pt x="3468466" y="244694"/>
                  </a:lnTo>
                  <a:lnTo>
                    <a:pt x="3480304" y="244717"/>
                  </a:lnTo>
                  <a:lnTo>
                    <a:pt x="3492142" y="244737"/>
                  </a:lnTo>
                  <a:lnTo>
                    <a:pt x="3503980" y="244754"/>
                  </a:lnTo>
                  <a:lnTo>
                    <a:pt x="3515818" y="244768"/>
                  </a:lnTo>
                  <a:lnTo>
                    <a:pt x="3515818" y="244768"/>
                  </a:lnTo>
                  <a:lnTo>
                    <a:pt x="3527655" y="244754"/>
                  </a:lnTo>
                  <a:lnTo>
                    <a:pt x="3539493" y="244737"/>
                  </a:lnTo>
                  <a:lnTo>
                    <a:pt x="3551331" y="244717"/>
                  </a:lnTo>
                  <a:lnTo>
                    <a:pt x="3563169" y="244694"/>
                  </a:lnTo>
                  <a:lnTo>
                    <a:pt x="3575006" y="244666"/>
                  </a:lnTo>
                  <a:lnTo>
                    <a:pt x="3586844" y="244634"/>
                  </a:lnTo>
                  <a:lnTo>
                    <a:pt x="3598682" y="244596"/>
                  </a:lnTo>
                  <a:lnTo>
                    <a:pt x="3610520" y="244551"/>
                  </a:lnTo>
                  <a:lnTo>
                    <a:pt x="3622357" y="244499"/>
                  </a:lnTo>
                  <a:lnTo>
                    <a:pt x="3634195" y="244438"/>
                  </a:lnTo>
                  <a:lnTo>
                    <a:pt x="3646033" y="244365"/>
                  </a:lnTo>
                  <a:lnTo>
                    <a:pt x="3657871" y="244280"/>
                  </a:lnTo>
                  <a:lnTo>
                    <a:pt x="3669709" y="244181"/>
                  </a:lnTo>
                  <a:lnTo>
                    <a:pt x="3681546" y="244064"/>
                  </a:lnTo>
                  <a:lnTo>
                    <a:pt x="3693384" y="243926"/>
                  </a:lnTo>
                  <a:lnTo>
                    <a:pt x="3705222" y="243765"/>
                  </a:lnTo>
                  <a:lnTo>
                    <a:pt x="3717060" y="243575"/>
                  </a:lnTo>
                  <a:lnTo>
                    <a:pt x="3728897" y="243353"/>
                  </a:lnTo>
                  <a:lnTo>
                    <a:pt x="3740735" y="243092"/>
                  </a:lnTo>
                  <a:lnTo>
                    <a:pt x="3752573" y="242787"/>
                  </a:lnTo>
                  <a:lnTo>
                    <a:pt x="3764411" y="242428"/>
                  </a:lnTo>
                  <a:lnTo>
                    <a:pt x="3776248" y="242008"/>
                  </a:lnTo>
                  <a:lnTo>
                    <a:pt x="3788086" y="241517"/>
                  </a:lnTo>
                  <a:lnTo>
                    <a:pt x="3799924" y="240941"/>
                  </a:lnTo>
                  <a:lnTo>
                    <a:pt x="3811762" y="240268"/>
                  </a:lnTo>
                  <a:lnTo>
                    <a:pt x="3823600" y="239482"/>
                  </a:lnTo>
                  <a:lnTo>
                    <a:pt x="3835437" y="238565"/>
                  </a:lnTo>
                  <a:lnTo>
                    <a:pt x="3847275" y="237495"/>
                  </a:lnTo>
                  <a:lnTo>
                    <a:pt x="3859113" y="236250"/>
                  </a:lnTo>
                  <a:lnTo>
                    <a:pt x="3870951" y="234804"/>
                  </a:lnTo>
                  <a:lnTo>
                    <a:pt x="3882788" y="233126"/>
                  </a:lnTo>
                  <a:lnTo>
                    <a:pt x="3894626" y="231184"/>
                  </a:lnTo>
                  <a:lnTo>
                    <a:pt x="3906464" y="228943"/>
                  </a:lnTo>
                  <a:lnTo>
                    <a:pt x="3918302" y="226363"/>
                  </a:lnTo>
                  <a:lnTo>
                    <a:pt x="3930139" y="223404"/>
                  </a:lnTo>
                  <a:lnTo>
                    <a:pt x="3941977" y="220024"/>
                  </a:lnTo>
                  <a:lnTo>
                    <a:pt x="3953815" y="216179"/>
                  </a:lnTo>
                  <a:lnTo>
                    <a:pt x="3965653" y="211828"/>
                  </a:lnTo>
                  <a:lnTo>
                    <a:pt x="3977491" y="206932"/>
                  </a:lnTo>
                  <a:lnTo>
                    <a:pt x="3989328" y="201460"/>
                  </a:lnTo>
                  <a:lnTo>
                    <a:pt x="4001166" y="195386"/>
                  </a:lnTo>
                  <a:lnTo>
                    <a:pt x="4013004" y="188700"/>
                  </a:lnTo>
                  <a:lnTo>
                    <a:pt x="4024842" y="181403"/>
                  </a:lnTo>
                  <a:lnTo>
                    <a:pt x="4036679" y="173516"/>
                  </a:lnTo>
                  <a:lnTo>
                    <a:pt x="4048517" y="165080"/>
                  </a:lnTo>
                  <a:lnTo>
                    <a:pt x="4060355" y="156156"/>
                  </a:lnTo>
                  <a:lnTo>
                    <a:pt x="4072193" y="146826"/>
                  </a:lnTo>
                  <a:lnTo>
                    <a:pt x="4084031" y="137192"/>
                  </a:lnTo>
                  <a:lnTo>
                    <a:pt x="4095868" y="127369"/>
                  </a:lnTo>
                  <a:lnTo>
                    <a:pt x="4107706" y="117481"/>
                  </a:lnTo>
                  <a:lnTo>
                    <a:pt x="4119544" y="107658"/>
                  </a:lnTo>
                  <a:lnTo>
                    <a:pt x="4131382" y="98024"/>
                  </a:lnTo>
                  <a:lnTo>
                    <a:pt x="4143219" y="88694"/>
                  </a:lnTo>
                  <a:lnTo>
                    <a:pt x="4155057" y="79770"/>
                  </a:lnTo>
                  <a:lnTo>
                    <a:pt x="4166895" y="71334"/>
                  </a:lnTo>
                  <a:lnTo>
                    <a:pt x="4178733" y="63447"/>
                  </a:lnTo>
                  <a:lnTo>
                    <a:pt x="4190570" y="56150"/>
                  </a:lnTo>
                  <a:lnTo>
                    <a:pt x="4202408" y="49463"/>
                  </a:lnTo>
                  <a:lnTo>
                    <a:pt x="4214246" y="43390"/>
                  </a:lnTo>
                  <a:lnTo>
                    <a:pt x="4226084" y="37917"/>
                  </a:lnTo>
                  <a:lnTo>
                    <a:pt x="4237922" y="33022"/>
                  </a:lnTo>
                  <a:lnTo>
                    <a:pt x="4249759" y="28671"/>
                  </a:lnTo>
                  <a:lnTo>
                    <a:pt x="4261597" y="24826"/>
                  </a:lnTo>
                  <a:lnTo>
                    <a:pt x="4273435" y="21446"/>
                  </a:lnTo>
                  <a:lnTo>
                    <a:pt x="4285273" y="18487"/>
                  </a:lnTo>
                  <a:lnTo>
                    <a:pt x="4297110" y="15907"/>
                  </a:lnTo>
                  <a:lnTo>
                    <a:pt x="4308948" y="13666"/>
                  </a:lnTo>
                  <a:lnTo>
                    <a:pt x="4320786" y="11724"/>
                  </a:lnTo>
                  <a:lnTo>
                    <a:pt x="4332624" y="10046"/>
                  </a:lnTo>
                  <a:lnTo>
                    <a:pt x="4344461" y="8600"/>
                  </a:lnTo>
                  <a:lnTo>
                    <a:pt x="4356299" y="7355"/>
                  </a:lnTo>
                  <a:lnTo>
                    <a:pt x="4368137" y="6285"/>
                  </a:lnTo>
                  <a:lnTo>
                    <a:pt x="4379975" y="5368"/>
                  </a:lnTo>
                  <a:lnTo>
                    <a:pt x="4391813" y="4582"/>
                  </a:lnTo>
                  <a:lnTo>
                    <a:pt x="4403650" y="3909"/>
                  </a:lnTo>
                  <a:lnTo>
                    <a:pt x="4415488" y="3333"/>
                  </a:lnTo>
                  <a:lnTo>
                    <a:pt x="4427326" y="2842"/>
                  </a:lnTo>
                  <a:lnTo>
                    <a:pt x="4439164" y="2422"/>
                  </a:lnTo>
                  <a:lnTo>
                    <a:pt x="4451001" y="2063"/>
                  </a:lnTo>
                  <a:lnTo>
                    <a:pt x="4462839" y="1757"/>
                  </a:lnTo>
                  <a:lnTo>
                    <a:pt x="4474677" y="1497"/>
                  </a:lnTo>
                  <a:lnTo>
                    <a:pt x="4486515" y="1274"/>
                  </a:lnTo>
                  <a:lnTo>
                    <a:pt x="4498352" y="1085"/>
                  </a:lnTo>
                  <a:lnTo>
                    <a:pt x="4510190" y="924"/>
                  </a:lnTo>
                  <a:lnTo>
                    <a:pt x="4522028" y="786"/>
                  </a:lnTo>
                  <a:lnTo>
                    <a:pt x="4533866" y="669"/>
                  </a:lnTo>
                  <a:lnTo>
                    <a:pt x="4545704" y="569"/>
                  </a:lnTo>
                  <a:lnTo>
                    <a:pt x="4557541" y="485"/>
                  </a:lnTo>
                  <a:lnTo>
                    <a:pt x="4569379" y="412"/>
                  </a:lnTo>
                  <a:lnTo>
                    <a:pt x="4581217" y="351"/>
                  </a:lnTo>
                  <a:lnTo>
                    <a:pt x="4593055" y="298"/>
                  </a:lnTo>
                  <a:lnTo>
                    <a:pt x="4604892" y="254"/>
                  </a:lnTo>
                  <a:lnTo>
                    <a:pt x="4616730" y="216"/>
                  </a:lnTo>
                  <a:lnTo>
                    <a:pt x="4628568" y="184"/>
                  </a:lnTo>
                  <a:lnTo>
                    <a:pt x="4640406" y="156"/>
                  </a:lnTo>
                  <a:lnTo>
                    <a:pt x="4652244" y="133"/>
                  </a:lnTo>
                  <a:lnTo>
                    <a:pt x="4664081" y="113"/>
                  </a:lnTo>
                  <a:lnTo>
                    <a:pt x="4675919" y="96"/>
                  </a:lnTo>
                  <a:lnTo>
                    <a:pt x="4687757" y="82"/>
                  </a:lnTo>
                </a:path>
              </a:pathLst>
            </a:custGeom>
            <a:ln w="40651" cap="flat">
              <a:solidFill>
                <a:srgbClr val="E8E8E8">
                  <a:alpha val="100000"/>
                </a:srgbClr>
              </a:solidFill>
              <a:prstDash val="solid"/>
              <a:round/>
            </a:ln>
          </p:spPr>
          <p:txBody>
            <a:bodyPr/>
            <a:lstStyle/>
            <a:p/>
          </p:txBody>
        </p:sp>
        <p:sp>
          <p:nvSpPr>
            <p:cNvPr id="36" name="pl36"/>
            <p:cNvSpPr/>
            <p:nvPr/>
          </p:nvSpPr>
          <p:spPr>
            <a:xfrm>
              <a:off x="2482252" y="5312466"/>
              <a:ext cx="4687757" cy="489619"/>
            </a:xfrm>
            <a:custGeom>
              <a:avLst/>
              <a:pathLst>
                <a:path w="4687757" h="489619">
                  <a:moveTo>
                    <a:pt x="0" y="489619"/>
                  </a:moveTo>
                  <a:lnTo>
                    <a:pt x="11837" y="489619"/>
                  </a:lnTo>
                  <a:lnTo>
                    <a:pt x="23675" y="489619"/>
                  </a:lnTo>
                  <a:lnTo>
                    <a:pt x="35513" y="489619"/>
                  </a:lnTo>
                  <a:lnTo>
                    <a:pt x="47351" y="489619"/>
                  </a:lnTo>
                  <a:lnTo>
                    <a:pt x="59188" y="489619"/>
                  </a:lnTo>
                  <a:lnTo>
                    <a:pt x="71026" y="489619"/>
                  </a:lnTo>
                  <a:lnTo>
                    <a:pt x="82864" y="489619"/>
                  </a:lnTo>
                  <a:lnTo>
                    <a:pt x="94702" y="489619"/>
                  </a:lnTo>
                  <a:lnTo>
                    <a:pt x="106539" y="489619"/>
                  </a:lnTo>
                  <a:lnTo>
                    <a:pt x="118377" y="489619"/>
                  </a:lnTo>
                  <a:lnTo>
                    <a:pt x="130215" y="489619"/>
                  </a:lnTo>
                  <a:lnTo>
                    <a:pt x="142053" y="489619"/>
                  </a:lnTo>
                  <a:lnTo>
                    <a:pt x="153891" y="489619"/>
                  </a:lnTo>
                  <a:lnTo>
                    <a:pt x="165728" y="489619"/>
                  </a:lnTo>
                  <a:lnTo>
                    <a:pt x="177566" y="489619"/>
                  </a:lnTo>
                  <a:lnTo>
                    <a:pt x="189404" y="489619"/>
                  </a:lnTo>
                  <a:lnTo>
                    <a:pt x="201242" y="489619"/>
                  </a:lnTo>
                  <a:lnTo>
                    <a:pt x="213079" y="489619"/>
                  </a:lnTo>
                  <a:lnTo>
                    <a:pt x="224917" y="489619"/>
                  </a:lnTo>
                  <a:lnTo>
                    <a:pt x="236755" y="489619"/>
                  </a:lnTo>
                  <a:lnTo>
                    <a:pt x="248593" y="489619"/>
                  </a:lnTo>
                  <a:lnTo>
                    <a:pt x="260430" y="489619"/>
                  </a:lnTo>
                  <a:lnTo>
                    <a:pt x="272268" y="489619"/>
                  </a:lnTo>
                  <a:lnTo>
                    <a:pt x="284106" y="489619"/>
                  </a:lnTo>
                  <a:lnTo>
                    <a:pt x="295944" y="489619"/>
                  </a:lnTo>
                  <a:lnTo>
                    <a:pt x="307782" y="489619"/>
                  </a:lnTo>
                  <a:lnTo>
                    <a:pt x="319619" y="489619"/>
                  </a:lnTo>
                  <a:lnTo>
                    <a:pt x="331457" y="489619"/>
                  </a:lnTo>
                  <a:lnTo>
                    <a:pt x="343295" y="489619"/>
                  </a:lnTo>
                  <a:lnTo>
                    <a:pt x="355133" y="489619"/>
                  </a:lnTo>
                  <a:lnTo>
                    <a:pt x="366970" y="489619"/>
                  </a:lnTo>
                  <a:lnTo>
                    <a:pt x="378808" y="489619"/>
                  </a:lnTo>
                  <a:lnTo>
                    <a:pt x="390646" y="489619"/>
                  </a:lnTo>
                  <a:lnTo>
                    <a:pt x="402484" y="489619"/>
                  </a:lnTo>
                  <a:lnTo>
                    <a:pt x="414321" y="489619"/>
                  </a:lnTo>
                  <a:lnTo>
                    <a:pt x="426159" y="489619"/>
                  </a:lnTo>
                  <a:lnTo>
                    <a:pt x="437997" y="489619"/>
                  </a:lnTo>
                  <a:lnTo>
                    <a:pt x="449835" y="489619"/>
                  </a:lnTo>
                  <a:lnTo>
                    <a:pt x="461673" y="489619"/>
                  </a:lnTo>
                  <a:lnTo>
                    <a:pt x="473510" y="489619"/>
                  </a:lnTo>
                  <a:lnTo>
                    <a:pt x="485348" y="489619"/>
                  </a:lnTo>
                  <a:lnTo>
                    <a:pt x="497186" y="489619"/>
                  </a:lnTo>
                  <a:lnTo>
                    <a:pt x="509024" y="489619"/>
                  </a:lnTo>
                  <a:lnTo>
                    <a:pt x="520861" y="489619"/>
                  </a:lnTo>
                  <a:lnTo>
                    <a:pt x="532699" y="489619"/>
                  </a:lnTo>
                  <a:lnTo>
                    <a:pt x="544537" y="489619"/>
                  </a:lnTo>
                  <a:lnTo>
                    <a:pt x="556375" y="489619"/>
                  </a:lnTo>
                  <a:lnTo>
                    <a:pt x="568213" y="489619"/>
                  </a:lnTo>
                  <a:lnTo>
                    <a:pt x="580050" y="489619"/>
                  </a:lnTo>
                  <a:lnTo>
                    <a:pt x="591888" y="489619"/>
                  </a:lnTo>
                  <a:lnTo>
                    <a:pt x="603726" y="489619"/>
                  </a:lnTo>
                  <a:lnTo>
                    <a:pt x="615564" y="489619"/>
                  </a:lnTo>
                  <a:lnTo>
                    <a:pt x="627401" y="489619"/>
                  </a:lnTo>
                  <a:lnTo>
                    <a:pt x="639239" y="489619"/>
                  </a:lnTo>
                  <a:lnTo>
                    <a:pt x="651077" y="489619"/>
                  </a:lnTo>
                  <a:lnTo>
                    <a:pt x="662915" y="489619"/>
                  </a:lnTo>
                  <a:lnTo>
                    <a:pt x="674752" y="489619"/>
                  </a:lnTo>
                  <a:lnTo>
                    <a:pt x="686590" y="489619"/>
                  </a:lnTo>
                  <a:lnTo>
                    <a:pt x="698428" y="489619"/>
                  </a:lnTo>
                  <a:lnTo>
                    <a:pt x="710266" y="489619"/>
                  </a:lnTo>
                  <a:lnTo>
                    <a:pt x="722104" y="489619"/>
                  </a:lnTo>
                  <a:lnTo>
                    <a:pt x="733941" y="489619"/>
                  </a:lnTo>
                  <a:lnTo>
                    <a:pt x="745779" y="489619"/>
                  </a:lnTo>
                  <a:lnTo>
                    <a:pt x="757617" y="489619"/>
                  </a:lnTo>
                  <a:lnTo>
                    <a:pt x="769455" y="489619"/>
                  </a:lnTo>
                  <a:lnTo>
                    <a:pt x="781292" y="489619"/>
                  </a:lnTo>
                  <a:lnTo>
                    <a:pt x="793130" y="489619"/>
                  </a:lnTo>
                  <a:lnTo>
                    <a:pt x="804968" y="489619"/>
                  </a:lnTo>
                  <a:lnTo>
                    <a:pt x="816806" y="489619"/>
                  </a:lnTo>
                  <a:lnTo>
                    <a:pt x="828643" y="489619"/>
                  </a:lnTo>
                  <a:lnTo>
                    <a:pt x="840481" y="489619"/>
                  </a:lnTo>
                  <a:lnTo>
                    <a:pt x="852319" y="489619"/>
                  </a:lnTo>
                  <a:lnTo>
                    <a:pt x="864157" y="489619"/>
                  </a:lnTo>
                  <a:lnTo>
                    <a:pt x="875995" y="489619"/>
                  </a:lnTo>
                  <a:lnTo>
                    <a:pt x="887832" y="489619"/>
                  </a:lnTo>
                  <a:lnTo>
                    <a:pt x="899670" y="489619"/>
                  </a:lnTo>
                  <a:lnTo>
                    <a:pt x="911508" y="489619"/>
                  </a:lnTo>
                  <a:lnTo>
                    <a:pt x="923346" y="489619"/>
                  </a:lnTo>
                  <a:lnTo>
                    <a:pt x="935183" y="489619"/>
                  </a:lnTo>
                  <a:lnTo>
                    <a:pt x="947021" y="489619"/>
                  </a:lnTo>
                  <a:lnTo>
                    <a:pt x="958859" y="489619"/>
                  </a:lnTo>
                  <a:lnTo>
                    <a:pt x="970697" y="489619"/>
                  </a:lnTo>
                  <a:lnTo>
                    <a:pt x="982534" y="489619"/>
                  </a:lnTo>
                  <a:lnTo>
                    <a:pt x="994372" y="489619"/>
                  </a:lnTo>
                  <a:lnTo>
                    <a:pt x="1006210" y="489619"/>
                  </a:lnTo>
                  <a:lnTo>
                    <a:pt x="1018048" y="489619"/>
                  </a:lnTo>
                  <a:lnTo>
                    <a:pt x="1029886" y="489619"/>
                  </a:lnTo>
                  <a:lnTo>
                    <a:pt x="1041723" y="489619"/>
                  </a:lnTo>
                  <a:lnTo>
                    <a:pt x="1053561" y="489619"/>
                  </a:lnTo>
                  <a:lnTo>
                    <a:pt x="1065399" y="489619"/>
                  </a:lnTo>
                  <a:lnTo>
                    <a:pt x="1077237" y="489619"/>
                  </a:lnTo>
                  <a:lnTo>
                    <a:pt x="1089074" y="489619"/>
                  </a:lnTo>
                  <a:lnTo>
                    <a:pt x="1100912" y="489619"/>
                  </a:lnTo>
                  <a:lnTo>
                    <a:pt x="1112750" y="489619"/>
                  </a:lnTo>
                  <a:lnTo>
                    <a:pt x="1124588" y="489619"/>
                  </a:lnTo>
                  <a:lnTo>
                    <a:pt x="1136426" y="489619"/>
                  </a:lnTo>
                  <a:lnTo>
                    <a:pt x="1148263" y="489619"/>
                  </a:lnTo>
                  <a:lnTo>
                    <a:pt x="1160101" y="489619"/>
                  </a:lnTo>
                  <a:lnTo>
                    <a:pt x="1171939" y="489619"/>
                  </a:lnTo>
                  <a:lnTo>
                    <a:pt x="1171939" y="489619"/>
                  </a:lnTo>
                  <a:lnTo>
                    <a:pt x="1183777" y="489619"/>
                  </a:lnTo>
                  <a:lnTo>
                    <a:pt x="1195614" y="489619"/>
                  </a:lnTo>
                  <a:lnTo>
                    <a:pt x="1207452" y="489619"/>
                  </a:lnTo>
                  <a:lnTo>
                    <a:pt x="1219290" y="489619"/>
                  </a:lnTo>
                  <a:lnTo>
                    <a:pt x="1231128" y="489619"/>
                  </a:lnTo>
                  <a:lnTo>
                    <a:pt x="1242965" y="489619"/>
                  </a:lnTo>
                  <a:lnTo>
                    <a:pt x="1254803" y="489619"/>
                  </a:lnTo>
                  <a:lnTo>
                    <a:pt x="1266641" y="489619"/>
                  </a:lnTo>
                  <a:lnTo>
                    <a:pt x="1278479" y="489619"/>
                  </a:lnTo>
                  <a:lnTo>
                    <a:pt x="1290317" y="489619"/>
                  </a:lnTo>
                  <a:lnTo>
                    <a:pt x="1302154" y="489619"/>
                  </a:lnTo>
                  <a:lnTo>
                    <a:pt x="1313992" y="489619"/>
                  </a:lnTo>
                  <a:lnTo>
                    <a:pt x="1325830" y="489619"/>
                  </a:lnTo>
                  <a:lnTo>
                    <a:pt x="1337668" y="489619"/>
                  </a:lnTo>
                  <a:lnTo>
                    <a:pt x="1349505" y="489619"/>
                  </a:lnTo>
                  <a:lnTo>
                    <a:pt x="1361343" y="489619"/>
                  </a:lnTo>
                  <a:lnTo>
                    <a:pt x="1373181" y="489619"/>
                  </a:lnTo>
                  <a:lnTo>
                    <a:pt x="1385019" y="489619"/>
                  </a:lnTo>
                  <a:lnTo>
                    <a:pt x="1396856" y="489619"/>
                  </a:lnTo>
                  <a:lnTo>
                    <a:pt x="1408694" y="489619"/>
                  </a:lnTo>
                  <a:lnTo>
                    <a:pt x="1420532" y="489619"/>
                  </a:lnTo>
                  <a:lnTo>
                    <a:pt x="1432370" y="489619"/>
                  </a:lnTo>
                  <a:lnTo>
                    <a:pt x="1444208" y="489619"/>
                  </a:lnTo>
                  <a:lnTo>
                    <a:pt x="1456045" y="489619"/>
                  </a:lnTo>
                  <a:lnTo>
                    <a:pt x="1467883" y="489619"/>
                  </a:lnTo>
                  <a:lnTo>
                    <a:pt x="1479721" y="489619"/>
                  </a:lnTo>
                  <a:lnTo>
                    <a:pt x="1491559" y="489619"/>
                  </a:lnTo>
                  <a:lnTo>
                    <a:pt x="1503396" y="489619"/>
                  </a:lnTo>
                  <a:lnTo>
                    <a:pt x="1515234" y="489619"/>
                  </a:lnTo>
                  <a:lnTo>
                    <a:pt x="1527072" y="489619"/>
                  </a:lnTo>
                  <a:lnTo>
                    <a:pt x="1538910" y="489619"/>
                  </a:lnTo>
                  <a:lnTo>
                    <a:pt x="1550748" y="489619"/>
                  </a:lnTo>
                  <a:lnTo>
                    <a:pt x="1562585" y="489619"/>
                  </a:lnTo>
                  <a:lnTo>
                    <a:pt x="1574423" y="489619"/>
                  </a:lnTo>
                  <a:lnTo>
                    <a:pt x="1586261" y="489619"/>
                  </a:lnTo>
                  <a:lnTo>
                    <a:pt x="1598099" y="489619"/>
                  </a:lnTo>
                  <a:lnTo>
                    <a:pt x="1609936" y="489619"/>
                  </a:lnTo>
                  <a:lnTo>
                    <a:pt x="1621774" y="489619"/>
                  </a:lnTo>
                  <a:lnTo>
                    <a:pt x="1633612" y="489619"/>
                  </a:lnTo>
                  <a:lnTo>
                    <a:pt x="1645450" y="489619"/>
                  </a:lnTo>
                  <a:lnTo>
                    <a:pt x="1657287" y="489619"/>
                  </a:lnTo>
                  <a:lnTo>
                    <a:pt x="1669125" y="489619"/>
                  </a:lnTo>
                  <a:lnTo>
                    <a:pt x="1680963" y="489619"/>
                  </a:lnTo>
                  <a:lnTo>
                    <a:pt x="1692801" y="489619"/>
                  </a:lnTo>
                  <a:lnTo>
                    <a:pt x="1704639" y="489619"/>
                  </a:lnTo>
                  <a:lnTo>
                    <a:pt x="1716476" y="489619"/>
                  </a:lnTo>
                  <a:lnTo>
                    <a:pt x="1728314" y="489619"/>
                  </a:lnTo>
                  <a:lnTo>
                    <a:pt x="1740152" y="489619"/>
                  </a:lnTo>
                  <a:lnTo>
                    <a:pt x="1751990" y="489619"/>
                  </a:lnTo>
                  <a:lnTo>
                    <a:pt x="1763827" y="489619"/>
                  </a:lnTo>
                  <a:lnTo>
                    <a:pt x="1775665" y="489619"/>
                  </a:lnTo>
                  <a:lnTo>
                    <a:pt x="1787503" y="489619"/>
                  </a:lnTo>
                  <a:lnTo>
                    <a:pt x="1799341" y="489619"/>
                  </a:lnTo>
                  <a:lnTo>
                    <a:pt x="1811178" y="489619"/>
                  </a:lnTo>
                  <a:lnTo>
                    <a:pt x="1823016" y="489619"/>
                  </a:lnTo>
                  <a:lnTo>
                    <a:pt x="1834854" y="489619"/>
                  </a:lnTo>
                  <a:lnTo>
                    <a:pt x="1846692" y="489619"/>
                  </a:lnTo>
                  <a:lnTo>
                    <a:pt x="1858530" y="489619"/>
                  </a:lnTo>
                  <a:lnTo>
                    <a:pt x="1870367" y="489619"/>
                  </a:lnTo>
                  <a:lnTo>
                    <a:pt x="1882205" y="489619"/>
                  </a:lnTo>
                  <a:lnTo>
                    <a:pt x="1894043" y="489619"/>
                  </a:lnTo>
                  <a:lnTo>
                    <a:pt x="1905881" y="489619"/>
                  </a:lnTo>
                  <a:lnTo>
                    <a:pt x="1917718" y="489619"/>
                  </a:lnTo>
                  <a:lnTo>
                    <a:pt x="1929556" y="489619"/>
                  </a:lnTo>
                  <a:lnTo>
                    <a:pt x="1941394" y="489619"/>
                  </a:lnTo>
                  <a:lnTo>
                    <a:pt x="1953232" y="489619"/>
                  </a:lnTo>
                  <a:lnTo>
                    <a:pt x="1965069" y="489619"/>
                  </a:lnTo>
                  <a:lnTo>
                    <a:pt x="1976907" y="489619"/>
                  </a:lnTo>
                  <a:lnTo>
                    <a:pt x="1988745" y="489619"/>
                  </a:lnTo>
                  <a:lnTo>
                    <a:pt x="2000583" y="489619"/>
                  </a:lnTo>
                  <a:lnTo>
                    <a:pt x="2012421" y="489619"/>
                  </a:lnTo>
                  <a:lnTo>
                    <a:pt x="2024258" y="489619"/>
                  </a:lnTo>
                  <a:lnTo>
                    <a:pt x="2036096" y="489619"/>
                  </a:lnTo>
                  <a:lnTo>
                    <a:pt x="2047934" y="489619"/>
                  </a:lnTo>
                  <a:lnTo>
                    <a:pt x="2059772" y="489619"/>
                  </a:lnTo>
                  <a:lnTo>
                    <a:pt x="2071609" y="489619"/>
                  </a:lnTo>
                  <a:lnTo>
                    <a:pt x="2083447" y="489619"/>
                  </a:lnTo>
                  <a:lnTo>
                    <a:pt x="2095285" y="489619"/>
                  </a:lnTo>
                  <a:lnTo>
                    <a:pt x="2107123" y="489619"/>
                  </a:lnTo>
                  <a:lnTo>
                    <a:pt x="2118961" y="489619"/>
                  </a:lnTo>
                  <a:lnTo>
                    <a:pt x="2130798" y="489619"/>
                  </a:lnTo>
                  <a:lnTo>
                    <a:pt x="2142636" y="489619"/>
                  </a:lnTo>
                  <a:lnTo>
                    <a:pt x="2154474" y="489619"/>
                  </a:lnTo>
                  <a:lnTo>
                    <a:pt x="2166312" y="489619"/>
                  </a:lnTo>
                  <a:lnTo>
                    <a:pt x="2178149" y="489619"/>
                  </a:lnTo>
                  <a:lnTo>
                    <a:pt x="2189987" y="489619"/>
                  </a:lnTo>
                  <a:lnTo>
                    <a:pt x="2201825" y="489619"/>
                  </a:lnTo>
                  <a:lnTo>
                    <a:pt x="2213663" y="489619"/>
                  </a:lnTo>
                  <a:lnTo>
                    <a:pt x="2225500" y="489619"/>
                  </a:lnTo>
                  <a:lnTo>
                    <a:pt x="2237338" y="489619"/>
                  </a:lnTo>
                  <a:lnTo>
                    <a:pt x="2249176" y="489619"/>
                  </a:lnTo>
                  <a:lnTo>
                    <a:pt x="2261014" y="489619"/>
                  </a:lnTo>
                  <a:lnTo>
                    <a:pt x="2272852" y="489619"/>
                  </a:lnTo>
                  <a:lnTo>
                    <a:pt x="2284689" y="489619"/>
                  </a:lnTo>
                  <a:lnTo>
                    <a:pt x="2296527" y="489619"/>
                  </a:lnTo>
                  <a:lnTo>
                    <a:pt x="2308365" y="489619"/>
                  </a:lnTo>
                  <a:lnTo>
                    <a:pt x="2320203" y="489619"/>
                  </a:lnTo>
                  <a:lnTo>
                    <a:pt x="2332040" y="489619"/>
                  </a:lnTo>
                  <a:lnTo>
                    <a:pt x="2343878" y="489619"/>
                  </a:lnTo>
                  <a:lnTo>
                    <a:pt x="2343878" y="489537"/>
                  </a:lnTo>
                  <a:lnTo>
                    <a:pt x="2355716" y="489523"/>
                  </a:lnTo>
                  <a:lnTo>
                    <a:pt x="2367554" y="489506"/>
                  </a:lnTo>
                  <a:lnTo>
                    <a:pt x="2379391" y="489486"/>
                  </a:lnTo>
                  <a:lnTo>
                    <a:pt x="2391229" y="489462"/>
                  </a:lnTo>
                  <a:lnTo>
                    <a:pt x="2403067" y="489435"/>
                  </a:lnTo>
                  <a:lnTo>
                    <a:pt x="2414905" y="489403"/>
                  </a:lnTo>
                  <a:lnTo>
                    <a:pt x="2426743" y="489365"/>
                  </a:lnTo>
                  <a:lnTo>
                    <a:pt x="2438580" y="489320"/>
                  </a:lnTo>
                  <a:lnTo>
                    <a:pt x="2450418" y="489268"/>
                  </a:lnTo>
                  <a:lnTo>
                    <a:pt x="2462256" y="489206"/>
                  </a:lnTo>
                  <a:lnTo>
                    <a:pt x="2474094" y="489134"/>
                  </a:lnTo>
                  <a:lnTo>
                    <a:pt x="2485931" y="489049"/>
                  </a:lnTo>
                  <a:lnTo>
                    <a:pt x="2497769" y="488950"/>
                  </a:lnTo>
                  <a:lnTo>
                    <a:pt x="2509607" y="488832"/>
                  </a:lnTo>
                  <a:lnTo>
                    <a:pt x="2521445" y="488695"/>
                  </a:lnTo>
                  <a:lnTo>
                    <a:pt x="2533283" y="488534"/>
                  </a:lnTo>
                  <a:lnTo>
                    <a:pt x="2545120" y="488344"/>
                  </a:lnTo>
                  <a:lnTo>
                    <a:pt x="2556958" y="488122"/>
                  </a:lnTo>
                  <a:lnTo>
                    <a:pt x="2568796" y="487861"/>
                  </a:lnTo>
                  <a:lnTo>
                    <a:pt x="2580634" y="487555"/>
                  </a:lnTo>
                  <a:lnTo>
                    <a:pt x="2592471" y="487197"/>
                  </a:lnTo>
                  <a:lnTo>
                    <a:pt x="2604309" y="486777"/>
                  </a:lnTo>
                  <a:lnTo>
                    <a:pt x="2616147" y="486285"/>
                  </a:lnTo>
                  <a:lnTo>
                    <a:pt x="2627985" y="485710"/>
                  </a:lnTo>
                  <a:lnTo>
                    <a:pt x="2639822" y="485037"/>
                  </a:lnTo>
                  <a:lnTo>
                    <a:pt x="2651660" y="484251"/>
                  </a:lnTo>
                  <a:lnTo>
                    <a:pt x="2663498" y="483333"/>
                  </a:lnTo>
                  <a:lnTo>
                    <a:pt x="2675336" y="482264"/>
                  </a:lnTo>
                  <a:lnTo>
                    <a:pt x="2687174" y="481019"/>
                  </a:lnTo>
                  <a:lnTo>
                    <a:pt x="2699011" y="479572"/>
                  </a:lnTo>
                  <a:lnTo>
                    <a:pt x="2710849" y="477895"/>
                  </a:lnTo>
                  <a:lnTo>
                    <a:pt x="2722687" y="475953"/>
                  </a:lnTo>
                  <a:lnTo>
                    <a:pt x="2734525" y="473711"/>
                  </a:lnTo>
                  <a:lnTo>
                    <a:pt x="2746362" y="471132"/>
                  </a:lnTo>
                  <a:lnTo>
                    <a:pt x="2758200" y="468173"/>
                  </a:lnTo>
                  <a:lnTo>
                    <a:pt x="2770038" y="464792"/>
                  </a:lnTo>
                  <a:lnTo>
                    <a:pt x="2781876" y="460948"/>
                  </a:lnTo>
                  <a:lnTo>
                    <a:pt x="2793713" y="456597"/>
                  </a:lnTo>
                  <a:lnTo>
                    <a:pt x="2805551" y="451701"/>
                  </a:lnTo>
                  <a:lnTo>
                    <a:pt x="2817389" y="446229"/>
                  </a:lnTo>
                  <a:lnTo>
                    <a:pt x="2829227" y="440155"/>
                  </a:lnTo>
                  <a:lnTo>
                    <a:pt x="2841065" y="433468"/>
                  </a:lnTo>
                  <a:lnTo>
                    <a:pt x="2852902" y="426171"/>
                  </a:lnTo>
                  <a:lnTo>
                    <a:pt x="2864740" y="418284"/>
                  </a:lnTo>
                  <a:lnTo>
                    <a:pt x="2876578" y="409848"/>
                  </a:lnTo>
                  <a:lnTo>
                    <a:pt x="2888416" y="400924"/>
                  </a:lnTo>
                  <a:lnTo>
                    <a:pt x="2900253" y="391595"/>
                  </a:lnTo>
                  <a:lnTo>
                    <a:pt x="2912091" y="381961"/>
                  </a:lnTo>
                  <a:lnTo>
                    <a:pt x="2923929" y="372137"/>
                  </a:lnTo>
                  <a:lnTo>
                    <a:pt x="2935767" y="362250"/>
                  </a:lnTo>
                  <a:lnTo>
                    <a:pt x="2947604" y="352426"/>
                  </a:lnTo>
                  <a:lnTo>
                    <a:pt x="2959442" y="342792"/>
                  </a:lnTo>
                  <a:lnTo>
                    <a:pt x="2971280" y="333463"/>
                  </a:lnTo>
                  <a:lnTo>
                    <a:pt x="2983118" y="324539"/>
                  </a:lnTo>
                  <a:lnTo>
                    <a:pt x="2994956" y="316103"/>
                  </a:lnTo>
                  <a:lnTo>
                    <a:pt x="3006793" y="308216"/>
                  </a:lnTo>
                  <a:lnTo>
                    <a:pt x="3018631" y="300919"/>
                  </a:lnTo>
                  <a:lnTo>
                    <a:pt x="3030469" y="294232"/>
                  </a:lnTo>
                  <a:lnTo>
                    <a:pt x="3042307" y="288159"/>
                  </a:lnTo>
                  <a:lnTo>
                    <a:pt x="3054144" y="282686"/>
                  </a:lnTo>
                  <a:lnTo>
                    <a:pt x="3065982" y="277791"/>
                  </a:lnTo>
                  <a:lnTo>
                    <a:pt x="3077820" y="273440"/>
                  </a:lnTo>
                  <a:lnTo>
                    <a:pt x="3089658" y="269595"/>
                  </a:lnTo>
                  <a:lnTo>
                    <a:pt x="3101496" y="266215"/>
                  </a:lnTo>
                  <a:lnTo>
                    <a:pt x="3113333" y="263256"/>
                  </a:lnTo>
                  <a:lnTo>
                    <a:pt x="3125171" y="260676"/>
                  </a:lnTo>
                  <a:lnTo>
                    <a:pt x="3137009" y="258435"/>
                  </a:lnTo>
                  <a:lnTo>
                    <a:pt x="3148847" y="256493"/>
                  </a:lnTo>
                  <a:lnTo>
                    <a:pt x="3160684" y="254815"/>
                  </a:lnTo>
                  <a:lnTo>
                    <a:pt x="3172522" y="253368"/>
                  </a:lnTo>
                  <a:lnTo>
                    <a:pt x="3184360" y="252123"/>
                  </a:lnTo>
                  <a:lnTo>
                    <a:pt x="3196198" y="251054"/>
                  </a:lnTo>
                  <a:lnTo>
                    <a:pt x="3208035" y="250136"/>
                  </a:lnTo>
                  <a:lnTo>
                    <a:pt x="3219873" y="249350"/>
                  </a:lnTo>
                  <a:lnTo>
                    <a:pt x="3231711" y="248677"/>
                  </a:lnTo>
                  <a:lnTo>
                    <a:pt x="3243549" y="248102"/>
                  </a:lnTo>
                  <a:lnTo>
                    <a:pt x="3255387" y="247610"/>
                  </a:lnTo>
                  <a:lnTo>
                    <a:pt x="3267224" y="247190"/>
                  </a:lnTo>
                  <a:lnTo>
                    <a:pt x="3279062" y="246832"/>
                  </a:lnTo>
                  <a:lnTo>
                    <a:pt x="3290900" y="246526"/>
                  </a:lnTo>
                  <a:lnTo>
                    <a:pt x="3302738" y="246265"/>
                  </a:lnTo>
                  <a:lnTo>
                    <a:pt x="3314575" y="246043"/>
                  </a:lnTo>
                  <a:lnTo>
                    <a:pt x="3326413" y="245854"/>
                  </a:lnTo>
                  <a:lnTo>
                    <a:pt x="3338251" y="245692"/>
                  </a:lnTo>
                  <a:lnTo>
                    <a:pt x="3350089" y="245555"/>
                  </a:lnTo>
                  <a:lnTo>
                    <a:pt x="3361926" y="245438"/>
                  </a:lnTo>
                  <a:lnTo>
                    <a:pt x="3373764" y="245338"/>
                  </a:lnTo>
                  <a:lnTo>
                    <a:pt x="3385602" y="245253"/>
                  </a:lnTo>
                  <a:lnTo>
                    <a:pt x="3397440" y="245181"/>
                  </a:lnTo>
                  <a:lnTo>
                    <a:pt x="3409278" y="245120"/>
                  </a:lnTo>
                  <a:lnTo>
                    <a:pt x="3421115" y="245067"/>
                  </a:lnTo>
                  <a:lnTo>
                    <a:pt x="3432953" y="245023"/>
                  </a:lnTo>
                  <a:lnTo>
                    <a:pt x="3444791" y="244985"/>
                  </a:lnTo>
                  <a:lnTo>
                    <a:pt x="3456629" y="244952"/>
                  </a:lnTo>
                  <a:lnTo>
                    <a:pt x="3468466" y="244925"/>
                  </a:lnTo>
                  <a:lnTo>
                    <a:pt x="3480304" y="244902"/>
                  </a:lnTo>
                  <a:lnTo>
                    <a:pt x="3492142" y="244882"/>
                  </a:lnTo>
                  <a:lnTo>
                    <a:pt x="3503980" y="244865"/>
                  </a:lnTo>
                  <a:lnTo>
                    <a:pt x="3515818" y="244850"/>
                  </a:lnTo>
                  <a:lnTo>
                    <a:pt x="3515818" y="244686"/>
                  </a:lnTo>
                  <a:lnTo>
                    <a:pt x="3527655" y="244672"/>
                  </a:lnTo>
                  <a:lnTo>
                    <a:pt x="3539493" y="244655"/>
                  </a:lnTo>
                  <a:lnTo>
                    <a:pt x="3551331" y="244635"/>
                  </a:lnTo>
                  <a:lnTo>
                    <a:pt x="3563169" y="244612"/>
                  </a:lnTo>
                  <a:lnTo>
                    <a:pt x="3575006" y="244584"/>
                  </a:lnTo>
                  <a:lnTo>
                    <a:pt x="3586844" y="244552"/>
                  </a:lnTo>
                  <a:lnTo>
                    <a:pt x="3598682" y="244514"/>
                  </a:lnTo>
                  <a:lnTo>
                    <a:pt x="3610520" y="244469"/>
                  </a:lnTo>
                  <a:lnTo>
                    <a:pt x="3622357" y="244417"/>
                  </a:lnTo>
                  <a:lnTo>
                    <a:pt x="3634195" y="244355"/>
                  </a:lnTo>
                  <a:lnTo>
                    <a:pt x="3646033" y="244283"/>
                  </a:lnTo>
                  <a:lnTo>
                    <a:pt x="3657871" y="244198"/>
                  </a:lnTo>
                  <a:lnTo>
                    <a:pt x="3669709" y="244099"/>
                  </a:lnTo>
                  <a:lnTo>
                    <a:pt x="3681546" y="243982"/>
                  </a:lnTo>
                  <a:lnTo>
                    <a:pt x="3693384" y="243844"/>
                  </a:lnTo>
                  <a:lnTo>
                    <a:pt x="3705222" y="243683"/>
                  </a:lnTo>
                  <a:lnTo>
                    <a:pt x="3717060" y="243493"/>
                  </a:lnTo>
                  <a:lnTo>
                    <a:pt x="3728897" y="243271"/>
                  </a:lnTo>
                  <a:lnTo>
                    <a:pt x="3740735" y="243010"/>
                  </a:lnTo>
                  <a:lnTo>
                    <a:pt x="3752573" y="242705"/>
                  </a:lnTo>
                  <a:lnTo>
                    <a:pt x="3764411" y="242346"/>
                  </a:lnTo>
                  <a:lnTo>
                    <a:pt x="3776248" y="241926"/>
                  </a:lnTo>
                  <a:lnTo>
                    <a:pt x="3788086" y="241434"/>
                  </a:lnTo>
                  <a:lnTo>
                    <a:pt x="3799924" y="240859"/>
                  </a:lnTo>
                  <a:lnTo>
                    <a:pt x="3811762" y="240186"/>
                  </a:lnTo>
                  <a:lnTo>
                    <a:pt x="3823600" y="239400"/>
                  </a:lnTo>
                  <a:lnTo>
                    <a:pt x="3835437" y="238483"/>
                  </a:lnTo>
                  <a:lnTo>
                    <a:pt x="3847275" y="237413"/>
                  </a:lnTo>
                  <a:lnTo>
                    <a:pt x="3859113" y="236168"/>
                  </a:lnTo>
                  <a:lnTo>
                    <a:pt x="3870951" y="234722"/>
                  </a:lnTo>
                  <a:lnTo>
                    <a:pt x="3882788" y="233044"/>
                  </a:lnTo>
                  <a:lnTo>
                    <a:pt x="3894626" y="231102"/>
                  </a:lnTo>
                  <a:lnTo>
                    <a:pt x="3906464" y="228860"/>
                  </a:lnTo>
                  <a:lnTo>
                    <a:pt x="3918302" y="226281"/>
                  </a:lnTo>
                  <a:lnTo>
                    <a:pt x="3930139" y="223322"/>
                  </a:lnTo>
                  <a:lnTo>
                    <a:pt x="3941977" y="219942"/>
                  </a:lnTo>
                  <a:lnTo>
                    <a:pt x="3953815" y="216097"/>
                  </a:lnTo>
                  <a:lnTo>
                    <a:pt x="3965653" y="211746"/>
                  </a:lnTo>
                  <a:lnTo>
                    <a:pt x="3977491" y="206850"/>
                  </a:lnTo>
                  <a:lnTo>
                    <a:pt x="3989328" y="201378"/>
                  </a:lnTo>
                  <a:lnTo>
                    <a:pt x="4001166" y="195304"/>
                  </a:lnTo>
                  <a:lnTo>
                    <a:pt x="4013004" y="188618"/>
                  </a:lnTo>
                  <a:lnTo>
                    <a:pt x="4024842" y="181321"/>
                  </a:lnTo>
                  <a:lnTo>
                    <a:pt x="4036679" y="173434"/>
                  </a:lnTo>
                  <a:lnTo>
                    <a:pt x="4048517" y="164997"/>
                  </a:lnTo>
                  <a:lnTo>
                    <a:pt x="4060355" y="156074"/>
                  </a:lnTo>
                  <a:lnTo>
                    <a:pt x="4072193" y="146744"/>
                  </a:lnTo>
                  <a:lnTo>
                    <a:pt x="4084031" y="137110"/>
                  </a:lnTo>
                  <a:lnTo>
                    <a:pt x="4095868" y="127287"/>
                  </a:lnTo>
                  <a:lnTo>
                    <a:pt x="4107706" y="117399"/>
                  </a:lnTo>
                  <a:lnTo>
                    <a:pt x="4119544" y="107576"/>
                  </a:lnTo>
                  <a:lnTo>
                    <a:pt x="4131382" y="97941"/>
                  </a:lnTo>
                  <a:lnTo>
                    <a:pt x="4143219" y="88612"/>
                  </a:lnTo>
                  <a:lnTo>
                    <a:pt x="4155057" y="79688"/>
                  </a:lnTo>
                  <a:lnTo>
                    <a:pt x="4166895" y="71252"/>
                  </a:lnTo>
                  <a:lnTo>
                    <a:pt x="4178733" y="63365"/>
                  </a:lnTo>
                  <a:lnTo>
                    <a:pt x="4190570" y="56068"/>
                  </a:lnTo>
                  <a:lnTo>
                    <a:pt x="4202408" y="49381"/>
                  </a:lnTo>
                  <a:lnTo>
                    <a:pt x="4214246" y="43308"/>
                  </a:lnTo>
                  <a:lnTo>
                    <a:pt x="4226084" y="37835"/>
                  </a:lnTo>
                  <a:lnTo>
                    <a:pt x="4237922" y="32940"/>
                  </a:lnTo>
                  <a:lnTo>
                    <a:pt x="4249759" y="28589"/>
                  </a:lnTo>
                  <a:lnTo>
                    <a:pt x="4261597" y="24744"/>
                  </a:lnTo>
                  <a:lnTo>
                    <a:pt x="4273435" y="21364"/>
                  </a:lnTo>
                  <a:lnTo>
                    <a:pt x="4285273" y="18405"/>
                  </a:lnTo>
                  <a:lnTo>
                    <a:pt x="4297110" y="15825"/>
                  </a:lnTo>
                  <a:lnTo>
                    <a:pt x="4308948" y="13584"/>
                  </a:lnTo>
                  <a:lnTo>
                    <a:pt x="4320786" y="11642"/>
                  </a:lnTo>
                  <a:lnTo>
                    <a:pt x="4332624" y="9964"/>
                  </a:lnTo>
                  <a:lnTo>
                    <a:pt x="4344461" y="8517"/>
                  </a:lnTo>
                  <a:lnTo>
                    <a:pt x="4356299" y="7273"/>
                  </a:lnTo>
                  <a:lnTo>
                    <a:pt x="4368137" y="6203"/>
                  </a:lnTo>
                  <a:lnTo>
                    <a:pt x="4379975" y="5286"/>
                  </a:lnTo>
                  <a:lnTo>
                    <a:pt x="4391813" y="4500"/>
                  </a:lnTo>
                  <a:lnTo>
                    <a:pt x="4403650" y="3827"/>
                  </a:lnTo>
                  <a:lnTo>
                    <a:pt x="4415488" y="3251"/>
                  </a:lnTo>
                  <a:lnTo>
                    <a:pt x="4427326" y="2759"/>
                  </a:lnTo>
                  <a:lnTo>
                    <a:pt x="4439164" y="2340"/>
                  </a:lnTo>
                  <a:lnTo>
                    <a:pt x="4451001" y="1981"/>
                  </a:lnTo>
                  <a:lnTo>
                    <a:pt x="4462839" y="1675"/>
                  </a:lnTo>
                  <a:lnTo>
                    <a:pt x="4474677" y="1415"/>
                  </a:lnTo>
                  <a:lnTo>
                    <a:pt x="4486515" y="1192"/>
                  </a:lnTo>
                  <a:lnTo>
                    <a:pt x="4498352" y="1003"/>
                  </a:lnTo>
                  <a:lnTo>
                    <a:pt x="4510190" y="842"/>
                  </a:lnTo>
                  <a:lnTo>
                    <a:pt x="4522028" y="704"/>
                  </a:lnTo>
                  <a:lnTo>
                    <a:pt x="4533866" y="587"/>
                  </a:lnTo>
                  <a:lnTo>
                    <a:pt x="4545704" y="487"/>
                  </a:lnTo>
                  <a:lnTo>
                    <a:pt x="4557541" y="402"/>
                  </a:lnTo>
                  <a:lnTo>
                    <a:pt x="4569379" y="330"/>
                  </a:lnTo>
                  <a:lnTo>
                    <a:pt x="4581217" y="269"/>
                  </a:lnTo>
                  <a:lnTo>
                    <a:pt x="4593055" y="216"/>
                  </a:lnTo>
                  <a:lnTo>
                    <a:pt x="4604892" y="172"/>
                  </a:lnTo>
                  <a:lnTo>
                    <a:pt x="4616730" y="134"/>
                  </a:lnTo>
                  <a:lnTo>
                    <a:pt x="4628568" y="102"/>
                  </a:lnTo>
                  <a:lnTo>
                    <a:pt x="4640406" y="74"/>
                  </a:lnTo>
                  <a:lnTo>
                    <a:pt x="4652244" y="51"/>
                  </a:lnTo>
                  <a:lnTo>
                    <a:pt x="4664081" y="31"/>
                  </a:lnTo>
                  <a:lnTo>
                    <a:pt x="4675919" y="14"/>
                  </a:lnTo>
                  <a:lnTo>
                    <a:pt x="4687757" y="0"/>
                  </a:lnTo>
                </a:path>
              </a:pathLst>
            </a:custGeom>
            <a:ln w="40651" cap="flat">
              <a:solidFill>
                <a:srgbClr val="E8E8E8">
                  <a:alpha val="100000"/>
                </a:srgbClr>
              </a:solidFill>
              <a:prstDash val="solid"/>
              <a:round/>
            </a:ln>
          </p:spPr>
          <p:txBody>
            <a:bodyPr/>
            <a:lstStyle/>
            <a:p/>
          </p:txBody>
        </p:sp>
        <p:sp>
          <p:nvSpPr>
            <p:cNvPr id="37" name="pl37"/>
            <p:cNvSpPr/>
            <p:nvPr/>
          </p:nvSpPr>
          <p:spPr>
            <a:xfrm>
              <a:off x="2482252" y="4088294"/>
              <a:ext cx="4687757" cy="979157"/>
            </a:xfrm>
            <a:custGeom>
              <a:avLst/>
              <a:pathLst>
                <a:path w="4687757" h="979157">
                  <a:moveTo>
                    <a:pt x="0" y="0"/>
                  </a:moveTo>
                  <a:lnTo>
                    <a:pt x="11837" y="28"/>
                  </a:lnTo>
                  <a:lnTo>
                    <a:pt x="23675" y="62"/>
                  </a:lnTo>
                  <a:lnTo>
                    <a:pt x="35513" y="102"/>
                  </a:lnTo>
                  <a:lnTo>
                    <a:pt x="47351" y="149"/>
                  </a:lnTo>
                  <a:lnTo>
                    <a:pt x="59188" y="204"/>
                  </a:lnTo>
                  <a:lnTo>
                    <a:pt x="71026" y="268"/>
                  </a:lnTo>
                  <a:lnTo>
                    <a:pt x="82864" y="344"/>
                  </a:lnTo>
                  <a:lnTo>
                    <a:pt x="94702" y="433"/>
                  </a:lnTo>
                  <a:lnTo>
                    <a:pt x="106539" y="538"/>
                  </a:lnTo>
                  <a:lnTo>
                    <a:pt x="118377" y="661"/>
                  </a:lnTo>
                  <a:lnTo>
                    <a:pt x="130215" y="805"/>
                  </a:lnTo>
                  <a:lnTo>
                    <a:pt x="142053" y="975"/>
                  </a:lnTo>
                  <a:lnTo>
                    <a:pt x="153891" y="1174"/>
                  </a:lnTo>
                  <a:lnTo>
                    <a:pt x="165728" y="1409"/>
                  </a:lnTo>
                  <a:lnTo>
                    <a:pt x="177566" y="1684"/>
                  </a:lnTo>
                  <a:lnTo>
                    <a:pt x="189404" y="2006"/>
                  </a:lnTo>
                  <a:lnTo>
                    <a:pt x="201242" y="2385"/>
                  </a:lnTo>
                  <a:lnTo>
                    <a:pt x="213079" y="2830"/>
                  </a:lnTo>
                  <a:lnTo>
                    <a:pt x="224917" y="3351"/>
                  </a:lnTo>
                  <a:lnTo>
                    <a:pt x="236755" y="3963"/>
                  </a:lnTo>
                  <a:lnTo>
                    <a:pt x="248593" y="4680"/>
                  </a:lnTo>
                  <a:lnTo>
                    <a:pt x="260430" y="5519"/>
                  </a:lnTo>
                  <a:lnTo>
                    <a:pt x="272268" y="6503"/>
                  </a:lnTo>
                  <a:lnTo>
                    <a:pt x="284106" y="7654"/>
                  </a:lnTo>
                  <a:lnTo>
                    <a:pt x="295944" y="9000"/>
                  </a:lnTo>
                  <a:lnTo>
                    <a:pt x="307782" y="10572"/>
                  </a:lnTo>
                  <a:lnTo>
                    <a:pt x="319619" y="12407"/>
                  </a:lnTo>
                  <a:lnTo>
                    <a:pt x="331457" y="14546"/>
                  </a:lnTo>
                  <a:lnTo>
                    <a:pt x="343295" y="17035"/>
                  </a:lnTo>
                  <a:lnTo>
                    <a:pt x="355133" y="19929"/>
                  </a:lnTo>
                  <a:lnTo>
                    <a:pt x="366970" y="23284"/>
                  </a:lnTo>
                  <a:lnTo>
                    <a:pt x="378808" y="27168"/>
                  </a:lnTo>
                  <a:lnTo>
                    <a:pt x="390646" y="31651"/>
                  </a:lnTo>
                  <a:lnTo>
                    <a:pt x="402484" y="36810"/>
                  </a:lnTo>
                  <a:lnTo>
                    <a:pt x="414321" y="42728"/>
                  </a:lnTo>
                  <a:lnTo>
                    <a:pt x="426159" y="49489"/>
                  </a:lnTo>
                  <a:lnTo>
                    <a:pt x="437997" y="57178"/>
                  </a:lnTo>
                  <a:lnTo>
                    <a:pt x="449835" y="65880"/>
                  </a:lnTo>
                  <a:lnTo>
                    <a:pt x="461673" y="75671"/>
                  </a:lnTo>
                  <a:lnTo>
                    <a:pt x="473510" y="86616"/>
                  </a:lnTo>
                  <a:lnTo>
                    <a:pt x="485348" y="98763"/>
                  </a:lnTo>
                  <a:lnTo>
                    <a:pt x="497186" y="112137"/>
                  </a:lnTo>
                  <a:lnTo>
                    <a:pt x="509024" y="126731"/>
                  </a:lnTo>
                  <a:lnTo>
                    <a:pt x="520861" y="142505"/>
                  </a:lnTo>
                  <a:lnTo>
                    <a:pt x="532699" y="159377"/>
                  </a:lnTo>
                  <a:lnTo>
                    <a:pt x="544537" y="177225"/>
                  </a:lnTo>
                  <a:lnTo>
                    <a:pt x="556375" y="195883"/>
                  </a:lnTo>
                  <a:lnTo>
                    <a:pt x="568213" y="215152"/>
                  </a:lnTo>
                  <a:lnTo>
                    <a:pt x="580050" y="234799"/>
                  </a:lnTo>
                  <a:lnTo>
                    <a:pt x="591888" y="254574"/>
                  </a:lnTo>
                  <a:lnTo>
                    <a:pt x="603726" y="274221"/>
                  </a:lnTo>
                  <a:lnTo>
                    <a:pt x="615564" y="293489"/>
                  </a:lnTo>
                  <a:lnTo>
                    <a:pt x="627401" y="312148"/>
                  </a:lnTo>
                  <a:lnTo>
                    <a:pt x="639239" y="329995"/>
                  </a:lnTo>
                  <a:lnTo>
                    <a:pt x="651077" y="346868"/>
                  </a:lnTo>
                  <a:lnTo>
                    <a:pt x="662915" y="362642"/>
                  </a:lnTo>
                  <a:lnTo>
                    <a:pt x="674752" y="377236"/>
                  </a:lnTo>
                  <a:lnTo>
                    <a:pt x="686590" y="390609"/>
                  </a:lnTo>
                  <a:lnTo>
                    <a:pt x="698428" y="402756"/>
                  </a:lnTo>
                  <a:lnTo>
                    <a:pt x="710266" y="413701"/>
                  </a:lnTo>
                  <a:lnTo>
                    <a:pt x="722104" y="423492"/>
                  </a:lnTo>
                  <a:lnTo>
                    <a:pt x="733941" y="432194"/>
                  </a:lnTo>
                  <a:lnTo>
                    <a:pt x="745779" y="439884"/>
                  </a:lnTo>
                  <a:lnTo>
                    <a:pt x="757617" y="446644"/>
                  </a:lnTo>
                  <a:lnTo>
                    <a:pt x="769455" y="452562"/>
                  </a:lnTo>
                  <a:lnTo>
                    <a:pt x="781292" y="457721"/>
                  </a:lnTo>
                  <a:lnTo>
                    <a:pt x="793130" y="462204"/>
                  </a:lnTo>
                  <a:lnTo>
                    <a:pt x="804968" y="466088"/>
                  </a:lnTo>
                  <a:lnTo>
                    <a:pt x="816806" y="469444"/>
                  </a:lnTo>
                  <a:lnTo>
                    <a:pt x="828643" y="472337"/>
                  </a:lnTo>
                  <a:lnTo>
                    <a:pt x="840481" y="474827"/>
                  </a:lnTo>
                  <a:lnTo>
                    <a:pt x="852319" y="476966"/>
                  </a:lnTo>
                  <a:lnTo>
                    <a:pt x="864157" y="478801"/>
                  </a:lnTo>
                  <a:lnTo>
                    <a:pt x="875995" y="480373"/>
                  </a:lnTo>
                  <a:lnTo>
                    <a:pt x="887832" y="481719"/>
                  </a:lnTo>
                  <a:lnTo>
                    <a:pt x="899670" y="482869"/>
                  </a:lnTo>
                  <a:lnTo>
                    <a:pt x="911508" y="483853"/>
                  </a:lnTo>
                  <a:lnTo>
                    <a:pt x="923346" y="484693"/>
                  </a:lnTo>
                  <a:lnTo>
                    <a:pt x="935183" y="485410"/>
                  </a:lnTo>
                  <a:lnTo>
                    <a:pt x="947021" y="486021"/>
                  </a:lnTo>
                  <a:lnTo>
                    <a:pt x="958859" y="486543"/>
                  </a:lnTo>
                  <a:lnTo>
                    <a:pt x="970697" y="486987"/>
                  </a:lnTo>
                  <a:lnTo>
                    <a:pt x="982534" y="487366"/>
                  </a:lnTo>
                  <a:lnTo>
                    <a:pt x="994372" y="487689"/>
                  </a:lnTo>
                  <a:lnTo>
                    <a:pt x="1006210" y="487964"/>
                  </a:lnTo>
                  <a:lnTo>
                    <a:pt x="1018048" y="488198"/>
                  </a:lnTo>
                  <a:lnTo>
                    <a:pt x="1029886" y="488397"/>
                  </a:lnTo>
                  <a:lnTo>
                    <a:pt x="1041723" y="488567"/>
                  </a:lnTo>
                  <a:lnTo>
                    <a:pt x="1053561" y="488711"/>
                  </a:lnTo>
                  <a:lnTo>
                    <a:pt x="1065399" y="488834"/>
                  </a:lnTo>
                  <a:lnTo>
                    <a:pt x="1077237" y="488939"/>
                  </a:lnTo>
                  <a:lnTo>
                    <a:pt x="1089074" y="489028"/>
                  </a:lnTo>
                  <a:lnTo>
                    <a:pt x="1100912" y="489104"/>
                  </a:lnTo>
                  <a:lnTo>
                    <a:pt x="1112750" y="489169"/>
                  </a:lnTo>
                  <a:lnTo>
                    <a:pt x="1124588" y="489224"/>
                  </a:lnTo>
                  <a:lnTo>
                    <a:pt x="1136426" y="489270"/>
                  </a:lnTo>
                  <a:lnTo>
                    <a:pt x="1148263" y="489310"/>
                  </a:lnTo>
                  <a:lnTo>
                    <a:pt x="1160101" y="489344"/>
                  </a:lnTo>
                  <a:lnTo>
                    <a:pt x="1171939" y="489373"/>
                  </a:lnTo>
                  <a:lnTo>
                    <a:pt x="1171939" y="489619"/>
                  </a:lnTo>
                  <a:lnTo>
                    <a:pt x="1183777" y="489634"/>
                  </a:lnTo>
                  <a:lnTo>
                    <a:pt x="1195614" y="489650"/>
                  </a:lnTo>
                  <a:lnTo>
                    <a:pt x="1207452" y="489670"/>
                  </a:lnTo>
                  <a:lnTo>
                    <a:pt x="1219290" y="489694"/>
                  </a:lnTo>
                  <a:lnTo>
                    <a:pt x="1231128" y="489721"/>
                  </a:lnTo>
                  <a:lnTo>
                    <a:pt x="1242965" y="489753"/>
                  </a:lnTo>
                  <a:lnTo>
                    <a:pt x="1254803" y="489791"/>
                  </a:lnTo>
                  <a:lnTo>
                    <a:pt x="1266641" y="489836"/>
                  </a:lnTo>
                  <a:lnTo>
                    <a:pt x="1278479" y="489888"/>
                  </a:lnTo>
                  <a:lnTo>
                    <a:pt x="1290317" y="489950"/>
                  </a:lnTo>
                  <a:lnTo>
                    <a:pt x="1302154" y="490022"/>
                  </a:lnTo>
                  <a:lnTo>
                    <a:pt x="1313992" y="490107"/>
                  </a:lnTo>
                  <a:lnTo>
                    <a:pt x="1325830" y="490207"/>
                  </a:lnTo>
                  <a:lnTo>
                    <a:pt x="1337668" y="490324"/>
                  </a:lnTo>
                  <a:lnTo>
                    <a:pt x="1349505" y="490461"/>
                  </a:lnTo>
                  <a:lnTo>
                    <a:pt x="1361343" y="490623"/>
                  </a:lnTo>
                  <a:lnTo>
                    <a:pt x="1373181" y="490812"/>
                  </a:lnTo>
                  <a:lnTo>
                    <a:pt x="1385019" y="491034"/>
                  </a:lnTo>
                  <a:lnTo>
                    <a:pt x="1396856" y="491295"/>
                  </a:lnTo>
                  <a:lnTo>
                    <a:pt x="1408694" y="491601"/>
                  </a:lnTo>
                  <a:lnTo>
                    <a:pt x="1420532" y="491959"/>
                  </a:lnTo>
                  <a:lnTo>
                    <a:pt x="1432370" y="492379"/>
                  </a:lnTo>
                  <a:lnTo>
                    <a:pt x="1444208" y="492871"/>
                  </a:lnTo>
                  <a:lnTo>
                    <a:pt x="1456045" y="493446"/>
                  </a:lnTo>
                  <a:lnTo>
                    <a:pt x="1467883" y="494119"/>
                  </a:lnTo>
                  <a:lnTo>
                    <a:pt x="1479721" y="494905"/>
                  </a:lnTo>
                  <a:lnTo>
                    <a:pt x="1491559" y="495823"/>
                  </a:lnTo>
                  <a:lnTo>
                    <a:pt x="1503396" y="496892"/>
                  </a:lnTo>
                  <a:lnTo>
                    <a:pt x="1515234" y="498137"/>
                  </a:lnTo>
                  <a:lnTo>
                    <a:pt x="1527072" y="499584"/>
                  </a:lnTo>
                  <a:lnTo>
                    <a:pt x="1538910" y="501262"/>
                  </a:lnTo>
                  <a:lnTo>
                    <a:pt x="1550748" y="503203"/>
                  </a:lnTo>
                  <a:lnTo>
                    <a:pt x="1562585" y="505445"/>
                  </a:lnTo>
                  <a:lnTo>
                    <a:pt x="1574423" y="508024"/>
                  </a:lnTo>
                  <a:lnTo>
                    <a:pt x="1586261" y="510983"/>
                  </a:lnTo>
                  <a:lnTo>
                    <a:pt x="1598099" y="514364"/>
                  </a:lnTo>
                  <a:lnTo>
                    <a:pt x="1609936" y="518209"/>
                  </a:lnTo>
                  <a:lnTo>
                    <a:pt x="1621774" y="522560"/>
                  </a:lnTo>
                  <a:lnTo>
                    <a:pt x="1633612" y="527455"/>
                  </a:lnTo>
                  <a:lnTo>
                    <a:pt x="1645450" y="532927"/>
                  </a:lnTo>
                  <a:lnTo>
                    <a:pt x="1657287" y="539001"/>
                  </a:lnTo>
                  <a:lnTo>
                    <a:pt x="1669125" y="545688"/>
                  </a:lnTo>
                  <a:lnTo>
                    <a:pt x="1680963" y="552985"/>
                  </a:lnTo>
                  <a:lnTo>
                    <a:pt x="1692801" y="560872"/>
                  </a:lnTo>
                  <a:lnTo>
                    <a:pt x="1704639" y="569308"/>
                  </a:lnTo>
                  <a:lnTo>
                    <a:pt x="1716476" y="578232"/>
                  </a:lnTo>
                  <a:lnTo>
                    <a:pt x="1728314" y="587561"/>
                  </a:lnTo>
                  <a:lnTo>
                    <a:pt x="1740152" y="597195"/>
                  </a:lnTo>
                  <a:lnTo>
                    <a:pt x="1751990" y="607019"/>
                  </a:lnTo>
                  <a:lnTo>
                    <a:pt x="1763827" y="616906"/>
                  </a:lnTo>
                  <a:lnTo>
                    <a:pt x="1775665" y="626730"/>
                  </a:lnTo>
                  <a:lnTo>
                    <a:pt x="1787503" y="636364"/>
                  </a:lnTo>
                  <a:lnTo>
                    <a:pt x="1799341" y="645693"/>
                  </a:lnTo>
                  <a:lnTo>
                    <a:pt x="1811178" y="654617"/>
                  </a:lnTo>
                  <a:lnTo>
                    <a:pt x="1823016" y="663053"/>
                  </a:lnTo>
                  <a:lnTo>
                    <a:pt x="1834854" y="670940"/>
                  </a:lnTo>
                  <a:lnTo>
                    <a:pt x="1846692" y="678237"/>
                  </a:lnTo>
                  <a:lnTo>
                    <a:pt x="1858530" y="684924"/>
                  </a:lnTo>
                  <a:lnTo>
                    <a:pt x="1870367" y="690997"/>
                  </a:lnTo>
                  <a:lnTo>
                    <a:pt x="1882205" y="696470"/>
                  </a:lnTo>
                  <a:lnTo>
                    <a:pt x="1894043" y="701365"/>
                  </a:lnTo>
                  <a:lnTo>
                    <a:pt x="1905881" y="705716"/>
                  </a:lnTo>
                  <a:lnTo>
                    <a:pt x="1917718" y="709561"/>
                  </a:lnTo>
                  <a:lnTo>
                    <a:pt x="1929556" y="712942"/>
                  </a:lnTo>
                  <a:lnTo>
                    <a:pt x="1941394" y="715900"/>
                  </a:lnTo>
                  <a:lnTo>
                    <a:pt x="1953232" y="718480"/>
                  </a:lnTo>
                  <a:lnTo>
                    <a:pt x="1965069" y="720722"/>
                  </a:lnTo>
                  <a:lnTo>
                    <a:pt x="1976907" y="722663"/>
                  </a:lnTo>
                  <a:lnTo>
                    <a:pt x="1988745" y="724341"/>
                  </a:lnTo>
                  <a:lnTo>
                    <a:pt x="2000583" y="725788"/>
                  </a:lnTo>
                  <a:lnTo>
                    <a:pt x="2012421" y="727033"/>
                  </a:lnTo>
                  <a:lnTo>
                    <a:pt x="2024258" y="728102"/>
                  </a:lnTo>
                  <a:lnTo>
                    <a:pt x="2036096" y="729020"/>
                  </a:lnTo>
                  <a:lnTo>
                    <a:pt x="2047934" y="729806"/>
                  </a:lnTo>
                  <a:lnTo>
                    <a:pt x="2059772" y="730479"/>
                  </a:lnTo>
                  <a:lnTo>
                    <a:pt x="2071609" y="731054"/>
                  </a:lnTo>
                  <a:lnTo>
                    <a:pt x="2083447" y="731546"/>
                  </a:lnTo>
                  <a:lnTo>
                    <a:pt x="2095285" y="731966"/>
                  </a:lnTo>
                  <a:lnTo>
                    <a:pt x="2107123" y="732324"/>
                  </a:lnTo>
                  <a:lnTo>
                    <a:pt x="2118961" y="732630"/>
                  </a:lnTo>
                  <a:lnTo>
                    <a:pt x="2130798" y="732891"/>
                  </a:lnTo>
                  <a:lnTo>
                    <a:pt x="2142636" y="733113"/>
                  </a:lnTo>
                  <a:lnTo>
                    <a:pt x="2154474" y="733302"/>
                  </a:lnTo>
                  <a:lnTo>
                    <a:pt x="2166312" y="733464"/>
                  </a:lnTo>
                  <a:lnTo>
                    <a:pt x="2178149" y="733601"/>
                  </a:lnTo>
                  <a:lnTo>
                    <a:pt x="2189987" y="733718"/>
                  </a:lnTo>
                  <a:lnTo>
                    <a:pt x="2201825" y="733818"/>
                  </a:lnTo>
                  <a:lnTo>
                    <a:pt x="2213663" y="733903"/>
                  </a:lnTo>
                  <a:lnTo>
                    <a:pt x="2225500" y="733975"/>
                  </a:lnTo>
                  <a:lnTo>
                    <a:pt x="2237338" y="734037"/>
                  </a:lnTo>
                  <a:lnTo>
                    <a:pt x="2249176" y="734089"/>
                  </a:lnTo>
                  <a:lnTo>
                    <a:pt x="2261014" y="734134"/>
                  </a:lnTo>
                  <a:lnTo>
                    <a:pt x="2272852" y="734171"/>
                  </a:lnTo>
                  <a:lnTo>
                    <a:pt x="2284689" y="734204"/>
                  </a:lnTo>
                  <a:lnTo>
                    <a:pt x="2296527" y="734231"/>
                  </a:lnTo>
                  <a:lnTo>
                    <a:pt x="2308365" y="734255"/>
                  </a:lnTo>
                  <a:lnTo>
                    <a:pt x="2320203" y="734274"/>
                  </a:lnTo>
                  <a:lnTo>
                    <a:pt x="2332040" y="734291"/>
                  </a:lnTo>
                  <a:lnTo>
                    <a:pt x="2343878" y="734306"/>
                  </a:lnTo>
                  <a:lnTo>
                    <a:pt x="2343878" y="734470"/>
                  </a:lnTo>
                  <a:lnTo>
                    <a:pt x="2355716" y="734484"/>
                  </a:lnTo>
                  <a:lnTo>
                    <a:pt x="2367554" y="734501"/>
                  </a:lnTo>
                  <a:lnTo>
                    <a:pt x="2379391" y="734521"/>
                  </a:lnTo>
                  <a:lnTo>
                    <a:pt x="2391229" y="734545"/>
                  </a:lnTo>
                  <a:lnTo>
                    <a:pt x="2403067" y="734572"/>
                  </a:lnTo>
                  <a:lnTo>
                    <a:pt x="2414905" y="734604"/>
                  </a:lnTo>
                  <a:lnTo>
                    <a:pt x="2426743" y="734642"/>
                  </a:lnTo>
                  <a:lnTo>
                    <a:pt x="2438580" y="734687"/>
                  </a:lnTo>
                  <a:lnTo>
                    <a:pt x="2450418" y="734739"/>
                  </a:lnTo>
                  <a:lnTo>
                    <a:pt x="2462256" y="734801"/>
                  </a:lnTo>
                  <a:lnTo>
                    <a:pt x="2474094" y="734873"/>
                  </a:lnTo>
                  <a:lnTo>
                    <a:pt x="2485931" y="734958"/>
                  </a:lnTo>
                  <a:lnTo>
                    <a:pt x="2497769" y="735057"/>
                  </a:lnTo>
                  <a:lnTo>
                    <a:pt x="2509607" y="735175"/>
                  </a:lnTo>
                  <a:lnTo>
                    <a:pt x="2521445" y="735312"/>
                  </a:lnTo>
                  <a:lnTo>
                    <a:pt x="2533283" y="735473"/>
                  </a:lnTo>
                  <a:lnTo>
                    <a:pt x="2545120" y="735663"/>
                  </a:lnTo>
                  <a:lnTo>
                    <a:pt x="2556958" y="735885"/>
                  </a:lnTo>
                  <a:lnTo>
                    <a:pt x="2568796" y="736146"/>
                  </a:lnTo>
                  <a:lnTo>
                    <a:pt x="2580634" y="736452"/>
                  </a:lnTo>
                  <a:lnTo>
                    <a:pt x="2592471" y="736810"/>
                  </a:lnTo>
                  <a:lnTo>
                    <a:pt x="2604309" y="737230"/>
                  </a:lnTo>
                  <a:lnTo>
                    <a:pt x="2616147" y="737722"/>
                  </a:lnTo>
                  <a:lnTo>
                    <a:pt x="2627985" y="738297"/>
                  </a:lnTo>
                  <a:lnTo>
                    <a:pt x="2639822" y="738970"/>
                  </a:lnTo>
                  <a:lnTo>
                    <a:pt x="2651660" y="739756"/>
                  </a:lnTo>
                  <a:lnTo>
                    <a:pt x="2663498" y="740674"/>
                  </a:lnTo>
                  <a:lnTo>
                    <a:pt x="2675336" y="741743"/>
                  </a:lnTo>
                  <a:lnTo>
                    <a:pt x="2687174" y="742988"/>
                  </a:lnTo>
                  <a:lnTo>
                    <a:pt x="2699011" y="744434"/>
                  </a:lnTo>
                  <a:lnTo>
                    <a:pt x="2710849" y="746112"/>
                  </a:lnTo>
                  <a:lnTo>
                    <a:pt x="2722687" y="748054"/>
                  </a:lnTo>
                  <a:lnTo>
                    <a:pt x="2734525" y="750296"/>
                  </a:lnTo>
                  <a:lnTo>
                    <a:pt x="2746362" y="752875"/>
                  </a:lnTo>
                  <a:lnTo>
                    <a:pt x="2758200" y="755834"/>
                  </a:lnTo>
                  <a:lnTo>
                    <a:pt x="2770038" y="759215"/>
                  </a:lnTo>
                  <a:lnTo>
                    <a:pt x="2781876" y="763059"/>
                  </a:lnTo>
                  <a:lnTo>
                    <a:pt x="2793713" y="767410"/>
                  </a:lnTo>
                  <a:lnTo>
                    <a:pt x="2805551" y="772306"/>
                  </a:lnTo>
                  <a:lnTo>
                    <a:pt x="2817389" y="777778"/>
                  </a:lnTo>
                  <a:lnTo>
                    <a:pt x="2829227" y="783852"/>
                  </a:lnTo>
                  <a:lnTo>
                    <a:pt x="2841065" y="790539"/>
                  </a:lnTo>
                  <a:lnTo>
                    <a:pt x="2852902" y="797836"/>
                  </a:lnTo>
                  <a:lnTo>
                    <a:pt x="2864740" y="805723"/>
                  </a:lnTo>
                  <a:lnTo>
                    <a:pt x="2876578" y="814159"/>
                  </a:lnTo>
                  <a:lnTo>
                    <a:pt x="2888416" y="823083"/>
                  </a:lnTo>
                  <a:lnTo>
                    <a:pt x="2900253" y="832412"/>
                  </a:lnTo>
                  <a:lnTo>
                    <a:pt x="2912091" y="842046"/>
                  </a:lnTo>
                  <a:lnTo>
                    <a:pt x="2923929" y="851870"/>
                  </a:lnTo>
                  <a:lnTo>
                    <a:pt x="2935767" y="861757"/>
                  </a:lnTo>
                  <a:lnTo>
                    <a:pt x="2947604" y="871580"/>
                  </a:lnTo>
                  <a:lnTo>
                    <a:pt x="2959442" y="881215"/>
                  </a:lnTo>
                  <a:lnTo>
                    <a:pt x="2971280" y="890544"/>
                  </a:lnTo>
                  <a:lnTo>
                    <a:pt x="2983118" y="899468"/>
                  </a:lnTo>
                  <a:lnTo>
                    <a:pt x="2994956" y="907904"/>
                  </a:lnTo>
                  <a:lnTo>
                    <a:pt x="3006793" y="915791"/>
                  </a:lnTo>
                  <a:lnTo>
                    <a:pt x="3018631" y="923088"/>
                  </a:lnTo>
                  <a:lnTo>
                    <a:pt x="3030469" y="929775"/>
                  </a:lnTo>
                  <a:lnTo>
                    <a:pt x="3042307" y="935848"/>
                  </a:lnTo>
                  <a:lnTo>
                    <a:pt x="3054144" y="941321"/>
                  </a:lnTo>
                  <a:lnTo>
                    <a:pt x="3065982" y="946216"/>
                  </a:lnTo>
                  <a:lnTo>
                    <a:pt x="3077820" y="950567"/>
                  </a:lnTo>
                  <a:lnTo>
                    <a:pt x="3089658" y="954412"/>
                  </a:lnTo>
                  <a:lnTo>
                    <a:pt x="3101496" y="957792"/>
                  </a:lnTo>
                  <a:lnTo>
                    <a:pt x="3113333" y="960751"/>
                  </a:lnTo>
                  <a:lnTo>
                    <a:pt x="3125171" y="963331"/>
                  </a:lnTo>
                  <a:lnTo>
                    <a:pt x="3137009" y="965572"/>
                  </a:lnTo>
                  <a:lnTo>
                    <a:pt x="3148847" y="967514"/>
                  </a:lnTo>
                  <a:lnTo>
                    <a:pt x="3160684" y="969192"/>
                  </a:lnTo>
                  <a:lnTo>
                    <a:pt x="3172522" y="970639"/>
                  </a:lnTo>
                  <a:lnTo>
                    <a:pt x="3184360" y="971884"/>
                  </a:lnTo>
                  <a:lnTo>
                    <a:pt x="3196198" y="972953"/>
                  </a:lnTo>
                  <a:lnTo>
                    <a:pt x="3208035" y="973870"/>
                  </a:lnTo>
                  <a:lnTo>
                    <a:pt x="3219873" y="974657"/>
                  </a:lnTo>
                  <a:lnTo>
                    <a:pt x="3231711" y="975329"/>
                  </a:lnTo>
                  <a:lnTo>
                    <a:pt x="3243549" y="975905"/>
                  </a:lnTo>
                  <a:lnTo>
                    <a:pt x="3255387" y="976397"/>
                  </a:lnTo>
                  <a:lnTo>
                    <a:pt x="3267224" y="976817"/>
                  </a:lnTo>
                  <a:lnTo>
                    <a:pt x="3279062" y="977175"/>
                  </a:lnTo>
                  <a:lnTo>
                    <a:pt x="3290900" y="977481"/>
                  </a:lnTo>
                  <a:lnTo>
                    <a:pt x="3302738" y="977742"/>
                  </a:lnTo>
                  <a:lnTo>
                    <a:pt x="3314575" y="977964"/>
                  </a:lnTo>
                  <a:lnTo>
                    <a:pt x="3326413" y="978153"/>
                  </a:lnTo>
                  <a:lnTo>
                    <a:pt x="3338251" y="978315"/>
                  </a:lnTo>
                  <a:lnTo>
                    <a:pt x="3350089" y="978452"/>
                  </a:lnTo>
                  <a:lnTo>
                    <a:pt x="3361926" y="978569"/>
                  </a:lnTo>
                  <a:lnTo>
                    <a:pt x="3373764" y="978669"/>
                  </a:lnTo>
                  <a:lnTo>
                    <a:pt x="3385602" y="978754"/>
                  </a:lnTo>
                  <a:lnTo>
                    <a:pt x="3397440" y="978826"/>
                  </a:lnTo>
                  <a:lnTo>
                    <a:pt x="3409278" y="978887"/>
                  </a:lnTo>
                  <a:lnTo>
                    <a:pt x="3421115" y="978940"/>
                  </a:lnTo>
                  <a:lnTo>
                    <a:pt x="3432953" y="978984"/>
                  </a:lnTo>
                  <a:lnTo>
                    <a:pt x="3444791" y="979022"/>
                  </a:lnTo>
                  <a:lnTo>
                    <a:pt x="3456629" y="979055"/>
                  </a:lnTo>
                  <a:lnTo>
                    <a:pt x="3468466" y="979082"/>
                  </a:lnTo>
                  <a:lnTo>
                    <a:pt x="3480304" y="979105"/>
                  </a:lnTo>
                  <a:lnTo>
                    <a:pt x="3492142" y="979125"/>
                  </a:lnTo>
                  <a:lnTo>
                    <a:pt x="3503980" y="979142"/>
                  </a:lnTo>
                  <a:lnTo>
                    <a:pt x="3515818" y="979157"/>
                  </a:lnTo>
                  <a:lnTo>
                    <a:pt x="3515818" y="978910"/>
                  </a:lnTo>
                  <a:lnTo>
                    <a:pt x="3527655" y="978853"/>
                  </a:lnTo>
                  <a:lnTo>
                    <a:pt x="3539493" y="978785"/>
                  </a:lnTo>
                  <a:lnTo>
                    <a:pt x="3551331" y="978705"/>
                  </a:lnTo>
                  <a:lnTo>
                    <a:pt x="3563169" y="978612"/>
                  </a:lnTo>
                  <a:lnTo>
                    <a:pt x="3575006" y="978502"/>
                  </a:lnTo>
                  <a:lnTo>
                    <a:pt x="3586844" y="978373"/>
                  </a:lnTo>
                  <a:lnTo>
                    <a:pt x="3598682" y="978221"/>
                  </a:lnTo>
                  <a:lnTo>
                    <a:pt x="3610520" y="978043"/>
                  </a:lnTo>
                  <a:lnTo>
                    <a:pt x="3622357" y="977834"/>
                  </a:lnTo>
                  <a:lnTo>
                    <a:pt x="3634195" y="977588"/>
                  </a:lnTo>
                  <a:lnTo>
                    <a:pt x="3646033" y="977299"/>
                  </a:lnTo>
                  <a:lnTo>
                    <a:pt x="3657871" y="976959"/>
                  </a:lnTo>
                  <a:lnTo>
                    <a:pt x="3669709" y="976560"/>
                  </a:lnTo>
                  <a:lnTo>
                    <a:pt x="3681546" y="976092"/>
                  </a:lnTo>
                  <a:lnTo>
                    <a:pt x="3693384" y="975542"/>
                  </a:lnTo>
                  <a:lnTo>
                    <a:pt x="3705222" y="974897"/>
                  </a:lnTo>
                  <a:lnTo>
                    <a:pt x="3717060" y="974139"/>
                  </a:lnTo>
                  <a:lnTo>
                    <a:pt x="3728897" y="973250"/>
                  </a:lnTo>
                  <a:lnTo>
                    <a:pt x="3740735" y="972207"/>
                  </a:lnTo>
                  <a:lnTo>
                    <a:pt x="3752573" y="970984"/>
                  </a:lnTo>
                  <a:lnTo>
                    <a:pt x="3764411" y="969550"/>
                  </a:lnTo>
                  <a:lnTo>
                    <a:pt x="3776248" y="967870"/>
                  </a:lnTo>
                  <a:lnTo>
                    <a:pt x="3788086" y="965904"/>
                  </a:lnTo>
                  <a:lnTo>
                    <a:pt x="3799924" y="963602"/>
                  </a:lnTo>
                  <a:lnTo>
                    <a:pt x="3811762" y="960910"/>
                  </a:lnTo>
                  <a:lnTo>
                    <a:pt x="3823600" y="957766"/>
                  </a:lnTo>
                  <a:lnTo>
                    <a:pt x="3835437" y="954096"/>
                  </a:lnTo>
                  <a:lnTo>
                    <a:pt x="3847275" y="949818"/>
                  </a:lnTo>
                  <a:lnTo>
                    <a:pt x="3859113" y="944839"/>
                  </a:lnTo>
                  <a:lnTo>
                    <a:pt x="3870951" y="939052"/>
                  </a:lnTo>
                  <a:lnTo>
                    <a:pt x="3882788" y="932341"/>
                  </a:lnTo>
                  <a:lnTo>
                    <a:pt x="3894626" y="924573"/>
                  </a:lnTo>
                  <a:lnTo>
                    <a:pt x="3906464" y="915608"/>
                  </a:lnTo>
                  <a:lnTo>
                    <a:pt x="3918302" y="905289"/>
                  </a:lnTo>
                  <a:lnTo>
                    <a:pt x="3930139" y="893454"/>
                  </a:lnTo>
                  <a:lnTo>
                    <a:pt x="3941977" y="879932"/>
                  </a:lnTo>
                  <a:lnTo>
                    <a:pt x="3953815" y="864552"/>
                  </a:lnTo>
                  <a:lnTo>
                    <a:pt x="3965653" y="847149"/>
                  </a:lnTo>
                  <a:lnTo>
                    <a:pt x="3977491" y="827567"/>
                  </a:lnTo>
                  <a:lnTo>
                    <a:pt x="3989328" y="805677"/>
                  </a:lnTo>
                  <a:lnTo>
                    <a:pt x="4001166" y="781383"/>
                  </a:lnTo>
                  <a:lnTo>
                    <a:pt x="4013004" y="754636"/>
                  </a:lnTo>
                  <a:lnTo>
                    <a:pt x="4024842" y="725448"/>
                  </a:lnTo>
                  <a:lnTo>
                    <a:pt x="4036679" y="693900"/>
                  </a:lnTo>
                  <a:lnTo>
                    <a:pt x="4048517" y="660155"/>
                  </a:lnTo>
                  <a:lnTo>
                    <a:pt x="4060355" y="624460"/>
                  </a:lnTo>
                  <a:lnTo>
                    <a:pt x="4072193" y="587142"/>
                  </a:lnTo>
                  <a:lnTo>
                    <a:pt x="4084031" y="548606"/>
                  </a:lnTo>
                  <a:lnTo>
                    <a:pt x="4095868" y="509312"/>
                  </a:lnTo>
                  <a:lnTo>
                    <a:pt x="4107706" y="469762"/>
                  </a:lnTo>
                  <a:lnTo>
                    <a:pt x="4119544" y="430468"/>
                  </a:lnTo>
                  <a:lnTo>
                    <a:pt x="4131382" y="391932"/>
                  </a:lnTo>
                  <a:lnTo>
                    <a:pt x="4143219" y="354614"/>
                  </a:lnTo>
                  <a:lnTo>
                    <a:pt x="4155057" y="318919"/>
                  </a:lnTo>
                  <a:lnTo>
                    <a:pt x="4166895" y="285174"/>
                  </a:lnTo>
                  <a:lnTo>
                    <a:pt x="4178733" y="253626"/>
                  </a:lnTo>
                  <a:lnTo>
                    <a:pt x="4190570" y="224438"/>
                  </a:lnTo>
                  <a:lnTo>
                    <a:pt x="4202408" y="197691"/>
                  </a:lnTo>
                  <a:lnTo>
                    <a:pt x="4214246" y="173397"/>
                  </a:lnTo>
                  <a:lnTo>
                    <a:pt x="4226084" y="151507"/>
                  </a:lnTo>
                  <a:lnTo>
                    <a:pt x="4237922" y="131925"/>
                  </a:lnTo>
                  <a:lnTo>
                    <a:pt x="4249759" y="114522"/>
                  </a:lnTo>
                  <a:lnTo>
                    <a:pt x="4261597" y="99142"/>
                  </a:lnTo>
                  <a:lnTo>
                    <a:pt x="4273435" y="85620"/>
                  </a:lnTo>
                  <a:lnTo>
                    <a:pt x="4285273" y="73785"/>
                  </a:lnTo>
                  <a:lnTo>
                    <a:pt x="4297110" y="63466"/>
                  </a:lnTo>
                  <a:lnTo>
                    <a:pt x="4308948" y="54501"/>
                  </a:lnTo>
                  <a:lnTo>
                    <a:pt x="4320786" y="46733"/>
                  </a:lnTo>
                  <a:lnTo>
                    <a:pt x="4332624" y="40022"/>
                  </a:lnTo>
                  <a:lnTo>
                    <a:pt x="4344461" y="34235"/>
                  </a:lnTo>
                  <a:lnTo>
                    <a:pt x="4356299" y="29256"/>
                  </a:lnTo>
                  <a:lnTo>
                    <a:pt x="4368137" y="24978"/>
                  </a:lnTo>
                  <a:lnTo>
                    <a:pt x="4379975" y="21308"/>
                  </a:lnTo>
                  <a:lnTo>
                    <a:pt x="4391813" y="18164"/>
                  </a:lnTo>
                  <a:lnTo>
                    <a:pt x="4403650" y="15472"/>
                  </a:lnTo>
                  <a:lnTo>
                    <a:pt x="4415488" y="13170"/>
                  </a:lnTo>
                  <a:lnTo>
                    <a:pt x="4427326" y="11204"/>
                  </a:lnTo>
                  <a:lnTo>
                    <a:pt x="4439164" y="9524"/>
                  </a:lnTo>
                  <a:lnTo>
                    <a:pt x="4451001" y="8090"/>
                  </a:lnTo>
                  <a:lnTo>
                    <a:pt x="4462839" y="6867"/>
                  </a:lnTo>
                  <a:lnTo>
                    <a:pt x="4474677" y="5824"/>
                  </a:lnTo>
                  <a:lnTo>
                    <a:pt x="4486515" y="4935"/>
                  </a:lnTo>
                  <a:lnTo>
                    <a:pt x="4498352" y="4177"/>
                  </a:lnTo>
                  <a:lnTo>
                    <a:pt x="4510190" y="3532"/>
                  </a:lnTo>
                  <a:lnTo>
                    <a:pt x="4522028" y="2982"/>
                  </a:lnTo>
                  <a:lnTo>
                    <a:pt x="4533866" y="2514"/>
                  </a:lnTo>
                  <a:lnTo>
                    <a:pt x="4545704" y="2115"/>
                  </a:lnTo>
                  <a:lnTo>
                    <a:pt x="4557541" y="1775"/>
                  </a:lnTo>
                  <a:lnTo>
                    <a:pt x="4569379" y="1486"/>
                  </a:lnTo>
                  <a:lnTo>
                    <a:pt x="4581217" y="1240"/>
                  </a:lnTo>
                  <a:lnTo>
                    <a:pt x="4593055" y="1031"/>
                  </a:lnTo>
                  <a:lnTo>
                    <a:pt x="4604892" y="853"/>
                  </a:lnTo>
                  <a:lnTo>
                    <a:pt x="4616730" y="701"/>
                  </a:lnTo>
                  <a:lnTo>
                    <a:pt x="4628568" y="572"/>
                  </a:lnTo>
                  <a:lnTo>
                    <a:pt x="4640406" y="462"/>
                  </a:lnTo>
                  <a:lnTo>
                    <a:pt x="4652244" y="369"/>
                  </a:lnTo>
                  <a:lnTo>
                    <a:pt x="4664081" y="289"/>
                  </a:lnTo>
                  <a:lnTo>
                    <a:pt x="4675919" y="221"/>
                  </a:lnTo>
                  <a:lnTo>
                    <a:pt x="4687757" y="164"/>
                  </a:lnTo>
                </a:path>
              </a:pathLst>
            </a:custGeom>
            <a:ln w="40651" cap="flat">
              <a:solidFill>
                <a:srgbClr val="E8E8E8">
                  <a:alpha val="100000"/>
                </a:srgbClr>
              </a:solidFill>
              <a:prstDash val="solid"/>
              <a:round/>
            </a:ln>
          </p:spPr>
          <p:txBody>
            <a:bodyPr/>
            <a:lstStyle/>
            <a:p/>
          </p:txBody>
        </p:sp>
        <p:sp>
          <p:nvSpPr>
            <p:cNvPr id="38" name="pl38"/>
            <p:cNvSpPr/>
            <p:nvPr/>
          </p:nvSpPr>
          <p:spPr>
            <a:xfrm>
              <a:off x="2482252" y="2863875"/>
              <a:ext cx="4687757" cy="734470"/>
            </a:xfrm>
            <a:custGeom>
              <a:avLst/>
              <a:pathLst>
                <a:path w="4687757" h="734470">
                  <a:moveTo>
                    <a:pt x="0" y="489783"/>
                  </a:moveTo>
                  <a:lnTo>
                    <a:pt x="11837" y="489798"/>
                  </a:lnTo>
                  <a:lnTo>
                    <a:pt x="23675" y="489815"/>
                  </a:lnTo>
                  <a:lnTo>
                    <a:pt x="35513" y="489835"/>
                  </a:lnTo>
                  <a:lnTo>
                    <a:pt x="47351" y="489858"/>
                  </a:lnTo>
                  <a:lnTo>
                    <a:pt x="59188" y="489885"/>
                  </a:lnTo>
                  <a:lnTo>
                    <a:pt x="71026" y="489918"/>
                  </a:lnTo>
                  <a:lnTo>
                    <a:pt x="82864" y="489956"/>
                  </a:lnTo>
                  <a:lnTo>
                    <a:pt x="94702" y="490000"/>
                  </a:lnTo>
                  <a:lnTo>
                    <a:pt x="106539" y="490052"/>
                  </a:lnTo>
                  <a:lnTo>
                    <a:pt x="118377" y="490114"/>
                  </a:lnTo>
                  <a:lnTo>
                    <a:pt x="130215" y="490186"/>
                  </a:lnTo>
                  <a:lnTo>
                    <a:pt x="142053" y="490271"/>
                  </a:lnTo>
                  <a:lnTo>
                    <a:pt x="153891" y="490371"/>
                  </a:lnTo>
                  <a:lnTo>
                    <a:pt x="165728" y="490488"/>
                  </a:lnTo>
                  <a:lnTo>
                    <a:pt x="177566" y="490625"/>
                  </a:lnTo>
                  <a:lnTo>
                    <a:pt x="189404" y="490787"/>
                  </a:lnTo>
                  <a:lnTo>
                    <a:pt x="201242" y="490976"/>
                  </a:lnTo>
                  <a:lnTo>
                    <a:pt x="213079" y="491198"/>
                  </a:lnTo>
                  <a:lnTo>
                    <a:pt x="224917" y="491459"/>
                  </a:lnTo>
                  <a:lnTo>
                    <a:pt x="236755" y="491765"/>
                  </a:lnTo>
                  <a:lnTo>
                    <a:pt x="248593" y="492123"/>
                  </a:lnTo>
                  <a:lnTo>
                    <a:pt x="260430" y="492543"/>
                  </a:lnTo>
                  <a:lnTo>
                    <a:pt x="272268" y="493035"/>
                  </a:lnTo>
                  <a:lnTo>
                    <a:pt x="284106" y="493610"/>
                  </a:lnTo>
                  <a:lnTo>
                    <a:pt x="295944" y="494283"/>
                  </a:lnTo>
                  <a:lnTo>
                    <a:pt x="307782" y="495069"/>
                  </a:lnTo>
                  <a:lnTo>
                    <a:pt x="319619" y="495987"/>
                  </a:lnTo>
                  <a:lnTo>
                    <a:pt x="331457" y="497056"/>
                  </a:lnTo>
                  <a:lnTo>
                    <a:pt x="343295" y="498301"/>
                  </a:lnTo>
                  <a:lnTo>
                    <a:pt x="355133" y="499748"/>
                  </a:lnTo>
                  <a:lnTo>
                    <a:pt x="366970" y="501426"/>
                  </a:lnTo>
                  <a:lnTo>
                    <a:pt x="378808" y="503368"/>
                  </a:lnTo>
                  <a:lnTo>
                    <a:pt x="390646" y="505609"/>
                  </a:lnTo>
                  <a:lnTo>
                    <a:pt x="402484" y="508189"/>
                  </a:lnTo>
                  <a:lnTo>
                    <a:pt x="414321" y="511147"/>
                  </a:lnTo>
                  <a:lnTo>
                    <a:pt x="426159" y="514528"/>
                  </a:lnTo>
                  <a:lnTo>
                    <a:pt x="437997" y="518373"/>
                  </a:lnTo>
                  <a:lnTo>
                    <a:pt x="449835" y="522724"/>
                  </a:lnTo>
                  <a:lnTo>
                    <a:pt x="461673" y="527619"/>
                  </a:lnTo>
                  <a:lnTo>
                    <a:pt x="473510" y="533092"/>
                  </a:lnTo>
                  <a:lnTo>
                    <a:pt x="485348" y="539165"/>
                  </a:lnTo>
                  <a:lnTo>
                    <a:pt x="497186" y="545852"/>
                  </a:lnTo>
                  <a:lnTo>
                    <a:pt x="509024" y="553149"/>
                  </a:lnTo>
                  <a:lnTo>
                    <a:pt x="520861" y="561036"/>
                  </a:lnTo>
                  <a:lnTo>
                    <a:pt x="532699" y="569472"/>
                  </a:lnTo>
                  <a:lnTo>
                    <a:pt x="544537" y="578396"/>
                  </a:lnTo>
                  <a:lnTo>
                    <a:pt x="556375" y="587725"/>
                  </a:lnTo>
                  <a:lnTo>
                    <a:pt x="568213" y="597359"/>
                  </a:lnTo>
                  <a:lnTo>
                    <a:pt x="580050" y="607183"/>
                  </a:lnTo>
                  <a:lnTo>
                    <a:pt x="591888" y="617070"/>
                  </a:lnTo>
                  <a:lnTo>
                    <a:pt x="603726" y="626894"/>
                  </a:lnTo>
                  <a:lnTo>
                    <a:pt x="615564" y="636528"/>
                  </a:lnTo>
                  <a:lnTo>
                    <a:pt x="627401" y="645857"/>
                  </a:lnTo>
                  <a:lnTo>
                    <a:pt x="639239" y="654781"/>
                  </a:lnTo>
                  <a:lnTo>
                    <a:pt x="651077" y="663217"/>
                  </a:lnTo>
                  <a:lnTo>
                    <a:pt x="662915" y="671104"/>
                  </a:lnTo>
                  <a:lnTo>
                    <a:pt x="674752" y="678401"/>
                  </a:lnTo>
                  <a:lnTo>
                    <a:pt x="686590" y="685088"/>
                  </a:lnTo>
                  <a:lnTo>
                    <a:pt x="698428" y="691162"/>
                  </a:lnTo>
                  <a:lnTo>
                    <a:pt x="710266" y="696634"/>
                  </a:lnTo>
                  <a:lnTo>
                    <a:pt x="722104" y="701530"/>
                  </a:lnTo>
                  <a:lnTo>
                    <a:pt x="733941" y="705881"/>
                  </a:lnTo>
                  <a:lnTo>
                    <a:pt x="745779" y="709725"/>
                  </a:lnTo>
                  <a:lnTo>
                    <a:pt x="757617" y="713106"/>
                  </a:lnTo>
                  <a:lnTo>
                    <a:pt x="769455" y="716065"/>
                  </a:lnTo>
                  <a:lnTo>
                    <a:pt x="781292" y="718644"/>
                  </a:lnTo>
                  <a:lnTo>
                    <a:pt x="793130" y="720886"/>
                  </a:lnTo>
                  <a:lnTo>
                    <a:pt x="804968" y="722828"/>
                  </a:lnTo>
                  <a:lnTo>
                    <a:pt x="816806" y="724505"/>
                  </a:lnTo>
                  <a:lnTo>
                    <a:pt x="828643" y="725952"/>
                  </a:lnTo>
                  <a:lnTo>
                    <a:pt x="840481" y="727197"/>
                  </a:lnTo>
                  <a:lnTo>
                    <a:pt x="852319" y="728266"/>
                  </a:lnTo>
                  <a:lnTo>
                    <a:pt x="864157" y="729184"/>
                  </a:lnTo>
                  <a:lnTo>
                    <a:pt x="875995" y="729970"/>
                  </a:lnTo>
                  <a:lnTo>
                    <a:pt x="887832" y="730643"/>
                  </a:lnTo>
                  <a:lnTo>
                    <a:pt x="899670" y="731218"/>
                  </a:lnTo>
                  <a:lnTo>
                    <a:pt x="911508" y="731710"/>
                  </a:lnTo>
                  <a:lnTo>
                    <a:pt x="923346" y="732130"/>
                  </a:lnTo>
                  <a:lnTo>
                    <a:pt x="935183" y="732488"/>
                  </a:lnTo>
                  <a:lnTo>
                    <a:pt x="947021" y="732794"/>
                  </a:lnTo>
                  <a:lnTo>
                    <a:pt x="958859" y="733055"/>
                  </a:lnTo>
                  <a:lnTo>
                    <a:pt x="970697" y="733277"/>
                  </a:lnTo>
                  <a:lnTo>
                    <a:pt x="982534" y="733467"/>
                  </a:lnTo>
                  <a:lnTo>
                    <a:pt x="994372" y="733628"/>
                  </a:lnTo>
                  <a:lnTo>
                    <a:pt x="1006210" y="733765"/>
                  </a:lnTo>
                  <a:lnTo>
                    <a:pt x="1018048" y="733882"/>
                  </a:lnTo>
                  <a:lnTo>
                    <a:pt x="1029886" y="733982"/>
                  </a:lnTo>
                  <a:lnTo>
                    <a:pt x="1041723" y="734067"/>
                  </a:lnTo>
                  <a:lnTo>
                    <a:pt x="1053561" y="734139"/>
                  </a:lnTo>
                  <a:lnTo>
                    <a:pt x="1065399" y="734201"/>
                  </a:lnTo>
                  <a:lnTo>
                    <a:pt x="1077237" y="734253"/>
                  </a:lnTo>
                  <a:lnTo>
                    <a:pt x="1089074" y="734298"/>
                  </a:lnTo>
                  <a:lnTo>
                    <a:pt x="1100912" y="734336"/>
                  </a:lnTo>
                  <a:lnTo>
                    <a:pt x="1112750" y="734368"/>
                  </a:lnTo>
                  <a:lnTo>
                    <a:pt x="1124588" y="734395"/>
                  </a:lnTo>
                  <a:lnTo>
                    <a:pt x="1136426" y="734419"/>
                  </a:lnTo>
                  <a:lnTo>
                    <a:pt x="1148263" y="734439"/>
                  </a:lnTo>
                  <a:lnTo>
                    <a:pt x="1160101" y="734456"/>
                  </a:lnTo>
                  <a:lnTo>
                    <a:pt x="1171939" y="734470"/>
                  </a:lnTo>
                  <a:lnTo>
                    <a:pt x="1171939" y="734306"/>
                  </a:lnTo>
                  <a:lnTo>
                    <a:pt x="1183777" y="734263"/>
                  </a:lnTo>
                  <a:lnTo>
                    <a:pt x="1195614" y="734212"/>
                  </a:lnTo>
                  <a:lnTo>
                    <a:pt x="1207452" y="734152"/>
                  </a:lnTo>
                  <a:lnTo>
                    <a:pt x="1219290" y="734082"/>
                  </a:lnTo>
                  <a:lnTo>
                    <a:pt x="1231128" y="734000"/>
                  </a:lnTo>
                  <a:lnTo>
                    <a:pt x="1242965" y="733903"/>
                  </a:lnTo>
                  <a:lnTo>
                    <a:pt x="1254803" y="733789"/>
                  </a:lnTo>
                  <a:lnTo>
                    <a:pt x="1266641" y="733655"/>
                  </a:lnTo>
                  <a:lnTo>
                    <a:pt x="1278479" y="733498"/>
                  </a:lnTo>
                  <a:lnTo>
                    <a:pt x="1290317" y="733314"/>
                  </a:lnTo>
                  <a:lnTo>
                    <a:pt x="1302154" y="733097"/>
                  </a:lnTo>
                  <a:lnTo>
                    <a:pt x="1313992" y="732842"/>
                  </a:lnTo>
                  <a:lnTo>
                    <a:pt x="1325830" y="732543"/>
                  </a:lnTo>
                  <a:lnTo>
                    <a:pt x="1337668" y="732192"/>
                  </a:lnTo>
                  <a:lnTo>
                    <a:pt x="1349505" y="731780"/>
                  </a:lnTo>
                  <a:lnTo>
                    <a:pt x="1361343" y="731296"/>
                  </a:lnTo>
                  <a:lnTo>
                    <a:pt x="1373181" y="730727"/>
                  </a:lnTo>
                  <a:lnTo>
                    <a:pt x="1385019" y="730060"/>
                  </a:lnTo>
                  <a:lnTo>
                    <a:pt x="1396856" y="729278"/>
                  </a:lnTo>
                  <a:lnTo>
                    <a:pt x="1408694" y="728361"/>
                  </a:lnTo>
                  <a:lnTo>
                    <a:pt x="1420532" y="727286"/>
                  </a:lnTo>
                  <a:lnTo>
                    <a:pt x="1432370" y="726026"/>
                  </a:lnTo>
                  <a:lnTo>
                    <a:pt x="1444208" y="724551"/>
                  </a:lnTo>
                  <a:lnTo>
                    <a:pt x="1456045" y="722824"/>
                  </a:lnTo>
                  <a:lnTo>
                    <a:pt x="1467883" y="720806"/>
                  </a:lnTo>
                  <a:lnTo>
                    <a:pt x="1479721" y="718447"/>
                  </a:lnTo>
                  <a:lnTo>
                    <a:pt x="1491559" y="715695"/>
                  </a:lnTo>
                  <a:lnTo>
                    <a:pt x="1503396" y="712487"/>
                  </a:lnTo>
                  <a:lnTo>
                    <a:pt x="1515234" y="708752"/>
                  </a:lnTo>
                  <a:lnTo>
                    <a:pt x="1527072" y="704412"/>
                  </a:lnTo>
                  <a:lnTo>
                    <a:pt x="1538910" y="699379"/>
                  </a:lnTo>
                  <a:lnTo>
                    <a:pt x="1550748" y="693553"/>
                  </a:lnTo>
                  <a:lnTo>
                    <a:pt x="1562585" y="686829"/>
                  </a:lnTo>
                  <a:lnTo>
                    <a:pt x="1574423" y="679090"/>
                  </a:lnTo>
                  <a:lnTo>
                    <a:pt x="1586261" y="670213"/>
                  </a:lnTo>
                  <a:lnTo>
                    <a:pt x="1598099" y="660072"/>
                  </a:lnTo>
                  <a:lnTo>
                    <a:pt x="1609936" y="648537"/>
                  </a:lnTo>
                  <a:lnTo>
                    <a:pt x="1621774" y="635484"/>
                  </a:lnTo>
                  <a:lnTo>
                    <a:pt x="1633612" y="620798"/>
                  </a:lnTo>
                  <a:lnTo>
                    <a:pt x="1645450" y="604381"/>
                  </a:lnTo>
                  <a:lnTo>
                    <a:pt x="1657287" y="586160"/>
                  </a:lnTo>
                  <a:lnTo>
                    <a:pt x="1669125" y="566100"/>
                  </a:lnTo>
                  <a:lnTo>
                    <a:pt x="1680963" y="544209"/>
                  </a:lnTo>
                  <a:lnTo>
                    <a:pt x="1692801" y="520548"/>
                  </a:lnTo>
                  <a:lnTo>
                    <a:pt x="1704639" y="495240"/>
                  </a:lnTo>
                  <a:lnTo>
                    <a:pt x="1716476" y="468468"/>
                  </a:lnTo>
                  <a:lnTo>
                    <a:pt x="1728314" y="440480"/>
                  </a:lnTo>
                  <a:lnTo>
                    <a:pt x="1740152" y="411577"/>
                  </a:lnTo>
                  <a:lnTo>
                    <a:pt x="1751990" y="382107"/>
                  </a:lnTo>
                  <a:lnTo>
                    <a:pt x="1763827" y="352444"/>
                  </a:lnTo>
                  <a:lnTo>
                    <a:pt x="1775665" y="322974"/>
                  </a:lnTo>
                  <a:lnTo>
                    <a:pt x="1787503" y="294072"/>
                  </a:lnTo>
                  <a:lnTo>
                    <a:pt x="1799341" y="266084"/>
                  </a:lnTo>
                  <a:lnTo>
                    <a:pt x="1811178" y="239312"/>
                  </a:lnTo>
                  <a:lnTo>
                    <a:pt x="1823016" y="214003"/>
                  </a:lnTo>
                  <a:lnTo>
                    <a:pt x="1834854" y="190343"/>
                  </a:lnTo>
                  <a:lnTo>
                    <a:pt x="1846692" y="168451"/>
                  </a:lnTo>
                  <a:lnTo>
                    <a:pt x="1858530" y="148391"/>
                  </a:lnTo>
                  <a:lnTo>
                    <a:pt x="1870367" y="130171"/>
                  </a:lnTo>
                  <a:lnTo>
                    <a:pt x="1882205" y="113753"/>
                  </a:lnTo>
                  <a:lnTo>
                    <a:pt x="1894043" y="99067"/>
                  </a:lnTo>
                  <a:lnTo>
                    <a:pt x="1905881" y="86014"/>
                  </a:lnTo>
                  <a:lnTo>
                    <a:pt x="1917718" y="74480"/>
                  </a:lnTo>
                  <a:lnTo>
                    <a:pt x="1929556" y="64338"/>
                  </a:lnTo>
                  <a:lnTo>
                    <a:pt x="1941394" y="55462"/>
                  </a:lnTo>
                  <a:lnTo>
                    <a:pt x="1953232" y="47723"/>
                  </a:lnTo>
                  <a:lnTo>
                    <a:pt x="1965069" y="40998"/>
                  </a:lnTo>
                  <a:lnTo>
                    <a:pt x="1976907" y="35173"/>
                  </a:lnTo>
                  <a:lnTo>
                    <a:pt x="1988745" y="30139"/>
                  </a:lnTo>
                  <a:lnTo>
                    <a:pt x="2000583" y="25800"/>
                  </a:lnTo>
                  <a:lnTo>
                    <a:pt x="2012421" y="22065"/>
                  </a:lnTo>
                  <a:lnTo>
                    <a:pt x="2024258" y="18857"/>
                  </a:lnTo>
                  <a:lnTo>
                    <a:pt x="2036096" y="16104"/>
                  </a:lnTo>
                  <a:lnTo>
                    <a:pt x="2047934" y="13746"/>
                  </a:lnTo>
                  <a:lnTo>
                    <a:pt x="2059772" y="11727"/>
                  </a:lnTo>
                  <a:lnTo>
                    <a:pt x="2071609" y="10001"/>
                  </a:lnTo>
                  <a:lnTo>
                    <a:pt x="2083447" y="8526"/>
                  </a:lnTo>
                  <a:lnTo>
                    <a:pt x="2095285" y="7266"/>
                  </a:lnTo>
                  <a:lnTo>
                    <a:pt x="2107123" y="6191"/>
                  </a:lnTo>
                  <a:lnTo>
                    <a:pt x="2118961" y="5273"/>
                  </a:lnTo>
                  <a:lnTo>
                    <a:pt x="2130798" y="4491"/>
                  </a:lnTo>
                  <a:lnTo>
                    <a:pt x="2142636" y="3824"/>
                  </a:lnTo>
                  <a:lnTo>
                    <a:pt x="2154474" y="3256"/>
                  </a:lnTo>
                  <a:lnTo>
                    <a:pt x="2166312" y="2772"/>
                  </a:lnTo>
                  <a:lnTo>
                    <a:pt x="2178149" y="2360"/>
                  </a:lnTo>
                  <a:lnTo>
                    <a:pt x="2189987" y="2008"/>
                  </a:lnTo>
                  <a:lnTo>
                    <a:pt x="2201825" y="1709"/>
                  </a:lnTo>
                  <a:lnTo>
                    <a:pt x="2213663" y="1455"/>
                  </a:lnTo>
                  <a:lnTo>
                    <a:pt x="2225500" y="1238"/>
                  </a:lnTo>
                  <a:lnTo>
                    <a:pt x="2237338" y="1053"/>
                  </a:lnTo>
                  <a:lnTo>
                    <a:pt x="2249176" y="896"/>
                  </a:lnTo>
                  <a:lnTo>
                    <a:pt x="2261014" y="763"/>
                  </a:lnTo>
                  <a:lnTo>
                    <a:pt x="2272852" y="649"/>
                  </a:lnTo>
                  <a:lnTo>
                    <a:pt x="2284689" y="552"/>
                  </a:lnTo>
                  <a:lnTo>
                    <a:pt x="2296527" y="470"/>
                  </a:lnTo>
                  <a:lnTo>
                    <a:pt x="2308365" y="399"/>
                  </a:lnTo>
                  <a:lnTo>
                    <a:pt x="2320203" y="340"/>
                  </a:lnTo>
                  <a:lnTo>
                    <a:pt x="2332040" y="289"/>
                  </a:lnTo>
                  <a:lnTo>
                    <a:pt x="2343878" y="246"/>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9" name="pl39"/>
            <p:cNvSpPr/>
            <p:nvPr/>
          </p:nvSpPr>
          <p:spPr>
            <a:xfrm>
              <a:off x="2482252" y="1639703"/>
              <a:ext cx="4687757" cy="1223843"/>
            </a:xfrm>
            <a:custGeom>
              <a:avLst/>
              <a:pathLst>
                <a:path w="4687757" h="1223843">
                  <a:moveTo>
                    <a:pt x="0" y="1223843"/>
                  </a:moveTo>
                  <a:lnTo>
                    <a:pt x="11837" y="1223786"/>
                  </a:lnTo>
                  <a:lnTo>
                    <a:pt x="23675" y="1223718"/>
                  </a:lnTo>
                  <a:lnTo>
                    <a:pt x="35513" y="1223638"/>
                  </a:lnTo>
                  <a:lnTo>
                    <a:pt x="47351" y="1223545"/>
                  </a:lnTo>
                  <a:lnTo>
                    <a:pt x="59188" y="1223435"/>
                  </a:lnTo>
                  <a:lnTo>
                    <a:pt x="71026" y="1223306"/>
                  </a:lnTo>
                  <a:lnTo>
                    <a:pt x="82864" y="1223154"/>
                  </a:lnTo>
                  <a:lnTo>
                    <a:pt x="94702" y="1222976"/>
                  </a:lnTo>
                  <a:lnTo>
                    <a:pt x="106539" y="1222767"/>
                  </a:lnTo>
                  <a:lnTo>
                    <a:pt x="118377" y="1222521"/>
                  </a:lnTo>
                  <a:lnTo>
                    <a:pt x="130215" y="1222232"/>
                  </a:lnTo>
                  <a:lnTo>
                    <a:pt x="142053" y="1221892"/>
                  </a:lnTo>
                  <a:lnTo>
                    <a:pt x="153891" y="1221493"/>
                  </a:lnTo>
                  <a:lnTo>
                    <a:pt x="165728" y="1221025"/>
                  </a:lnTo>
                  <a:lnTo>
                    <a:pt x="177566" y="1220475"/>
                  </a:lnTo>
                  <a:lnTo>
                    <a:pt x="189404" y="1219830"/>
                  </a:lnTo>
                  <a:lnTo>
                    <a:pt x="201242" y="1219072"/>
                  </a:lnTo>
                  <a:lnTo>
                    <a:pt x="213079" y="1218183"/>
                  </a:lnTo>
                  <a:lnTo>
                    <a:pt x="224917" y="1217140"/>
                  </a:lnTo>
                  <a:lnTo>
                    <a:pt x="236755" y="1215917"/>
                  </a:lnTo>
                  <a:lnTo>
                    <a:pt x="248593" y="1214483"/>
                  </a:lnTo>
                  <a:lnTo>
                    <a:pt x="260430" y="1212803"/>
                  </a:lnTo>
                  <a:lnTo>
                    <a:pt x="272268" y="1210837"/>
                  </a:lnTo>
                  <a:lnTo>
                    <a:pt x="284106" y="1208535"/>
                  </a:lnTo>
                  <a:lnTo>
                    <a:pt x="295944" y="1205843"/>
                  </a:lnTo>
                  <a:lnTo>
                    <a:pt x="307782" y="1202699"/>
                  </a:lnTo>
                  <a:lnTo>
                    <a:pt x="319619" y="1199029"/>
                  </a:lnTo>
                  <a:lnTo>
                    <a:pt x="331457" y="1194751"/>
                  </a:lnTo>
                  <a:lnTo>
                    <a:pt x="343295" y="1189772"/>
                  </a:lnTo>
                  <a:lnTo>
                    <a:pt x="355133" y="1183985"/>
                  </a:lnTo>
                  <a:lnTo>
                    <a:pt x="366970" y="1177274"/>
                  </a:lnTo>
                  <a:lnTo>
                    <a:pt x="378808" y="1169506"/>
                  </a:lnTo>
                  <a:lnTo>
                    <a:pt x="390646" y="1160541"/>
                  </a:lnTo>
                  <a:lnTo>
                    <a:pt x="402484" y="1150222"/>
                  </a:lnTo>
                  <a:lnTo>
                    <a:pt x="414321" y="1138387"/>
                  </a:lnTo>
                  <a:lnTo>
                    <a:pt x="426159" y="1124865"/>
                  </a:lnTo>
                  <a:lnTo>
                    <a:pt x="437997" y="1109485"/>
                  </a:lnTo>
                  <a:lnTo>
                    <a:pt x="449835" y="1092082"/>
                  </a:lnTo>
                  <a:lnTo>
                    <a:pt x="461673" y="1072500"/>
                  </a:lnTo>
                  <a:lnTo>
                    <a:pt x="473510" y="1050610"/>
                  </a:lnTo>
                  <a:lnTo>
                    <a:pt x="485348" y="1026316"/>
                  </a:lnTo>
                  <a:lnTo>
                    <a:pt x="497186" y="999569"/>
                  </a:lnTo>
                  <a:lnTo>
                    <a:pt x="509024" y="970381"/>
                  </a:lnTo>
                  <a:lnTo>
                    <a:pt x="520861" y="938833"/>
                  </a:lnTo>
                  <a:lnTo>
                    <a:pt x="532699" y="905088"/>
                  </a:lnTo>
                  <a:lnTo>
                    <a:pt x="544537" y="869393"/>
                  </a:lnTo>
                  <a:lnTo>
                    <a:pt x="556375" y="832075"/>
                  </a:lnTo>
                  <a:lnTo>
                    <a:pt x="568213" y="793539"/>
                  </a:lnTo>
                  <a:lnTo>
                    <a:pt x="580050" y="754245"/>
                  </a:lnTo>
                  <a:lnTo>
                    <a:pt x="591888" y="714695"/>
                  </a:lnTo>
                  <a:lnTo>
                    <a:pt x="603726" y="675401"/>
                  </a:lnTo>
                  <a:lnTo>
                    <a:pt x="615564" y="636865"/>
                  </a:lnTo>
                  <a:lnTo>
                    <a:pt x="627401" y="599547"/>
                  </a:lnTo>
                  <a:lnTo>
                    <a:pt x="639239" y="563852"/>
                  </a:lnTo>
                  <a:lnTo>
                    <a:pt x="651077" y="530107"/>
                  </a:lnTo>
                  <a:lnTo>
                    <a:pt x="662915" y="498559"/>
                  </a:lnTo>
                  <a:lnTo>
                    <a:pt x="674752" y="469371"/>
                  </a:lnTo>
                  <a:lnTo>
                    <a:pt x="686590" y="442624"/>
                  </a:lnTo>
                  <a:lnTo>
                    <a:pt x="698428" y="418330"/>
                  </a:lnTo>
                  <a:lnTo>
                    <a:pt x="710266" y="396440"/>
                  </a:lnTo>
                  <a:lnTo>
                    <a:pt x="722104" y="376858"/>
                  </a:lnTo>
                  <a:lnTo>
                    <a:pt x="733941" y="359455"/>
                  </a:lnTo>
                  <a:lnTo>
                    <a:pt x="745779" y="344075"/>
                  </a:lnTo>
                  <a:lnTo>
                    <a:pt x="757617" y="330553"/>
                  </a:lnTo>
                  <a:lnTo>
                    <a:pt x="769455" y="318718"/>
                  </a:lnTo>
                  <a:lnTo>
                    <a:pt x="781292" y="308399"/>
                  </a:lnTo>
                  <a:lnTo>
                    <a:pt x="793130" y="299433"/>
                  </a:lnTo>
                  <a:lnTo>
                    <a:pt x="804968" y="291666"/>
                  </a:lnTo>
                  <a:lnTo>
                    <a:pt x="816806" y="284955"/>
                  </a:lnTo>
                  <a:lnTo>
                    <a:pt x="828643" y="279168"/>
                  </a:lnTo>
                  <a:lnTo>
                    <a:pt x="840481" y="274189"/>
                  </a:lnTo>
                  <a:lnTo>
                    <a:pt x="852319" y="269911"/>
                  </a:lnTo>
                  <a:lnTo>
                    <a:pt x="864157" y="266241"/>
                  </a:lnTo>
                  <a:lnTo>
                    <a:pt x="875995" y="263097"/>
                  </a:lnTo>
                  <a:lnTo>
                    <a:pt x="887832" y="260405"/>
                  </a:lnTo>
                  <a:lnTo>
                    <a:pt x="899670" y="258103"/>
                  </a:lnTo>
                  <a:lnTo>
                    <a:pt x="911508" y="256136"/>
                  </a:lnTo>
                  <a:lnTo>
                    <a:pt x="923346" y="254457"/>
                  </a:lnTo>
                  <a:lnTo>
                    <a:pt x="935183" y="253023"/>
                  </a:lnTo>
                  <a:lnTo>
                    <a:pt x="947021" y="251800"/>
                  </a:lnTo>
                  <a:lnTo>
                    <a:pt x="958859" y="250757"/>
                  </a:lnTo>
                  <a:lnTo>
                    <a:pt x="970697" y="249868"/>
                  </a:lnTo>
                  <a:lnTo>
                    <a:pt x="982534" y="249110"/>
                  </a:lnTo>
                  <a:lnTo>
                    <a:pt x="994372" y="248465"/>
                  </a:lnTo>
                  <a:lnTo>
                    <a:pt x="1006210" y="247915"/>
                  </a:lnTo>
                  <a:lnTo>
                    <a:pt x="1018048" y="247447"/>
                  </a:lnTo>
                  <a:lnTo>
                    <a:pt x="1029886" y="247048"/>
                  </a:lnTo>
                  <a:lnTo>
                    <a:pt x="1041723" y="246708"/>
                  </a:lnTo>
                  <a:lnTo>
                    <a:pt x="1053561" y="246419"/>
                  </a:lnTo>
                  <a:lnTo>
                    <a:pt x="1065399" y="246173"/>
                  </a:lnTo>
                  <a:lnTo>
                    <a:pt x="1077237" y="245964"/>
                  </a:lnTo>
                  <a:lnTo>
                    <a:pt x="1089074" y="245786"/>
                  </a:lnTo>
                  <a:lnTo>
                    <a:pt x="1100912" y="245634"/>
                  </a:lnTo>
                  <a:lnTo>
                    <a:pt x="1112750" y="245505"/>
                  </a:lnTo>
                  <a:lnTo>
                    <a:pt x="1124588" y="245395"/>
                  </a:lnTo>
                  <a:lnTo>
                    <a:pt x="1136426" y="245302"/>
                  </a:lnTo>
                  <a:lnTo>
                    <a:pt x="1148263" y="245222"/>
                  </a:lnTo>
                  <a:lnTo>
                    <a:pt x="1160101" y="245154"/>
                  </a:lnTo>
                  <a:lnTo>
                    <a:pt x="1171939" y="245097"/>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82"/>
                  </a:lnTo>
                  <a:lnTo>
                    <a:pt x="2355716" y="110"/>
                  </a:lnTo>
                  <a:lnTo>
                    <a:pt x="2367554" y="144"/>
                  </a:lnTo>
                  <a:lnTo>
                    <a:pt x="2379391" y="184"/>
                  </a:lnTo>
                  <a:lnTo>
                    <a:pt x="2391229" y="231"/>
                  </a:lnTo>
                  <a:lnTo>
                    <a:pt x="2403067" y="286"/>
                  </a:lnTo>
                  <a:lnTo>
                    <a:pt x="2414905" y="350"/>
                  </a:lnTo>
                  <a:lnTo>
                    <a:pt x="2426743" y="426"/>
                  </a:lnTo>
                  <a:lnTo>
                    <a:pt x="2438580" y="515"/>
                  </a:lnTo>
                  <a:lnTo>
                    <a:pt x="2450418" y="620"/>
                  </a:lnTo>
                  <a:lnTo>
                    <a:pt x="2462256" y="743"/>
                  </a:lnTo>
                  <a:lnTo>
                    <a:pt x="2474094" y="887"/>
                  </a:lnTo>
                  <a:lnTo>
                    <a:pt x="2485931" y="1057"/>
                  </a:lnTo>
                  <a:lnTo>
                    <a:pt x="2497769" y="1257"/>
                  </a:lnTo>
                  <a:lnTo>
                    <a:pt x="2509607" y="1491"/>
                  </a:lnTo>
                  <a:lnTo>
                    <a:pt x="2521445" y="1766"/>
                  </a:lnTo>
                  <a:lnTo>
                    <a:pt x="2533283" y="2088"/>
                  </a:lnTo>
                  <a:lnTo>
                    <a:pt x="2545120" y="2467"/>
                  </a:lnTo>
                  <a:lnTo>
                    <a:pt x="2556958" y="2912"/>
                  </a:lnTo>
                  <a:lnTo>
                    <a:pt x="2568796" y="3433"/>
                  </a:lnTo>
                  <a:lnTo>
                    <a:pt x="2580634" y="4045"/>
                  </a:lnTo>
                  <a:lnTo>
                    <a:pt x="2592471" y="4762"/>
                  </a:lnTo>
                  <a:lnTo>
                    <a:pt x="2604309" y="5602"/>
                  </a:lnTo>
                  <a:lnTo>
                    <a:pt x="2616147" y="6585"/>
                  </a:lnTo>
                  <a:lnTo>
                    <a:pt x="2627985" y="7736"/>
                  </a:lnTo>
                  <a:lnTo>
                    <a:pt x="2639822" y="9082"/>
                  </a:lnTo>
                  <a:lnTo>
                    <a:pt x="2651660" y="10654"/>
                  </a:lnTo>
                  <a:lnTo>
                    <a:pt x="2663498" y="12489"/>
                  </a:lnTo>
                  <a:lnTo>
                    <a:pt x="2675336" y="14628"/>
                  </a:lnTo>
                  <a:lnTo>
                    <a:pt x="2687174" y="17117"/>
                  </a:lnTo>
                  <a:lnTo>
                    <a:pt x="2699011" y="20011"/>
                  </a:lnTo>
                  <a:lnTo>
                    <a:pt x="2710849" y="23366"/>
                  </a:lnTo>
                  <a:lnTo>
                    <a:pt x="2722687" y="27250"/>
                  </a:lnTo>
                  <a:lnTo>
                    <a:pt x="2734525" y="31733"/>
                  </a:lnTo>
                  <a:lnTo>
                    <a:pt x="2746362" y="36892"/>
                  </a:lnTo>
                  <a:lnTo>
                    <a:pt x="2758200" y="42810"/>
                  </a:lnTo>
                  <a:lnTo>
                    <a:pt x="2770038" y="49571"/>
                  </a:lnTo>
                  <a:lnTo>
                    <a:pt x="2781876" y="57261"/>
                  </a:lnTo>
                  <a:lnTo>
                    <a:pt x="2793713" y="65962"/>
                  </a:lnTo>
                  <a:lnTo>
                    <a:pt x="2805551" y="75753"/>
                  </a:lnTo>
                  <a:lnTo>
                    <a:pt x="2817389" y="86698"/>
                  </a:lnTo>
                  <a:lnTo>
                    <a:pt x="2829227" y="98845"/>
                  </a:lnTo>
                  <a:lnTo>
                    <a:pt x="2841065" y="112219"/>
                  </a:lnTo>
                  <a:lnTo>
                    <a:pt x="2852902" y="126813"/>
                  </a:lnTo>
                  <a:lnTo>
                    <a:pt x="2864740" y="142587"/>
                  </a:lnTo>
                  <a:lnTo>
                    <a:pt x="2876578" y="159459"/>
                  </a:lnTo>
                  <a:lnTo>
                    <a:pt x="2888416" y="177307"/>
                  </a:lnTo>
                  <a:lnTo>
                    <a:pt x="2900253" y="195966"/>
                  </a:lnTo>
                  <a:lnTo>
                    <a:pt x="2912091" y="215234"/>
                  </a:lnTo>
                  <a:lnTo>
                    <a:pt x="2923929" y="234881"/>
                  </a:lnTo>
                  <a:lnTo>
                    <a:pt x="2935767" y="254656"/>
                  </a:lnTo>
                  <a:lnTo>
                    <a:pt x="2947604" y="274303"/>
                  </a:lnTo>
                  <a:lnTo>
                    <a:pt x="2959442" y="293571"/>
                  </a:lnTo>
                  <a:lnTo>
                    <a:pt x="2971280" y="312230"/>
                  </a:lnTo>
                  <a:lnTo>
                    <a:pt x="2983118" y="330077"/>
                  </a:lnTo>
                  <a:lnTo>
                    <a:pt x="2994956" y="346950"/>
                  </a:lnTo>
                  <a:lnTo>
                    <a:pt x="3006793" y="362724"/>
                  </a:lnTo>
                  <a:lnTo>
                    <a:pt x="3018631" y="377318"/>
                  </a:lnTo>
                  <a:lnTo>
                    <a:pt x="3030469" y="390691"/>
                  </a:lnTo>
                  <a:lnTo>
                    <a:pt x="3042307" y="402838"/>
                  </a:lnTo>
                  <a:lnTo>
                    <a:pt x="3054144" y="413783"/>
                  </a:lnTo>
                  <a:lnTo>
                    <a:pt x="3065982" y="423574"/>
                  </a:lnTo>
                  <a:lnTo>
                    <a:pt x="3077820" y="432276"/>
                  </a:lnTo>
                  <a:lnTo>
                    <a:pt x="3089658" y="439966"/>
                  </a:lnTo>
                  <a:lnTo>
                    <a:pt x="3101496" y="446727"/>
                  </a:lnTo>
                  <a:lnTo>
                    <a:pt x="3113333" y="452644"/>
                  </a:lnTo>
                  <a:lnTo>
                    <a:pt x="3125171" y="457804"/>
                  </a:lnTo>
                  <a:lnTo>
                    <a:pt x="3137009" y="462286"/>
                  </a:lnTo>
                  <a:lnTo>
                    <a:pt x="3148847" y="466170"/>
                  </a:lnTo>
                  <a:lnTo>
                    <a:pt x="3160684" y="469526"/>
                  </a:lnTo>
                  <a:lnTo>
                    <a:pt x="3172522" y="472419"/>
                  </a:lnTo>
                  <a:lnTo>
                    <a:pt x="3184360" y="474909"/>
                  </a:lnTo>
                  <a:lnTo>
                    <a:pt x="3196198" y="477048"/>
                  </a:lnTo>
                  <a:lnTo>
                    <a:pt x="3208035" y="478883"/>
                  </a:lnTo>
                  <a:lnTo>
                    <a:pt x="3219873" y="480455"/>
                  </a:lnTo>
                  <a:lnTo>
                    <a:pt x="3231711" y="481801"/>
                  </a:lnTo>
                  <a:lnTo>
                    <a:pt x="3243549" y="482952"/>
                  </a:lnTo>
                  <a:lnTo>
                    <a:pt x="3255387" y="483935"/>
                  </a:lnTo>
                  <a:lnTo>
                    <a:pt x="3267224" y="484775"/>
                  </a:lnTo>
                  <a:lnTo>
                    <a:pt x="3279062" y="485492"/>
                  </a:lnTo>
                  <a:lnTo>
                    <a:pt x="3290900" y="486103"/>
                  </a:lnTo>
                  <a:lnTo>
                    <a:pt x="3302738" y="486625"/>
                  </a:lnTo>
                  <a:lnTo>
                    <a:pt x="3314575" y="487069"/>
                  </a:lnTo>
                  <a:lnTo>
                    <a:pt x="3326413" y="487448"/>
                  </a:lnTo>
                  <a:lnTo>
                    <a:pt x="3338251" y="487771"/>
                  </a:lnTo>
                  <a:lnTo>
                    <a:pt x="3350089" y="488046"/>
                  </a:lnTo>
                  <a:lnTo>
                    <a:pt x="3361926" y="488280"/>
                  </a:lnTo>
                  <a:lnTo>
                    <a:pt x="3373764" y="488479"/>
                  </a:lnTo>
                  <a:lnTo>
                    <a:pt x="3385602" y="488649"/>
                  </a:lnTo>
                  <a:lnTo>
                    <a:pt x="3397440" y="488794"/>
                  </a:lnTo>
                  <a:lnTo>
                    <a:pt x="3409278" y="488917"/>
                  </a:lnTo>
                  <a:lnTo>
                    <a:pt x="3421115" y="489021"/>
                  </a:lnTo>
                  <a:lnTo>
                    <a:pt x="3432953" y="489110"/>
                  </a:lnTo>
                  <a:lnTo>
                    <a:pt x="3444791" y="489186"/>
                  </a:lnTo>
                  <a:lnTo>
                    <a:pt x="3456629" y="489251"/>
                  </a:lnTo>
                  <a:lnTo>
                    <a:pt x="3468466" y="489306"/>
                  </a:lnTo>
                  <a:lnTo>
                    <a:pt x="3480304" y="489352"/>
                  </a:lnTo>
                  <a:lnTo>
                    <a:pt x="3492142" y="489392"/>
                  </a:lnTo>
                  <a:lnTo>
                    <a:pt x="3503980" y="489426"/>
                  </a:lnTo>
                  <a:lnTo>
                    <a:pt x="3515818" y="489455"/>
                  </a:lnTo>
                  <a:lnTo>
                    <a:pt x="3515818" y="489455"/>
                  </a:lnTo>
                  <a:lnTo>
                    <a:pt x="3527655" y="489426"/>
                  </a:lnTo>
                  <a:lnTo>
                    <a:pt x="3539493" y="489392"/>
                  </a:lnTo>
                  <a:lnTo>
                    <a:pt x="3551331" y="489352"/>
                  </a:lnTo>
                  <a:lnTo>
                    <a:pt x="3563169" y="489306"/>
                  </a:lnTo>
                  <a:lnTo>
                    <a:pt x="3575006" y="489251"/>
                  </a:lnTo>
                  <a:lnTo>
                    <a:pt x="3586844" y="489186"/>
                  </a:lnTo>
                  <a:lnTo>
                    <a:pt x="3598682" y="489110"/>
                  </a:lnTo>
                  <a:lnTo>
                    <a:pt x="3610520" y="489021"/>
                  </a:lnTo>
                  <a:lnTo>
                    <a:pt x="3622357" y="488917"/>
                  </a:lnTo>
                  <a:lnTo>
                    <a:pt x="3634195" y="488794"/>
                  </a:lnTo>
                  <a:lnTo>
                    <a:pt x="3646033" y="488649"/>
                  </a:lnTo>
                  <a:lnTo>
                    <a:pt x="3657871" y="488479"/>
                  </a:lnTo>
                  <a:lnTo>
                    <a:pt x="3669709" y="488280"/>
                  </a:lnTo>
                  <a:lnTo>
                    <a:pt x="3681546" y="488046"/>
                  </a:lnTo>
                  <a:lnTo>
                    <a:pt x="3693384" y="487771"/>
                  </a:lnTo>
                  <a:lnTo>
                    <a:pt x="3705222" y="487448"/>
                  </a:lnTo>
                  <a:lnTo>
                    <a:pt x="3717060" y="487069"/>
                  </a:lnTo>
                  <a:lnTo>
                    <a:pt x="3728897" y="486625"/>
                  </a:lnTo>
                  <a:lnTo>
                    <a:pt x="3740735" y="486103"/>
                  </a:lnTo>
                  <a:lnTo>
                    <a:pt x="3752573" y="485492"/>
                  </a:lnTo>
                  <a:lnTo>
                    <a:pt x="3764411" y="484775"/>
                  </a:lnTo>
                  <a:lnTo>
                    <a:pt x="3776248" y="483935"/>
                  </a:lnTo>
                  <a:lnTo>
                    <a:pt x="3788086" y="482952"/>
                  </a:lnTo>
                  <a:lnTo>
                    <a:pt x="3799924" y="481801"/>
                  </a:lnTo>
                  <a:lnTo>
                    <a:pt x="3811762" y="480455"/>
                  </a:lnTo>
                  <a:lnTo>
                    <a:pt x="3823600" y="478883"/>
                  </a:lnTo>
                  <a:lnTo>
                    <a:pt x="3835437" y="477048"/>
                  </a:lnTo>
                  <a:lnTo>
                    <a:pt x="3847275" y="474909"/>
                  </a:lnTo>
                  <a:lnTo>
                    <a:pt x="3859113" y="472419"/>
                  </a:lnTo>
                  <a:lnTo>
                    <a:pt x="3870951" y="469526"/>
                  </a:lnTo>
                  <a:lnTo>
                    <a:pt x="3882788" y="466170"/>
                  </a:lnTo>
                  <a:lnTo>
                    <a:pt x="3894626" y="462286"/>
                  </a:lnTo>
                  <a:lnTo>
                    <a:pt x="3906464" y="457804"/>
                  </a:lnTo>
                  <a:lnTo>
                    <a:pt x="3918302" y="452644"/>
                  </a:lnTo>
                  <a:lnTo>
                    <a:pt x="3930139" y="446727"/>
                  </a:lnTo>
                  <a:lnTo>
                    <a:pt x="3941977" y="439966"/>
                  </a:lnTo>
                  <a:lnTo>
                    <a:pt x="3953815" y="432276"/>
                  </a:lnTo>
                  <a:lnTo>
                    <a:pt x="3965653" y="423574"/>
                  </a:lnTo>
                  <a:lnTo>
                    <a:pt x="3977491" y="413783"/>
                  </a:lnTo>
                  <a:lnTo>
                    <a:pt x="3989328" y="402838"/>
                  </a:lnTo>
                  <a:lnTo>
                    <a:pt x="4001166" y="390691"/>
                  </a:lnTo>
                  <a:lnTo>
                    <a:pt x="4013004" y="377318"/>
                  </a:lnTo>
                  <a:lnTo>
                    <a:pt x="4024842" y="362724"/>
                  </a:lnTo>
                  <a:lnTo>
                    <a:pt x="4036679" y="346950"/>
                  </a:lnTo>
                  <a:lnTo>
                    <a:pt x="4048517" y="330077"/>
                  </a:lnTo>
                  <a:lnTo>
                    <a:pt x="4060355" y="312230"/>
                  </a:lnTo>
                  <a:lnTo>
                    <a:pt x="4072193" y="293571"/>
                  </a:lnTo>
                  <a:lnTo>
                    <a:pt x="4084031" y="274303"/>
                  </a:lnTo>
                  <a:lnTo>
                    <a:pt x="4095868" y="254656"/>
                  </a:lnTo>
                  <a:lnTo>
                    <a:pt x="4107706" y="234881"/>
                  </a:lnTo>
                  <a:lnTo>
                    <a:pt x="4119544" y="215234"/>
                  </a:lnTo>
                  <a:lnTo>
                    <a:pt x="4131382" y="195966"/>
                  </a:lnTo>
                  <a:lnTo>
                    <a:pt x="4143219" y="177307"/>
                  </a:lnTo>
                  <a:lnTo>
                    <a:pt x="4155057" y="159459"/>
                  </a:lnTo>
                  <a:lnTo>
                    <a:pt x="4166895" y="142587"/>
                  </a:lnTo>
                  <a:lnTo>
                    <a:pt x="4178733" y="126813"/>
                  </a:lnTo>
                  <a:lnTo>
                    <a:pt x="4190570" y="112219"/>
                  </a:lnTo>
                  <a:lnTo>
                    <a:pt x="4202408" y="98845"/>
                  </a:lnTo>
                  <a:lnTo>
                    <a:pt x="4214246" y="86698"/>
                  </a:lnTo>
                  <a:lnTo>
                    <a:pt x="4226084" y="75753"/>
                  </a:lnTo>
                  <a:lnTo>
                    <a:pt x="4237922" y="65962"/>
                  </a:lnTo>
                  <a:lnTo>
                    <a:pt x="4249759" y="57261"/>
                  </a:lnTo>
                  <a:lnTo>
                    <a:pt x="4261597" y="49571"/>
                  </a:lnTo>
                  <a:lnTo>
                    <a:pt x="4273435" y="42810"/>
                  </a:lnTo>
                  <a:lnTo>
                    <a:pt x="4285273" y="36892"/>
                  </a:lnTo>
                  <a:lnTo>
                    <a:pt x="4297110" y="31733"/>
                  </a:lnTo>
                  <a:lnTo>
                    <a:pt x="4308948" y="27250"/>
                  </a:lnTo>
                  <a:lnTo>
                    <a:pt x="4320786" y="23366"/>
                  </a:lnTo>
                  <a:lnTo>
                    <a:pt x="4332624" y="20011"/>
                  </a:lnTo>
                  <a:lnTo>
                    <a:pt x="4344461" y="17117"/>
                  </a:lnTo>
                  <a:lnTo>
                    <a:pt x="4356299" y="14628"/>
                  </a:lnTo>
                  <a:lnTo>
                    <a:pt x="4368137" y="12489"/>
                  </a:lnTo>
                  <a:lnTo>
                    <a:pt x="4379975" y="10654"/>
                  </a:lnTo>
                  <a:lnTo>
                    <a:pt x="4391813" y="9082"/>
                  </a:lnTo>
                  <a:lnTo>
                    <a:pt x="4403650" y="7736"/>
                  </a:lnTo>
                  <a:lnTo>
                    <a:pt x="4415488" y="6585"/>
                  </a:lnTo>
                  <a:lnTo>
                    <a:pt x="4427326" y="5602"/>
                  </a:lnTo>
                  <a:lnTo>
                    <a:pt x="4439164" y="4762"/>
                  </a:lnTo>
                  <a:lnTo>
                    <a:pt x="4451001" y="4045"/>
                  </a:lnTo>
                  <a:lnTo>
                    <a:pt x="4462839" y="3433"/>
                  </a:lnTo>
                  <a:lnTo>
                    <a:pt x="4474677" y="2912"/>
                  </a:lnTo>
                  <a:lnTo>
                    <a:pt x="4486515" y="2467"/>
                  </a:lnTo>
                  <a:lnTo>
                    <a:pt x="4498352" y="2088"/>
                  </a:lnTo>
                  <a:lnTo>
                    <a:pt x="4510190" y="1766"/>
                  </a:lnTo>
                  <a:lnTo>
                    <a:pt x="4522028" y="1491"/>
                  </a:lnTo>
                  <a:lnTo>
                    <a:pt x="4533866" y="1257"/>
                  </a:lnTo>
                  <a:lnTo>
                    <a:pt x="4545704" y="1057"/>
                  </a:lnTo>
                  <a:lnTo>
                    <a:pt x="4557541" y="887"/>
                  </a:lnTo>
                  <a:lnTo>
                    <a:pt x="4569379" y="743"/>
                  </a:lnTo>
                  <a:lnTo>
                    <a:pt x="4581217" y="620"/>
                  </a:lnTo>
                  <a:lnTo>
                    <a:pt x="4593055" y="515"/>
                  </a:lnTo>
                  <a:lnTo>
                    <a:pt x="4604892" y="426"/>
                  </a:lnTo>
                  <a:lnTo>
                    <a:pt x="4616730" y="350"/>
                  </a:lnTo>
                  <a:lnTo>
                    <a:pt x="4628568" y="286"/>
                  </a:lnTo>
                  <a:lnTo>
                    <a:pt x="4640406" y="231"/>
                  </a:lnTo>
                  <a:lnTo>
                    <a:pt x="4652244" y="184"/>
                  </a:lnTo>
                  <a:lnTo>
                    <a:pt x="4664081" y="144"/>
                  </a:lnTo>
                  <a:lnTo>
                    <a:pt x="4675919" y="110"/>
                  </a:lnTo>
                  <a:lnTo>
                    <a:pt x="4687757" y="82"/>
                  </a:lnTo>
                </a:path>
              </a:pathLst>
            </a:custGeom>
            <a:ln w="40651" cap="flat">
              <a:solidFill>
                <a:srgbClr val="E8E8E8">
                  <a:alpha val="100000"/>
                </a:srgbClr>
              </a:solidFill>
              <a:prstDash val="solid"/>
              <a:round/>
            </a:ln>
          </p:spPr>
          <p:txBody>
            <a:bodyPr/>
            <a:lstStyle/>
            <a:p/>
          </p:txBody>
        </p:sp>
        <p:sp>
          <p:nvSpPr>
            <p:cNvPr id="40" name="pl40"/>
            <p:cNvSpPr/>
            <p:nvPr/>
          </p:nvSpPr>
          <p:spPr>
            <a:xfrm>
              <a:off x="2482252" y="2619106"/>
              <a:ext cx="4687757" cy="489619"/>
            </a:xfrm>
            <a:custGeom>
              <a:avLst/>
              <a:pathLst>
                <a:path w="4687757" h="489619">
                  <a:moveTo>
                    <a:pt x="0" y="0"/>
                  </a:moveTo>
                  <a:lnTo>
                    <a:pt x="11837" y="14"/>
                  </a:lnTo>
                  <a:lnTo>
                    <a:pt x="23675" y="31"/>
                  </a:lnTo>
                  <a:lnTo>
                    <a:pt x="35513" y="51"/>
                  </a:lnTo>
                  <a:lnTo>
                    <a:pt x="47351" y="74"/>
                  </a:lnTo>
                  <a:lnTo>
                    <a:pt x="59188" y="102"/>
                  </a:lnTo>
                  <a:lnTo>
                    <a:pt x="71026" y="134"/>
                  </a:lnTo>
                  <a:lnTo>
                    <a:pt x="82864" y="172"/>
                  </a:lnTo>
                  <a:lnTo>
                    <a:pt x="94702" y="216"/>
                  </a:lnTo>
                  <a:lnTo>
                    <a:pt x="106539" y="269"/>
                  </a:lnTo>
                  <a:lnTo>
                    <a:pt x="118377" y="330"/>
                  </a:lnTo>
                  <a:lnTo>
                    <a:pt x="130215" y="402"/>
                  </a:lnTo>
                  <a:lnTo>
                    <a:pt x="142053" y="487"/>
                  </a:lnTo>
                  <a:lnTo>
                    <a:pt x="153891" y="587"/>
                  </a:lnTo>
                  <a:lnTo>
                    <a:pt x="165728" y="704"/>
                  </a:lnTo>
                  <a:lnTo>
                    <a:pt x="177566" y="842"/>
                  </a:lnTo>
                  <a:lnTo>
                    <a:pt x="189404" y="1003"/>
                  </a:lnTo>
                  <a:lnTo>
                    <a:pt x="201242" y="1192"/>
                  </a:lnTo>
                  <a:lnTo>
                    <a:pt x="213079" y="1415"/>
                  </a:lnTo>
                  <a:lnTo>
                    <a:pt x="224917" y="1675"/>
                  </a:lnTo>
                  <a:lnTo>
                    <a:pt x="236755" y="1981"/>
                  </a:lnTo>
                  <a:lnTo>
                    <a:pt x="248593" y="2340"/>
                  </a:lnTo>
                  <a:lnTo>
                    <a:pt x="260430" y="2759"/>
                  </a:lnTo>
                  <a:lnTo>
                    <a:pt x="272268" y="3251"/>
                  </a:lnTo>
                  <a:lnTo>
                    <a:pt x="284106" y="3827"/>
                  </a:lnTo>
                  <a:lnTo>
                    <a:pt x="295944" y="4500"/>
                  </a:lnTo>
                  <a:lnTo>
                    <a:pt x="307782" y="5286"/>
                  </a:lnTo>
                  <a:lnTo>
                    <a:pt x="319619" y="6203"/>
                  </a:lnTo>
                  <a:lnTo>
                    <a:pt x="331457" y="7273"/>
                  </a:lnTo>
                  <a:lnTo>
                    <a:pt x="343295" y="8517"/>
                  </a:lnTo>
                  <a:lnTo>
                    <a:pt x="355133" y="9964"/>
                  </a:lnTo>
                  <a:lnTo>
                    <a:pt x="366970" y="11642"/>
                  </a:lnTo>
                  <a:lnTo>
                    <a:pt x="378808" y="13584"/>
                  </a:lnTo>
                  <a:lnTo>
                    <a:pt x="390646" y="15825"/>
                  </a:lnTo>
                  <a:lnTo>
                    <a:pt x="402484" y="18405"/>
                  </a:lnTo>
                  <a:lnTo>
                    <a:pt x="414321" y="21364"/>
                  </a:lnTo>
                  <a:lnTo>
                    <a:pt x="426159" y="24744"/>
                  </a:lnTo>
                  <a:lnTo>
                    <a:pt x="437997" y="28589"/>
                  </a:lnTo>
                  <a:lnTo>
                    <a:pt x="449835" y="32940"/>
                  </a:lnTo>
                  <a:lnTo>
                    <a:pt x="461673" y="37835"/>
                  </a:lnTo>
                  <a:lnTo>
                    <a:pt x="473510" y="43308"/>
                  </a:lnTo>
                  <a:lnTo>
                    <a:pt x="485348" y="49381"/>
                  </a:lnTo>
                  <a:lnTo>
                    <a:pt x="497186" y="56068"/>
                  </a:lnTo>
                  <a:lnTo>
                    <a:pt x="509024" y="63365"/>
                  </a:lnTo>
                  <a:lnTo>
                    <a:pt x="520861" y="71252"/>
                  </a:lnTo>
                  <a:lnTo>
                    <a:pt x="532699" y="79688"/>
                  </a:lnTo>
                  <a:lnTo>
                    <a:pt x="544537" y="88612"/>
                  </a:lnTo>
                  <a:lnTo>
                    <a:pt x="556375" y="97941"/>
                  </a:lnTo>
                  <a:lnTo>
                    <a:pt x="568213" y="107576"/>
                  </a:lnTo>
                  <a:lnTo>
                    <a:pt x="580050" y="117399"/>
                  </a:lnTo>
                  <a:lnTo>
                    <a:pt x="591888" y="127287"/>
                  </a:lnTo>
                  <a:lnTo>
                    <a:pt x="603726" y="137110"/>
                  </a:lnTo>
                  <a:lnTo>
                    <a:pt x="615564" y="146744"/>
                  </a:lnTo>
                  <a:lnTo>
                    <a:pt x="627401" y="156074"/>
                  </a:lnTo>
                  <a:lnTo>
                    <a:pt x="639239" y="164997"/>
                  </a:lnTo>
                  <a:lnTo>
                    <a:pt x="651077" y="173434"/>
                  </a:lnTo>
                  <a:lnTo>
                    <a:pt x="662915" y="181321"/>
                  </a:lnTo>
                  <a:lnTo>
                    <a:pt x="674752" y="188618"/>
                  </a:lnTo>
                  <a:lnTo>
                    <a:pt x="686590" y="195304"/>
                  </a:lnTo>
                  <a:lnTo>
                    <a:pt x="698428" y="201378"/>
                  </a:lnTo>
                  <a:lnTo>
                    <a:pt x="710266" y="206850"/>
                  </a:lnTo>
                  <a:lnTo>
                    <a:pt x="722104" y="211746"/>
                  </a:lnTo>
                  <a:lnTo>
                    <a:pt x="733941" y="216097"/>
                  </a:lnTo>
                  <a:lnTo>
                    <a:pt x="745779" y="219942"/>
                  </a:lnTo>
                  <a:lnTo>
                    <a:pt x="757617" y="223322"/>
                  </a:lnTo>
                  <a:lnTo>
                    <a:pt x="769455" y="226281"/>
                  </a:lnTo>
                  <a:lnTo>
                    <a:pt x="781292" y="228860"/>
                  </a:lnTo>
                  <a:lnTo>
                    <a:pt x="793130" y="231102"/>
                  </a:lnTo>
                  <a:lnTo>
                    <a:pt x="804968" y="233044"/>
                  </a:lnTo>
                  <a:lnTo>
                    <a:pt x="816806" y="234722"/>
                  </a:lnTo>
                  <a:lnTo>
                    <a:pt x="828643" y="236168"/>
                  </a:lnTo>
                  <a:lnTo>
                    <a:pt x="840481" y="237413"/>
                  </a:lnTo>
                  <a:lnTo>
                    <a:pt x="852319" y="238483"/>
                  </a:lnTo>
                  <a:lnTo>
                    <a:pt x="864157" y="239400"/>
                  </a:lnTo>
                  <a:lnTo>
                    <a:pt x="875995" y="240186"/>
                  </a:lnTo>
                  <a:lnTo>
                    <a:pt x="887832" y="240859"/>
                  </a:lnTo>
                  <a:lnTo>
                    <a:pt x="899670" y="241434"/>
                  </a:lnTo>
                  <a:lnTo>
                    <a:pt x="911508" y="241926"/>
                  </a:lnTo>
                  <a:lnTo>
                    <a:pt x="923346" y="242346"/>
                  </a:lnTo>
                  <a:lnTo>
                    <a:pt x="935183" y="242705"/>
                  </a:lnTo>
                  <a:lnTo>
                    <a:pt x="947021" y="243010"/>
                  </a:lnTo>
                  <a:lnTo>
                    <a:pt x="958859" y="243271"/>
                  </a:lnTo>
                  <a:lnTo>
                    <a:pt x="970697" y="243493"/>
                  </a:lnTo>
                  <a:lnTo>
                    <a:pt x="982534" y="243683"/>
                  </a:lnTo>
                  <a:lnTo>
                    <a:pt x="994372" y="243844"/>
                  </a:lnTo>
                  <a:lnTo>
                    <a:pt x="1006210" y="243982"/>
                  </a:lnTo>
                  <a:lnTo>
                    <a:pt x="1018048" y="244099"/>
                  </a:lnTo>
                  <a:lnTo>
                    <a:pt x="1029886" y="244198"/>
                  </a:lnTo>
                  <a:lnTo>
                    <a:pt x="1041723" y="244283"/>
                  </a:lnTo>
                  <a:lnTo>
                    <a:pt x="1053561" y="244355"/>
                  </a:lnTo>
                  <a:lnTo>
                    <a:pt x="1065399" y="244417"/>
                  </a:lnTo>
                  <a:lnTo>
                    <a:pt x="1077237" y="244469"/>
                  </a:lnTo>
                  <a:lnTo>
                    <a:pt x="1089074" y="244514"/>
                  </a:lnTo>
                  <a:lnTo>
                    <a:pt x="1100912" y="244552"/>
                  </a:lnTo>
                  <a:lnTo>
                    <a:pt x="1112750" y="244584"/>
                  </a:lnTo>
                  <a:lnTo>
                    <a:pt x="1124588" y="244612"/>
                  </a:lnTo>
                  <a:lnTo>
                    <a:pt x="1136426" y="244635"/>
                  </a:lnTo>
                  <a:lnTo>
                    <a:pt x="1148263" y="244655"/>
                  </a:lnTo>
                  <a:lnTo>
                    <a:pt x="1160101" y="244672"/>
                  </a:lnTo>
                  <a:lnTo>
                    <a:pt x="1171939" y="244686"/>
                  </a:lnTo>
                  <a:lnTo>
                    <a:pt x="1171939" y="244850"/>
                  </a:lnTo>
                  <a:lnTo>
                    <a:pt x="1183777" y="244865"/>
                  </a:lnTo>
                  <a:lnTo>
                    <a:pt x="1195614" y="244882"/>
                  </a:lnTo>
                  <a:lnTo>
                    <a:pt x="1207452" y="244902"/>
                  </a:lnTo>
                  <a:lnTo>
                    <a:pt x="1219290" y="244925"/>
                  </a:lnTo>
                  <a:lnTo>
                    <a:pt x="1231128" y="244952"/>
                  </a:lnTo>
                  <a:lnTo>
                    <a:pt x="1242965" y="244985"/>
                  </a:lnTo>
                  <a:lnTo>
                    <a:pt x="1254803" y="245023"/>
                  </a:lnTo>
                  <a:lnTo>
                    <a:pt x="1266641" y="245067"/>
                  </a:lnTo>
                  <a:lnTo>
                    <a:pt x="1278479" y="245120"/>
                  </a:lnTo>
                  <a:lnTo>
                    <a:pt x="1290317" y="245181"/>
                  </a:lnTo>
                  <a:lnTo>
                    <a:pt x="1302154" y="245253"/>
                  </a:lnTo>
                  <a:lnTo>
                    <a:pt x="1313992" y="245338"/>
                  </a:lnTo>
                  <a:lnTo>
                    <a:pt x="1325830" y="245438"/>
                  </a:lnTo>
                  <a:lnTo>
                    <a:pt x="1337668" y="245555"/>
                  </a:lnTo>
                  <a:lnTo>
                    <a:pt x="1349505" y="245692"/>
                  </a:lnTo>
                  <a:lnTo>
                    <a:pt x="1361343" y="245854"/>
                  </a:lnTo>
                  <a:lnTo>
                    <a:pt x="1373181" y="246043"/>
                  </a:lnTo>
                  <a:lnTo>
                    <a:pt x="1385019" y="246265"/>
                  </a:lnTo>
                  <a:lnTo>
                    <a:pt x="1396856" y="246526"/>
                  </a:lnTo>
                  <a:lnTo>
                    <a:pt x="1408694" y="246832"/>
                  </a:lnTo>
                  <a:lnTo>
                    <a:pt x="1420532" y="247190"/>
                  </a:lnTo>
                  <a:lnTo>
                    <a:pt x="1432370" y="247610"/>
                  </a:lnTo>
                  <a:lnTo>
                    <a:pt x="1444208" y="248102"/>
                  </a:lnTo>
                  <a:lnTo>
                    <a:pt x="1456045" y="248677"/>
                  </a:lnTo>
                  <a:lnTo>
                    <a:pt x="1467883" y="249350"/>
                  </a:lnTo>
                  <a:lnTo>
                    <a:pt x="1479721" y="250136"/>
                  </a:lnTo>
                  <a:lnTo>
                    <a:pt x="1491559" y="251054"/>
                  </a:lnTo>
                  <a:lnTo>
                    <a:pt x="1503396" y="252123"/>
                  </a:lnTo>
                  <a:lnTo>
                    <a:pt x="1515234" y="253368"/>
                  </a:lnTo>
                  <a:lnTo>
                    <a:pt x="1527072" y="254815"/>
                  </a:lnTo>
                  <a:lnTo>
                    <a:pt x="1538910" y="256493"/>
                  </a:lnTo>
                  <a:lnTo>
                    <a:pt x="1550748" y="258435"/>
                  </a:lnTo>
                  <a:lnTo>
                    <a:pt x="1562585" y="260676"/>
                  </a:lnTo>
                  <a:lnTo>
                    <a:pt x="1574423" y="263256"/>
                  </a:lnTo>
                  <a:lnTo>
                    <a:pt x="1586261" y="266215"/>
                  </a:lnTo>
                  <a:lnTo>
                    <a:pt x="1598099" y="269595"/>
                  </a:lnTo>
                  <a:lnTo>
                    <a:pt x="1609936" y="273440"/>
                  </a:lnTo>
                  <a:lnTo>
                    <a:pt x="1621774" y="277791"/>
                  </a:lnTo>
                  <a:lnTo>
                    <a:pt x="1633612" y="282686"/>
                  </a:lnTo>
                  <a:lnTo>
                    <a:pt x="1645450" y="288159"/>
                  </a:lnTo>
                  <a:lnTo>
                    <a:pt x="1657287" y="294232"/>
                  </a:lnTo>
                  <a:lnTo>
                    <a:pt x="1669125" y="300919"/>
                  </a:lnTo>
                  <a:lnTo>
                    <a:pt x="1680963" y="308216"/>
                  </a:lnTo>
                  <a:lnTo>
                    <a:pt x="1692801" y="316103"/>
                  </a:lnTo>
                  <a:lnTo>
                    <a:pt x="1704639" y="324539"/>
                  </a:lnTo>
                  <a:lnTo>
                    <a:pt x="1716476" y="333463"/>
                  </a:lnTo>
                  <a:lnTo>
                    <a:pt x="1728314" y="342792"/>
                  </a:lnTo>
                  <a:lnTo>
                    <a:pt x="1740152" y="352426"/>
                  </a:lnTo>
                  <a:lnTo>
                    <a:pt x="1751990" y="362250"/>
                  </a:lnTo>
                  <a:lnTo>
                    <a:pt x="1763827" y="372137"/>
                  </a:lnTo>
                  <a:lnTo>
                    <a:pt x="1775665" y="381961"/>
                  </a:lnTo>
                  <a:lnTo>
                    <a:pt x="1787503" y="391595"/>
                  </a:lnTo>
                  <a:lnTo>
                    <a:pt x="1799341" y="400924"/>
                  </a:lnTo>
                  <a:lnTo>
                    <a:pt x="1811178" y="409848"/>
                  </a:lnTo>
                  <a:lnTo>
                    <a:pt x="1823016" y="418284"/>
                  </a:lnTo>
                  <a:lnTo>
                    <a:pt x="1834854" y="426171"/>
                  </a:lnTo>
                  <a:lnTo>
                    <a:pt x="1846692" y="433468"/>
                  </a:lnTo>
                  <a:lnTo>
                    <a:pt x="1858530" y="440155"/>
                  </a:lnTo>
                  <a:lnTo>
                    <a:pt x="1870367" y="446229"/>
                  </a:lnTo>
                  <a:lnTo>
                    <a:pt x="1882205" y="451701"/>
                  </a:lnTo>
                  <a:lnTo>
                    <a:pt x="1894043" y="456597"/>
                  </a:lnTo>
                  <a:lnTo>
                    <a:pt x="1905881" y="460948"/>
                  </a:lnTo>
                  <a:lnTo>
                    <a:pt x="1917718" y="464792"/>
                  </a:lnTo>
                  <a:lnTo>
                    <a:pt x="1929556" y="468173"/>
                  </a:lnTo>
                  <a:lnTo>
                    <a:pt x="1941394" y="471132"/>
                  </a:lnTo>
                  <a:lnTo>
                    <a:pt x="1953232" y="473711"/>
                  </a:lnTo>
                  <a:lnTo>
                    <a:pt x="1965069" y="475953"/>
                  </a:lnTo>
                  <a:lnTo>
                    <a:pt x="1976907" y="477895"/>
                  </a:lnTo>
                  <a:lnTo>
                    <a:pt x="1988745" y="479572"/>
                  </a:lnTo>
                  <a:lnTo>
                    <a:pt x="2000583" y="481019"/>
                  </a:lnTo>
                  <a:lnTo>
                    <a:pt x="2012421" y="482264"/>
                  </a:lnTo>
                  <a:lnTo>
                    <a:pt x="2024258" y="483333"/>
                  </a:lnTo>
                  <a:lnTo>
                    <a:pt x="2036096" y="484251"/>
                  </a:lnTo>
                  <a:lnTo>
                    <a:pt x="2047934" y="485037"/>
                  </a:lnTo>
                  <a:lnTo>
                    <a:pt x="2059772" y="485710"/>
                  </a:lnTo>
                  <a:lnTo>
                    <a:pt x="2071609" y="486285"/>
                  </a:lnTo>
                  <a:lnTo>
                    <a:pt x="2083447" y="486777"/>
                  </a:lnTo>
                  <a:lnTo>
                    <a:pt x="2095285" y="487197"/>
                  </a:lnTo>
                  <a:lnTo>
                    <a:pt x="2107123" y="487555"/>
                  </a:lnTo>
                  <a:lnTo>
                    <a:pt x="2118961" y="487861"/>
                  </a:lnTo>
                  <a:lnTo>
                    <a:pt x="2130798" y="488122"/>
                  </a:lnTo>
                  <a:lnTo>
                    <a:pt x="2142636" y="488344"/>
                  </a:lnTo>
                  <a:lnTo>
                    <a:pt x="2154474" y="488534"/>
                  </a:lnTo>
                  <a:lnTo>
                    <a:pt x="2166312" y="488695"/>
                  </a:lnTo>
                  <a:lnTo>
                    <a:pt x="2178149" y="488832"/>
                  </a:lnTo>
                  <a:lnTo>
                    <a:pt x="2189987" y="488950"/>
                  </a:lnTo>
                  <a:lnTo>
                    <a:pt x="2201825" y="489049"/>
                  </a:lnTo>
                  <a:lnTo>
                    <a:pt x="2213663" y="489134"/>
                  </a:lnTo>
                  <a:lnTo>
                    <a:pt x="2225500" y="489206"/>
                  </a:lnTo>
                  <a:lnTo>
                    <a:pt x="2237338" y="489268"/>
                  </a:lnTo>
                  <a:lnTo>
                    <a:pt x="2249176" y="489320"/>
                  </a:lnTo>
                  <a:lnTo>
                    <a:pt x="2261014" y="489365"/>
                  </a:lnTo>
                  <a:lnTo>
                    <a:pt x="2272852" y="489403"/>
                  </a:lnTo>
                  <a:lnTo>
                    <a:pt x="2284689" y="489435"/>
                  </a:lnTo>
                  <a:lnTo>
                    <a:pt x="2296527" y="489462"/>
                  </a:lnTo>
                  <a:lnTo>
                    <a:pt x="2308365" y="489486"/>
                  </a:lnTo>
                  <a:lnTo>
                    <a:pt x="2320203" y="489506"/>
                  </a:lnTo>
                  <a:lnTo>
                    <a:pt x="2332040" y="489523"/>
                  </a:lnTo>
                  <a:lnTo>
                    <a:pt x="2343878" y="489537"/>
                  </a:lnTo>
                  <a:lnTo>
                    <a:pt x="2343878" y="489619"/>
                  </a:lnTo>
                  <a:lnTo>
                    <a:pt x="2355716" y="489619"/>
                  </a:lnTo>
                  <a:lnTo>
                    <a:pt x="2367554" y="489619"/>
                  </a:lnTo>
                  <a:lnTo>
                    <a:pt x="2379391" y="489619"/>
                  </a:lnTo>
                  <a:lnTo>
                    <a:pt x="2391229" y="489619"/>
                  </a:lnTo>
                  <a:lnTo>
                    <a:pt x="2403067" y="489619"/>
                  </a:lnTo>
                  <a:lnTo>
                    <a:pt x="2414905" y="489619"/>
                  </a:lnTo>
                  <a:lnTo>
                    <a:pt x="2426743" y="489619"/>
                  </a:lnTo>
                  <a:lnTo>
                    <a:pt x="2438580" y="489619"/>
                  </a:lnTo>
                  <a:lnTo>
                    <a:pt x="2450418" y="489619"/>
                  </a:lnTo>
                  <a:lnTo>
                    <a:pt x="2462256" y="489619"/>
                  </a:lnTo>
                  <a:lnTo>
                    <a:pt x="2474094" y="489619"/>
                  </a:lnTo>
                  <a:lnTo>
                    <a:pt x="2485931" y="489619"/>
                  </a:lnTo>
                  <a:lnTo>
                    <a:pt x="2497769" y="489619"/>
                  </a:lnTo>
                  <a:lnTo>
                    <a:pt x="2509607" y="489619"/>
                  </a:lnTo>
                  <a:lnTo>
                    <a:pt x="2521445" y="489619"/>
                  </a:lnTo>
                  <a:lnTo>
                    <a:pt x="2533283" y="489619"/>
                  </a:lnTo>
                  <a:lnTo>
                    <a:pt x="2545120" y="489619"/>
                  </a:lnTo>
                  <a:lnTo>
                    <a:pt x="2556958" y="489619"/>
                  </a:lnTo>
                  <a:lnTo>
                    <a:pt x="2568796" y="489619"/>
                  </a:lnTo>
                  <a:lnTo>
                    <a:pt x="2580634" y="489619"/>
                  </a:lnTo>
                  <a:lnTo>
                    <a:pt x="2592471" y="489619"/>
                  </a:lnTo>
                  <a:lnTo>
                    <a:pt x="2604309" y="489619"/>
                  </a:lnTo>
                  <a:lnTo>
                    <a:pt x="2616147" y="489619"/>
                  </a:lnTo>
                  <a:lnTo>
                    <a:pt x="2627985" y="489619"/>
                  </a:lnTo>
                  <a:lnTo>
                    <a:pt x="2639822" y="489619"/>
                  </a:lnTo>
                  <a:lnTo>
                    <a:pt x="2651660" y="489619"/>
                  </a:lnTo>
                  <a:lnTo>
                    <a:pt x="2663498" y="489619"/>
                  </a:lnTo>
                  <a:lnTo>
                    <a:pt x="2675336" y="489619"/>
                  </a:lnTo>
                  <a:lnTo>
                    <a:pt x="2687174" y="489619"/>
                  </a:lnTo>
                  <a:lnTo>
                    <a:pt x="2699011" y="489619"/>
                  </a:lnTo>
                  <a:lnTo>
                    <a:pt x="2710849" y="489619"/>
                  </a:lnTo>
                  <a:lnTo>
                    <a:pt x="2722687" y="489619"/>
                  </a:lnTo>
                  <a:lnTo>
                    <a:pt x="2734525" y="489619"/>
                  </a:lnTo>
                  <a:lnTo>
                    <a:pt x="2746362" y="489619"/>
                  </a:lnTo>
                  <a:lnTo>
                    <a:pt x="2758200" y="489619"/>
                  </a:lnTo>
                  <a:lnTo>
                    <a:pt x="2770038" y="489619"/>
                  </a:lnTo>
                  <a:lnTo>
                    <a:pt x="2781876" y="489619"/>
                  </a:lnTo>
                  <a:lnTo>
                    <a:pt x="2793713" y="489619"/>
                  </a:lnTo>
                  <a:lnTo>
                    <a:pt x="2805551" y="489619"/>
                  </a:lnTo>
                  <a:lnTo>
                    <a:pt x="2817389" y="489619"/>
                  </a:lnTo>
                  <a:lnTo>
                    <a:pt x="2829227" y="489619"/>
                  </a:lnTo>
                  <a:lnTo>
                    <a:pt x="2841065" y="489619"/>
                  </a:lnTo>
                  <a:lnTo>
                    <a:pt x="2852902" y="489619"/>
                  </a:lnTo>
                  <a:lnTo>
                    <a:pt x="2864740" y="489619"/>
                  </a:lnTo>
                  <a:lnTo>
                    <a:pt x="2876578" y="489619"/>
                  </a:lnTo>
                  <a:lnTo>
                    <a:pt x="2888416" y="489619"/>
                  </a:lnTo>
                  <a:lnTo>
                    <a:pt x="2900253" y="489619"/>
                  </a:lnTo>
                  <a:lnTo>
                    <a:pt x="2912091" y="489619"/>
                  </a:lnTo>
                  <a:lnTo>
                    <a:pt x="2923929" y="489619"/>
                  </a:lnTo>
                  <a:lnTo>
                    <a:pt x="2935767" y="489619"/>
                  </a:lnTo>
                  <a:lnTo>
                    <a:pt x="2947604" y="489619"/>
                  </a:lnTo>
                  <a:lnTo>
                    <a:pt x="2959442" y="489619"/>
                  </a:lnTo>
                  <a:lnTo>
                    <a:pt x="2971280" y="489619"/>
                  </a:lnTo>
                  <a:lnTo>
                    <a:pt x="2983118" y="489619"/>
                  </a:lnTo>
                  <a:lnTo>
                    <a:pt x="2994956" y="489619"/>
                  </a:lnTo>
                  <a:lnTo>
                    <a:pt x="3006793" y="489619"/>
                  </a:lnTo>
                  <a:lnTo>
                    <a:pt x="3018631" y="489619"/>
                  </a:lnTo>
                  <a:lnTo>
                    <a:pt x="3030469" y="489619"/>
                  </a:lnTo>
                  <a:lnTo>
                    <a:pt x="3042307" y="489619"/>
                  </a:lnTo>
                  <a:lnTo>
                    <a:pt x="3054144" y="489619"/>
                  </a:lnTo>
                  <a:lnTo>
                    <a:pt x="3065982" y="489619"/>
                  </a:lnTo>
                  <a:lnTo>
                    <a:pt x="3077820" y="489619"/>
                  </a:lnTo>
                  <a:lnTo>
                    <a:pt x="3089658" y="489619"/>
                  </a:lnTo>
                  <a:lnTo>
                    <a:pt x="3101496" y="489619"/>
                  </a:lnTo>
                  <a:lnTo>
                    <a:pt x="3113333" y="489619"/>
                  </a:lnTo>
                  <a:lnTo>
                    <a:pt x="3125171" y="489619"/>
                  </a:lnTo>
                  <a:lnTo>
                    <a:pt x="3137009" y="489619"/>
                  </a:lnTo>
                  <a:lnTo>
                    <a:pt x="3148847" y="489619"/>
                  </a:lnTo>
                  <a:lnTo>
                    <a:pt x="3160684" y="489619"/>
                  </a:lnTo>
                  <a:lnTo>
                    <a:pt x="3172522" y="489619"/>
                  </a:lnTo>
                  <a:lnTo>
                    <a:pt x="3184360" y="489619"/>
                  </a:lnTo>
                  <a:lnTo>
                    <a:pt x="3196198" y="489619"/>
                  </a:lnTo>
                  <a:lnTo>
                    <a:pt x="3208035" y="489619"/>
                  </a:lnTo>
                  <a:lnTo>
                    <a:pt x="3219873" y="489619"/>
                  </a:lnTo>
                  <a:lnTo>
                    <a:pt x="3231711" y="489619"/>
                  </a:lnTo>
                  <a:lnTo>
                    <a:pt x="3243549" y="489619"/>
                  </a:lnTo>
                  <a:lnTo>
                    <a:pt x="3255387" y="489619"/>
                  </a:lnTo>
                  <a:lnTo>
                    <a:pt x="3267224" y="489619"/>
                  </a:lnTo>
                  <a:lnTo>
                    <a:pt x="3279062" y="489619"/>
                  </a:lnTo>
                  <a:lnTo>
                    <a:pt x="3290900" y="489619"/>
                  </a:lnTo>
                  <a:lnTo>
                    <a:pt x="3302738" y="489619"/>
                  </a:lnTo>
                  <a:lnTo>
                    <a:pt x="3314575" y="489619"/>
                  </a:lnTo>
                  <a:lnTo>
                    <a:pt x="3326413" y="489619"/>
                  </a:lnTo>
                  <a:lnTo>
                    <a:pt x="3338251" y="489619"/>
                  </a:lnTo>
                  <a:lnTo>
                    <a:pt x="3350089" y="489619"/>
                  </a:lnTo>
                  <a:lnTo>
                    <a:pt x="3361926" y="489619"/>
                  </a:lnTo>
                  <a:lnTo>
                    <a:pt x="3373764" y="489619"/>
                  </a:lnTo>
                  <a:lnTo>
                    <a:pt x="3385602" y="489619"/>
                  </a:lnTo>
                  <a:lnTo>
                    <a:pt x="3397440" y="489619"/>
                  </a:lnTo>
                  <a:lnTo>
                    <a:pt x="3409278" y="489619"/>
                  </a:lnTo>
                  <a:lnTo>
                    <a:pt x="3421115" y="489619"/>
                  </a:lnTo>
                  <a:lnTo>
                    <a:pt x="3432953" y="489619"/>
                  </a:lnTo>
                  <a:lnTo>
                    <a:pt x="3444791" y="489619"/>
                  </a:lnTo>
                  <a:lnTo>
                    <a:pt x="3456629" y="489619"/>
                  </a:lnTo>
                  <a:lnTo>
                    <a:pt x="3468466" y="489619"/>
                  </a:lnTo>
                  <a:lnTo>
                    <a:pt x="3480304" y="489619"/>
                  </a:lnTo>
                  <a:lnTo>
                    <a:pt x="3492142" y="489619"/>
                  </a:lnTo>
                  <a:lnTo>
                    <a:pt x="3503980" y="489619"/>
                  </a:lnTo>
                  <a:lnTo>
                    <a:pt x="3515818" y="489619"/>
                  </a:lnTo>
                  <a:lnTo>
                    <a:pt x="3515818" y="489619"/>
                  </a:lnTo>
                  <a:lnTo>
                    <a:pt x="3527655" y="489619"/>
                  </a:lnTo>
                  <a:lnTo>
                    <a:pt x="3539493" y="489619"/>
                  </a:lnTo>
                  <a:lnTo>
                    <a:pt x="3551331" y="489619"/>
                  </a:lnTo>
                  <a:lnTo>
                    <a:pt x="3563169" y="489619"/>
                  </a:lnTo>
                  <a:lnTo>
                    <a:pt x="3575006" y="489619"/>
                  </a:lnTo>
                  <a:lnTo>
                    <a:pt x="3586844" y="489619"/>
                  </a:lnTo>
                  <a:lnTo>
                    <a:pt x="3598682" y="489619"/>
                  </a:lnTo>
                  <a:lnTo>
                    <a:pt x="3610520" y="489619"/>
                  </a:lnTo>
                  <a:lnTo>
                    <a:pt x="3622357" y="489619"/>
                  </a:lnTo>
                  <a:lnTo>
                    <a:pt x="3634195" y="489619"/>
                  </a:lnTo>
                  <a:lnTo>
                    <a:pt x="3646033" y="489619"/>
                  </a:lnTo>
                  <a:lnTo>
                    <a:pt x="3657871" y="489619"/>
                  </a:lnTo>
                  <a:lnTo>
                    <a:pt x="3669709" y="489619"/>
                  </a:lnTo>
                  <a:lnTo>
                    <a:pt x="3681546" y="489619"/>
                  </a:lnTo>
                  <a:lnTo>
                    <a:pt x="3693384" y="489619"/>
                  </a:lnTo>
                  <a:lnTo>
                    <a:pt x="3705222" y="489619"/>
                  </a:lnTo>
                  <a:lnTo>
                    <a:pt x="3717060" y="489619"/>
                  </a:lnTo>
                  <a:lnTo>
                    <a:pt x="3728897" y="489619"/>
                  </a:lnTo>
                  <a:lnTo>
                    <a:pt x="3740735" y="489619"/>
                  </a:lnTo>
                  <a:lnTo>
                    <a:pt x="3752573" y="489619"/>
                  </a:lnTo>
                  <a:lnTo>
                    <a:pt x="3764411" y="489619"/>
                  </a:lnTo>
                  <a:lnTo>
                    <a:pt x="3776248" y="489619"/>
                  </a:lnTo>
                  <a:lnTo>
                    <a:pt x="3788086" y="489619"/>
                  </a:lnTo>
                  <a:lnTo>
                    <a:pt x="3799924" y="489619"/>
                  </a:lnTo>
                  <a:lnTo>
                    <a:pt x="3811762" y="489619"/>
                  </a:lnTo>
                  <a:lnTo>
                    <a:pt x="3823600" y="489619"/>
                  </a:lnTo>
                  <a:lnTo>
                    <a:pt x="3835437" y="489619"/>
                  </a:lnTo>
                  <a:lnTo>
                    <a:pt x="3847275" y="489619"/>
                  </a:lnTo>
                  <a:lnTo>
                    <a:pt x="3859113" y="489619"/>
                  </a:lnTo>
                  <a:lnTo>
                    <a:pt x="3870951" y="489619"/>
                  </a:lnTo>
                  <a:lnTo>
                    <a:pt x="3882788" y="489619"/>
                  </a:lnTo>
                  <a:lnTo>
                    <a:pt x="3894626" y="489619"/>
                  </a:lnTo>
                  <a:lnTo>
                    <a:pt x="3906464" y="489619"/>
                  </a:lnTo>
                  <a:lnTo>
                    <a:pt x="3918302" y="489619"/>
                  </a:lnTo>
                  <a:lnTo>
                    <a:pt x="3930139" y="489619"/>
                  </a:lnTo>
                  <a:lnTo>
                    <a:pt x="3941977" y="489619"/>
                  </a:lnTo>
                  <a:lnTo>
                    <a:pt x="3953815" y="489619"/>
                  </a:lnTo>
                  <a:lnTo>
                    <a:pt x="3965653" y="489619"/>
                  </a:lnTo>
                  <a:lnTo>
                    <a:pt x="3977491" y="489619"/>
                  </a:lnTo>
                  <a:lnTo>
                    <a:pt x="3989328" y="489619"/>
                  </a:lnTo>
                  <a:lnTo>
                    <a:pt x="4001166" y="489619"/>
                  </a:lnTo>
                  <a:lnTo>
                    <a:pt x="4013004" y="489619"/>
                  </a:lnTo>
                  <a:lnTo>
                    <a:pt x="4024842" y="489619"/>
                  </a:lnTo>
                  <a:lnTo>
                    <a:pt x="4036679" y="489619"/>
                  </a:lnTo>
                  <a:lnTo>
                    <a:pt x="4048517" y="489619"/>
                  </a:lnTo>
                  <a:lnTo>
                    <a:pt x="4060355" y="489619"/>
                  </a:lnTo>
                  <a:lnTo>
                    <a:pt x="4072193" y="489619"/>
                  </a:lnTo>
                  <a:lnTo>
                    <a:pt x="4084031" y="489619"/>
                  </a:lnTo>
                  <a:lnTo>
                    <a:pt x="4095868" y="489619"/>
                  </a:lnTo>
                  <a:lnTo>
                    <a:pt x="4107706" y="489619"/>
                  </a:lnTo>
                  <a:lnTo>
                    <a:pt x="4119544" y="489619"/>
                  </a:lnTo>
                  <a:lnTo>
                    <a:pt x="4131382" y="489619"/>
                  </a:lnTo>
                  <a:lnTo>
                    <a:pt x="4143219" y="489619"/>
                  </a:lnTo>
                  <a:lnTo>
                    <a:pt x="4155057" y="489619"/>
                  </a:lnTo>
                  <a:lnTo>
                    <a:pt x="4166895" y="489619"/>
                  </a:lnTo>
                  <a:lnTo>
                    <a:pt x="4178733" y="489619"/>
                  </a:lnTo>
                  <a:lnTo>
                    <a:pt x="4190570" y="489619"/>
                  </a:lnTo>
                  <a:lnTo>
                    <a:pt x="4202408" y="489619"/>
                  </a:lnTo>
                  <a:lnTo>
                    <a:pt x="4214246" y="489619"/>
                  </a:lnTo>
                  <a:lnTo>
                    <a:pt x="4226084" y="489619"/>
                  </a:lnTo>
                  <a:lnTo>
                    <a:pt x="4237922" y="489619"/>
                  </a:lnTo>
                  <a:lnTo>
                    <a:pt x="4249759" y="489619"/>
                  </a:lnTo>
                  <a:lnTo>
                    <a:pt x="4261597" y="489619"/>
                  </a:lnTo>
                  <a:lnTo>
                    <a:pt x="4273435" y="489619"/>
                  </a:lnTo>
                  <a:lnTo>
                    <a:pt x="4285273" y="489619"/>
                  </a:lnTo>
                  <a:lnTo>
                    <a:pt x="4297110" y="489619"/>
                  </a:lnTo>
                  <a:lnTo>
                    <a:pt x="4308948" y="489619"/>
                  </a:lnTo>
                  <a:lnTo>
                    <a:pt x="4320786" y="489619"/>
                  </a:lnTo>
                  <a:lnTo>
                    <a:pt x="4332624" y="489619"/>
                  </a:lnTo>
                  <a:lnTo>
                    <a:pt x="4344461" y="489619"/>
                  </a:lnTo>
                  <a:lnTo>
                    <a:pt x="4356299" y="489619"/>
                  </a:lnTo>
                  <a:lnTo>
                    <a:pt x="4368137" y="489619"/>
                  </a:lnTo>
                  <a:lnTo>
                    <a:pt x="4379975" y="489619"/>
                  </a:lnTo>
                  <a:lnTo>
                    <a:pt x="4391813" y="489619"/>
                  </a:lnTo>
                  <a:lnTo>
                    <a:pt x="4403650" y="489619"/>
                  </a:lnTo>
                  <a:lnTo>
                    <a:pt x="4415488" y="489619"/>
                  </a:lnTo>
                  <a:lnTo>
                    <a:pt x="4427326" y="489619"/>
                  </a:lnTo>
                  <a:lnTo>
                    <a:pt x="4439164" y="489619"/>
                  </a:lnTo>
                  <a:lnTo>
                    <a:pt x="4451001" y="489619"/>
                  </a:lnTo>
                  <a:lnTo>
                    <a:pt x="4462839" y="489619"/>
                  </a:lnTo>
                  <a:lnTo>
                    <a:pt x="4474677" y="489619"/>
                  </a:lnTo>
                  <a:lnTo>
                    <a:pt x="4486515" y="489619"/>
                  </a:lnTo>
                  <a:lnTo>
                    <a:pt x="4498352" y="489619"/>
                  </a:lnTo>
                  <a:lnTo>
                    <a:pt x="4510190" y="489619"/>
                  </a:lnTo>
                  <a:lnTo>
                    <a:pt x="4522028" y="489619"/>
                  </a:lnTo>
                  <a:lnTo>
                    <a:pt x="4533866" y="489619"/>
                  </a:lnTo>
                  <a:lnTo>
                    <a:pt x="4545704" y="489619"/>
                  </a:lnTo>
                  <a:lnTo>
                    <a:pt x="4557541" y="489619"/>
                  </a:lnTo>
                  <a:lnTo>
                    <a:pt x="4569379" y="489619"/>
                  </a:lnTo>
                  <a:lnTo>
                    <a:pt x="4581217" y="489619"/>
                  </a:lnTo>
                  <a:lnTo>
                    <a:pt x="4593055" y="489619"/>
                  </a:lnTo>
                  <a:lnTo>
                    <a:pt x="4604892" y="489619"/>
                  </a:lnTo>
                  <a:lnTo>
                    <a:pt x="4616730" y="489619"/>
                  </a:lnTo>
                  <a:lnTo>
                    <a:pt x="4628568" y="489619"/>
                  </a:lnTo>
                  <a:lnTo>
                    <a:pt x="4640406" y="489619"/>
                  </a:lnTo>
                  <a:lnTo>
                    <a:pt x="4652244" y="489619"/>
                  </a:lnTo>
                  <a:lnTo>
                    <a:pt x="4664081" y="489619"/>
                  </a:lnTo>
                  <a:lnTo>
                    <a:pt x="4675919" y="489619"/>
                  </a:lnTo>
                  <a:lnTo>
                    <a:pt x="4687757" y="489619"/>
                  </a:lnTo>
                </a:path>
              </a:pathLst>
            </a:custGeom>
            <a:ln w="40651" cap="flat">
              <a:solidFill>
                <a:srgbClr val="E8E8E8">
                  <a:alpha val="100000"/>
                </a:srgbClr>
              </a:solidFill>
              <a:prstDash val="solid"/>
              <a:round/>
            </a:ln>
          </p:spPr>
          <p:txBody>
            <a:bodyPr/>
            <a:lstStyle/>
            <a:p/>
          </p:txBody>
        </p:sp>
        <p:sp>
          <p:nvSpPr>
            <p:cNvPr id="41" name="pl41"/>
            <p:cNvSpPr/>
            <p:nvPr/>
          </p:nvSpPr>
          <p:spPr>
            <a:xfrm>
              <a:off x="2482252" y="1394852"/>
              <a:ext cx="4687757" cy="489619"/>
            </a:xfrm>
            <a:custGeom>
              <a:avLst/>
              <a:pathLst>
                <a:path w="4687757" h="489619">
                  <a:moveTo>
                    <a:pt x="0" y="244768"/>
                  </a:moveTo>
                  <a:lnTo>
                    <a:pt x="11837" y="244768"/>
                  </a:lnTo>
                  <a:lnTo>
                    <a:pt x="23675" y="244768"/>
                  </a:lnTo>
                  <a:lnTo>
                    <a:pt x="35513" y="244768"/>
                  </a:lnTo>
                  <a:lnTo>
                    <a:pt x="47351" y="244768"/>
                  </a:lnTo>
                  <a:lnTo>
                    <a:pt x="59188" y="244768"/>
                  </a:lnTo>
                  <a:lnTo>
                    <a:pt x="71026" y="244768"/>
                  </a:lnTo>
                  <a:lnTo>
                    <a:pt x="82864" y="244768"/>
                  </a:lnTo>
                  <a:lnTo>
                    <a:pt x="94702" y="244768"/>
                  </a:lnTo>
                  <a:lnTo>
                    <a:pt x="106539" y="244768"/>
                  </a:lnTo>
                  <a:lnTo>
                    <a:pt x="118377" y="244768"/>
                  </a:lnTo>
                  <a:lnTo>
                    <a:pt x="130215" y="244768"/>
                  </a:lnTo>
                  <a:lnTo>
                    <a:pt x="142053" y="244768"/>
                  </a:lnTo>
                  <a:lnTo>
                    <a:pt x="153891" y="244768"/>
                  </a:lnTo>
                  <a:lnTo>
                    <a:pt x="165728" y="244768"/>
                  </a:lnTo>
                  <a:lnTo>
                    <a:pt x="177566" y="244768"/>
                  </a:lnTo>
                  <a:lnTo>
                    <a:pt x="189404" y="244768"/>
                  </a:lnTo>
                  <a:lnTo>
                    <a:pt x="201242" y="244768"/>
                  </a:lnTo>
                  <a:lnTo>
                    <a:pt x="213079" y="244768"/>
                  </a:lnTo>
                  <a:lnTo>
                    <a:pt x="224917" y="244768"/>
                  </a:lnTo>
                  <a:lnTo>
                    <a:pt x="236755" y="244768"/>
                  </a:lnTo>
                  <a:lnTo>
                    <a:pt x="248593" y="244768"/>
                  </a:lnTo>
                  <a:lnTo>
                    <a:pt x="260430" y="244768"/>
                  </a:lnTo>
                  <a:lnTo>
                    <a:pt x="272268" y="244768"/>
                  </a:lnTo>
                  <a:lnTo>
                    <a:pt x="284106" y="244768"/>
                  </a:lnTo>
                  <a:lnTo>
                    <a:pt x="295944" y="244768"/>
                  </a:lnTo>
                  <a:lnTo>
                    <a:pt x="307782" y="244768"/>
                  </a:lnTo>
                  <a:lnTo>
                    <a:pt x="319619" y="244768"/>
                  </a:lnTo>
                  <a:lnTo>
                    <a:pt x="331457" y="244768"/>
                  </a:lnTo>
                  <a:lnTo>
                    <a:pt x="343295" y="244768"/>
                  </a:lnTo>
                  <a:lnTo>
                    <a:pt x="355133" y="244768"/>
                  </a:lnTo>
                  <a:lnTo>
                    <a:pt x="366970" y="244768"/>
                  </a:lnTo>
                  <a:lnTo>
                    <a:pt x="378808" y="244768"/>
                  </a:lnTo>
                  <a:lnTo>
                    <a:pt x="390646" y="244768"/>
                  </a:lnTo>
                  <a:lnTo>
                    <a:pt x="402484" y="244768"/>
                  </a:lnTo>
                  <a:lnTo>
                    <a:pt x="414321" y="244768"/>
                  </a:lnTo>
                  <a:lnTo>
                    <a:pt x="426159" y="244768"/>
                  </a:lnTo>
                  <a:lnTo>
                    <a:pt x="437997" y="244768"/>
                  </a:lnTo>
                  <a:lnTo>
                    <a:pt x="449835" y="244768"/>
                  </a:lnTo>
                  <a:lnTo>
                    <a:pt x="461673" y="244768"/>
                  </a:lnTo>
                  <a:lnTo>
                    <a:pt x="473510" y="244768"/>
                  </a:lnTo>
                  <a:lnTo>
                    <a:pt x="485348" y="244768"/>
                  </a:lnTo>
                  <a:lnTo>
                    <a:pt x="497186" y="244768"/>
                  </a:lnTo>
                  <a:lnTo>
                    <a:pt x="509024" y="244768"/>
                  </a:lnTo>
                  <a:lnTo>
                    <a:pt x="520861" y="244768"/>
                  </a:lnTo>
                  <a:lnTo>
                    <a:pt x="532699" y="244768"/>
                  </a:lnTo>
                  <a:lnTo>
                    <a:pt x="544537" y="244768"/>
                  </a:lnTo>
                  <a:lnTo>
                    <a:pt x="556375" y="244768"/>
                  </a:lnTo>
                  <a:lnTo>
                    <a:pt x="568213" y="244768"/>
                  </a:lnTo>
                  <a:lnTo>
                    <a:pt x="580050" y="244768"/>
                  </a:lnTo>
                  <a:lnTo>
                    <a:pt x="591888" y="244768"/>
                  </a:lnTo>
                  <a:lnTo>
                    <a:pt x="603726" y="244768"/>
                  </a:lnTo>
                  <a:lnTo>
                    <a:pt x="615564" y="244768"/>
                  </a:lnTo>
                  <a:lnTo>
                    <a:pt x="627401" y="244768"/>
                  </a:lnTo>
                  <a:lnTo>
                    <a:pt x="639239" y="244768"/>
                  </a:lnTo>
                  <a:lnTo>
                    <a:pt x="651077" y="244768"/>
                  </a:lnTo>
                  <a:lnTo>
                    <a:pt x="662915" y="244768"/>
                  </a:lnTo>
                  <a:lnTo>
                    <a:pt x="674752" y="244768"/>
                  </a:lnTo>
                  <a:lnTo>
                    <a:pt x="686590" y="244768"/>
                  </a:lnTo>
                  <a:lnTo>
                    <a:pt x="698428" y="244768"/>
                  </a:lnTo>
                  <a:lnTo>
                    <a:pt x="710266" y="244768"/>
                  </a:lnTo>
                  <a:lnTo>
                    <a:pt x="722104" y="244768"/>
                  </a:lnTo>
                  <a:lnTo>
                    <a:pt x="733941" y="244768"/>
                  </a:lnTo>
                  <a:lnTo>
                    <a:pt x="745779" y="244768"/>
                  </a:lnTo>
                  <a:lnTo>
                    <a:pt x="757617" y="244768"/>
                  </a:lnTo>
                  <a:lnTo>
                    <a:pt x="769455" y="244768"/>
                  </a:lnTo>
                  <a:lnTo>
                    <a:pt x="781292" y="244768"/>
                  </a:lnTo>
                  <a:lnTo>
                    <a:pt x="793130" y="244768"/>
                  </a:lnTo>
                  <a:lnTo>
                    <a:pt x="804968" y="244768"/>
                  </a:lnTo>
                  <a:lnTo>
                    <a:pt x="816806" y="244768"/>
                  </a:lnTo>
                  <a:lnTo>
                    <a:pt x="828643" y="244768"/>
                  </a:lnTo>
                  <a:lnTo>
                    <a:pt x="840481" y="244768"/>
                  </a:lnTo>
                  <a:lnTo>
                    <a:pt x="852319" y="244768"/>
                  </a:lnTo>
                  <a:lnTo>
                    <a:pt x="864157" y="244768"/>
                  </a:lnTo>
                  <a:lnTo>
                    <a:pt x="875995" y="244768"/>
                  </a:lnTo>
                  <a:lnTo>
                    <a:pt x="887832" y="244768"/>
                  </a:lnTo>
                  <a:lnTo>
                    <a:pt x="899670" y="244768"/>
                  </a:lnTo>
                  <a:lnTo>
                    <a:pt x="911508" y="244768"/>
                  </a:lnTo>
                  <a:lnTo>
                    <a:pt x="923346" y="244768"/>
                  </a:lnTo>
                  <a:lnTo>
                    <a:pt x="935183" y="244768"/>
                  </a:lnTo>
                  <a:lnTo>
                    <a:pt x="947021" y="244768"/>
                  </a:lnTo>
                  <a:lnTo>
                    <a:pt x="958859" y="244768"/>
                  </a:lnTo>
                  <a:lnTo>
                    <a:pt x="970697" y="244768"/>
                  </a:lnTo>
                  <a:lnTo>
                    <a:pt x="982534" y="244768"/>
                  </a:lnTo>
                  <a:lnTo>
                    <a:pt x="994372" y="244768"/>
                  </a:lnTo>
                  <a:lnTo>
                    <a:pt x="1006210" y="244768"/>
                  </a:lnTo>
                  <a:lnTo>
                    <a:pt x="1018048" y="244768"/>
                  </a:lnTo>
                  <a:lnTo>
                    <a:pt x="1029886" y="244768"/>
                  </a:lnTo>
                  <a:lnTo>
                    <a:pt x="1041723" y="244768"/>
                  </a:lnTo>
                  <a:lnTo>
                    <a:pt x="1053561" y="244768"/>
                  </a:lnTo>
                  <a:lnTo>
                    <a:pt x="1065399" y="244768"/>
                  </a:lnTo>
                  <a:lnTo>
                    <a:pt x="1077237" y="244768"/>
                  </a:lnTo>
                  <a:lnTo>
                    <a:pt x="1089074" y="244768"/>
                  </a:lnTo>
                  <a:lnTo>
                    <a:pt x="1100912" y="244768"/>
                  </a:lnTo>
                  <a:lnTo>
                    <a:pt x="1112750" y="244768"/>
                  </a:lnTo>
                  <a:lnTo>
                    <a:pt x="1124588" y="244768"/>
                  </a:lnTo>
                  <a:lnTo>
                    <a:pt x="1136426" y="244768"/>
                  </a:lnTo>
                  <a:lnTo>
                    <a:pt x="1148263" y="244768"/>
                  </a:lnTo>
                  <a:lnTo>
                    <a:pt x="1160101" y="244768"/>
                  </a:lnTo>
                  <a:lnTo>
                    <a:pt x="1171939" y="244768"/>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82"/>
                  </a:lnTo>
                  <a:lnTo>
                    <a:pt x="2355716" y="110"/>
                  </a:lnTo>
                  <a:lnTo>
                    <a:pt x="2367554" y="144"/>
                  </a:lnTo>
                  <a:lnTo>
                    <a:pt x="2379391" y="184"/>
                  </a:lnTo>
                  <a:lnTo>
                    <a:pt x="2391229" y="231"/>
                  </a:lnTo>
                  <a:lnTo>
                    <a:pt x="2403067" y="286"/>
                  </a:lnTo>
                  <a:lnTo>
                    <a:pt x="2414905" y="350"/>
                  </a:lnTo>
                  <a:lnTo>
                    <a:pt x="2426743" y="426"/>
                  </a:lnTo>
                  <a:lnTo>
                    <a:pt x="2438580" y="515"/>
                  </a:lnTo>
                  <a:lnTo>
                    <a:pt x="2450418" y="620"/>
                  </a:lnTo>
                  <a:lnTo>
                    <a:pt x="2462256" y="743"/>
                  </a:lnTo>
                  <a:lnTo>
                    <a:pt x="2474094" y="887"/>
                  </a:lnTo>
                  <a:lnTo>
                    <a:pt x="2485931" y="1057"/>
                  </a:lnTo>
                  <a:lnTo>
                    <a:pt x="2497769" y="1257"/>
                  </a:lnTo>
                  <a:lnTo>
                    <a:pt x="2509607" y="1491"/>
                  </a:lnTo>
                  <a:lnTo>
                    <a:pt x="2521445" y="1766"/>
                  </a:lnTo>
                  <a:lnTo>
                    <a:pt x="2533283" y="2088"/>
                  </a:lnTo>
                  <a:lnTo>
                    <a:pt x="2545120" y="2467"/>
                  </a:lnTo>
                  <a:lnTo>
                    <a:pt x="2556958" y="2912"/>
                  </a:lnTo>
                  <a:lnTo>
                    <a:pt x="2568796" y="3433"/>
                  </a:lnTo>
                  <a:lnTo>
                    <a:pt x="2580634" y="4045"/>
                  </a:lnTo>
                  <a:lnTo>
                    <a:pt x="2592471" y="4762"/>
                  </a:lnTo>
                  <a:lnTo>
                    <a:pt x="2604309" y="5602"/>
                  </a:lnTo>
                  <a:lnTo>
                    <a:pt x="2616147" y="6585"/>
                  </a:lnTo>
                  <a:lnTo>
                    <a:pt x="2627985" y="7736"/>
                  </a:lnTo>
                  <a:lnTo>
                    <a:pt x="2639822" y="9082"/>
                  </a:lnTo>
                  <a:lnTo>
                    <a:pt x="2651660" y="10654"/>
                  </a:lnTo>
                  <a:lnTo>
                    <a:pt x="2663498" y="12489"/>
                  </a:lnTo>
                  <a:lnTo>
                    <a:pt x="2675336" y="14628"/>
                  </a:lnTo>
                  <a:lnTo>
                    <a:pt x="2687174" y="17117"/>
                  </a:lnTo>
                  <a:lnTo>
                    <a:pt x="2699011" y="20011"/>
                  </a:lnTo>
                  <a:lnTo>
                    <a:pt x="2710849" y="23366"/>
                  </a:lnTo>
                  <a:lnTo>
                    <a:pt x="2722687" y="27250"/>
                  </a:lnTo>
                  <a:lnTo>
                    <a:pt x="2734525" y="31733"/>
                  </a:lnTo>
                  <a:lnTo>
                    <a:pt x="2746362" y="36892"/>
                  </a:lnTo>
                  <a:lnTo>
                    <a:pt x="2758200" y="42810"/>
                  </a:lnTo>
                  <a:lnTo>
                    <a:pt x="2770038" y="49571"/>
                  </a:lnTo>
                  <a:lnTo>
                    <a:pt x="2781876" y="57261"/>
                  </a:lnTo>
                  <a:lnTo>
                    <a:pt x="2793713" y="65962"/>
                  </a:lnTo>
                  <a:lnTo>
                    <a:pt x="2805551" y="75753"/>
                  </a:lnTo>
                  <a:lnTo>
                    <a:pt x="2817389" y="86698"/>
                  </a:lnTo>
                  <a:lnTo>
                    <a:pt x="2829227" y="98845"/>
                  </a:lnTo>
                  <a:lnTo>
                    <a:pt x="2841065" y="112219"/>
                  </a:lnTo>
                  <a:lnTo>
                    <a:pt x="2852902" y="126813"/>
                  </a:lnTo>
                  <a:lnTo>
                    <a:pt x="2864740" y="142587"/>
                  </a:lnTo>
                  <a:lnTo>
                    <a:pt x="2876578" y="159459"/>
                  </a:lnTo>
                  <a:lnTo>
                    <a:pt x="2888416" y="177307"/>
                  </a:lnTo>
                  <a:lnTo>
                    <a:pt x="2900253" y="195966"/>
                  </a:lnTo>
                  <a:lnTo>
                    <a:pt x="2912091" y="215234"/>
                  </a:lnTo>
                  <a:lnTo>
                    <a:pt x="2923929" y="234881"/>
                  </a:lnTo>
                  <a:lnTo>
                    <a:pt x="2935767" y="254656"/>
                  </a:lnTo>
                  <a:lnTo>
                    <a:pt x="2947604" y="274303"/>
                  </a:lnTo>
                  <a:lnTo>
                    <a:pt x="2959442" y="293571"/>
                  </a:lnTo>
                  <a:lnTo>
                    <a:pt x="2971280" y="312230"/>
                  </a:lnTo>
                  <a:lnTo>
                    <a:pt x="2983118" y="330077"/>
                  </a:lnTo>
                  <a:lnTo>
                    <a:pt x="2994956" y="346950"/>
                  </a:lnTo>
                  <a:lnTo>
                    <a:pt x="3006793" y="362724"/>
                  </a:lnTo>
                  <a:lnTo>
                    <a:pt x="3018631" y="377318"/>
                  </a:lnTo>
                  <a:lnTo>
                    <a:pt x="3030469" y="390691"/>
                  </a:lnTo>
                  <a:lnTo>
                    <a:pt x="3042307" y="402838"/>
                  </a:lnTo>
                  <a:lnTo>
                    <a:pt x="3054144" y="413783"/>
                  </a:lnTo>
                  <a:lnTo>
                    <a:pt x="3065982" y="423574"/>
                  </a:lnTo>
                  <a:lnTo>
                    <a:pt x="3077820" y="432276"/>
                  </a:lnTo>
                  <a:lnTo>
                    <a:pt x="3089658" y="439966"/>
                  </a:lnTo>
                  <a:lnTo>
                    <a:pt x="3101496" y="446727"/>
                  </a:lnTo>
                  <a:lnTo>
                    <a:pt x="3113333" y="452644"/>
                  </a:lnTo>
                  <a:lnTo>
                    <a:pt x="3125171" y="457804"/>
                  </a:lnTo>
                  <a:lnTo>
                    <a:pt x="3137009" y="462286"/>
                  </a:lnTo>
                  <a:lnTo>
                    <a:pt x="3148847" y="466170"/>
                  </a:lnTo>
                  <a:lnTo>
                    <a:pt x="3160684" y="469526"/>
                  </a:lnTo>
                  <a:lnTo>
                    <a:pt x="3172522" y="472419"/>
                  </a:lnTo>
                  <a:lnTo>
                    <a:pt x="3184360" y="474909"/>
                  </a:lnTo>
                  <a:lnTo>
                    <a:pt x="3196198" y="477048"/>
                  </a:lnTo>
                  <a:lnTo>
                    <a:pt x="3208035" y="478883"/>
                  </a:lnTo>
                  <a:lnTo>
                    <a:pt x="3219873" y="480455"/>
                  </a:lnTo>
                  <a:lnTo>
                    <a:pt x="3231711" y="481801"/>
                  </a:lnTo>
                  <a:lnTo>
                    <a:pt x="3243549" y="482952"/>
                  </a:lnTo>
                  <a:lnTo>
                    <a:pt x="3255387" y="483935"/>
                  </a:lnTo>
                  <a:lnTo>
                    <a:pt x="3267224" y="484775"/>
                  </a:lnTo>
                  <a:lnTo>
                    <a:pt x="3279062" y="485492"/>
                  </a:lnTo>
                  <a:lnTo>
                    <a:pt x="3290900" y="486103"/>
                  </a:lnTo>
                  <a:lnTo>
                    <a:pt x="3302738" y="486625"/>
                  </a:lnTo>
                  <a:lnTo>
                    <a:pt x="3314575" y="487069"/>
                  </a:lnTo>
                  <a:lnTo>
                    <a:pt x="3326413" y="487448"/>
                  </a:lnTo>
                  <a:lnTo>
                    <a:pt x="3338251" y="487771"/>
                  </a:lnTo>
                  <a:lnTo>
                    <a:pt x="3350089" y="488046"/>
                  </a:lnTo>
                  <a:lnTo>
                    <a:pt x="3361926" y="488280"/>
                  </a:lnTo>
                  <a:lnTo>
                    <a:pt x="3373764" y="488479"/>
                  </a:lnTo>
                  <a:lnTo>
                    <a:pt x="3385602" y="488649"/>
                  </a:lnTo>
                  <a:lnTo>
                    <a:pt x="3397440" y="488794"/>
                  </a:lnTo>
                  <a:lnTo>
                    <a:pt x="3409278" y="488917"/>
                  </a:lnTo>
                  <a:lnTo>
                    <a:pt x="3421115" y="489021"/>
                  </a:lnTo>
                  <a:lnTo>
                    <a:pt x="3432953" y="489110"/>
                  </a:lnTo>
                  <a:lnTo>
                    <a:pt x="3444791" y="489186"/>
                  </a:lnTo>
                  <a:lnTo>
                    <a:pt x="3456629" y="489251"/>
                  </a:lnTo>
                  <a:lnTo>
                    <a:pt x="3468466" y="489306"/>
                  </a:lnTo>
                  <a:lnTo>
                    <a:pt x="3480304" y="489352"/>
                  </a:lnTo>
                  <a:lnTo>
                    <a:pt x="3492142" y="489392"/>
                  </a:lnTo>
                  <a:lnTo>
                    <a:pt x="3503980" y="489426"/>
                  </a:lnTo>
                  <a:lnTo>
                    <a:pt x="3515818" y="489455"/>
                  </a:lnTo>
                  <a:lnTo>
                    <a:pt x="3515818" y="489619"/>
                  </a:lnTo>
                  <a:lnTo>
                    <a:pt x="3527655" y="489619"/>
                  </a:lnTo>
                  <a:lnTo>
                    <a:pt x="3539493" y="489619"/>
                  </a:lnTo>
                  <a:lnTo>
                    <a:pt x="3551331" y="489619"/>
                  </a:lnTo>
                  <a:lnTo>
                    <a:pt x="3563169" y="489619"/>
                  </a:lnTo>
                  <a:lnTo>
                    <a:pt x="3575006" y="489619"/>
                  </a:lnTo>
                  <a:lnTo>
                    <a:pt x="3586844" y="489619"/>
                  </a:lnTo>
                  <a:lnTo>
                    <a:pt x="3598682" y="489619"/>
                  </a:lnTo>
                  <a:lnTo>
                    <a:pt x="3610520" y="489619"/>
                  </a:lnTo>
                  <a:lnTo>
                    <a:pt x="3622357" y="489619"/>
                  </a:lnTo>
                  <a:lnTo>
                    <a:pt x="3634195" y="489619"/>
                  </a:lnTo>
                  <a:lnTo>
                    <a:pt x="3646033" y="489619"/>
                  </a:lnTo>
                  <a:lnTo>
                    <a:pt x="3657871" y="489619"/>
                  </a:lnTo>
                  <a:lnTo>
                    <a:pt x="3669709" y="489619"/>
                  </a:lnTo>
                  <a:lnTo>
                    <a:pt x="3681546" y="489619"/>
                  </a:lnTo>
                  <a:lnTo>
                    <a:pt x="3693384" y="489619"/>
                  </a:lnTo>
                  <a:lnTo>
                    <a:pt x="3705222" y="489619"/>
                  </a:lnTo>
                  <a:lnTo>
                    <a:pt x="3717060" y="489619"/>
                  </a:lnTo>
                  <a:lnTo>
                    <a:pt x="3728897" y="489619"/>
                  </a:lnTo>
                  <a:lnTo>
                    <a:pt x="3740735" y="489619"/>
                  </a:lnTo>
                  <a:lnTo>
                    <a:pt x="3752573" y="489619"/>
                  </a:lnTo>
                  <a:lnTo>
                    <a:pt x="3764411" y="489619"/>
                  </a:lnTo>
                  <a:lnTo>
                    <a:pt x="3776248" y="489619"/>
                  </a:lnTo>
                  <a:lnTo>
                    <a:pt x="3788086" y="489619"/>
                  </a:lnTo>
                  <a:lnTo>
                    <a:pt x="3799924" y="489619"/>
                  </a:lnTo>
                  <a:lnTo>
                    <a:pt x="3811762" y="489619"/>
                  </a:lnTo>
                  <a:lnTo>
                    <a:pt x="3823600" y="489619"/>
                  </a:lnTo>
                  <a:lnTo>
                    <a:pt x="3835437" y="489619"/>
                  </a:lnTo>
                  <a:lnTo>
                    <a:pt x="3847275" y="489619"/>
                  </a:lnTo>
                  <a:lnTo>
                    <a:pt x="3859113" y="489619"/>
                  </a:lnTo>
                  <a:lnTo>
                    <a:pt x="3870951" y="489619"/>
                  </a:lnTo>
                  <a:lnTo>
                    <a:pt x="3882788" y="489619"/>
                  </a:lnTo>
                  <a:lnTo>
                    <a:pt x="3894626" y="489619"/>
                  </a:lnTo>
                  <a:lnTo>
                    <a:pt x="3906464" y="489619"/>
                  </a:lnTo>
                  <a:lnTo>
                    <a:pt x="3918302" y="489619"/>
                  </a:lnTo>
                  <a:lnTo>
                    <a:pt x="3930139" y="489619"/>
                  </a:lnTo>
                  <a:lnTo>
                    <a:pt x="3941977" y="489619"/>
                  </a:lnTo>
                  <a:lnTo>
                    <a:pt x="3953815" y="489619"/>
                  </a:lnTo>
                  <a:lnTo>
                    <a:pt x="3965653" y="489619"/>
                  </a:lnTo>
                  <a:lnTo>
                    <a:pt x="3977491" y="489619"/>
                  </a:lnTo>
                  <a:lnTo>
                    <a:pt x="3989328" y="489619"/>
                  </a:lnTo>
                  <a:lnTo>
                    <a:pt x="4001166" y="489619"/>
                  </a:lnTo>
                  <a:lnTo>
                    <a:pt x="4013004" y="489619"/>
                  </a:lnTo>
                  <a:lnTo>
                    <a:pt x="4024842" y="489619"/>
                  </a:lnTo>
                  <a:lnTo>
                    <a:pt x="4036679" y="489619"/>
                  </a:lnTo>
                  <a:lnTo>
                    <a:pt x="4048517" y="489619"/>
                  </a:lnTo>
                  <a:lnTo>
                    <a:pt x="4060355" y="489619"/>
                  </a:lnTo>
                  <a:lnTo>
                    <a:pt x="4072193" y="489619"/>
                  </a:lnTo>
                  <a:lnTo>
                    <a:pt x="4084031" y="489619"/>
                  </a:lnTo>
                  <a:lnTo>
                    <a:pt x="4095868" y="489619"/>
                  </a:lnTo>
                  <a:lnTo>
                    <a:pt x="4107706" y="489619"/>
                  </a:lnTo>
                  <a:lnTo>
                    <a:pt x="4119544" y="489619"/>
                  </a:lnTo>
                  <a:lnTo>
                    <a:pt x="4131382" y="489619"/>
                  </a:lnTo>
                  <a:lnTo>
                    <a:pt x="4143219" y="489619"/>
                  </a:lnTo>
                  <a:lnTo>
                    <a:pt x="4155057" y="489619"/>
                  </a:lnTo>
                  <a:lnTo>
                    <a:pt x="4166895" y="489619"/>
                  </a:lnTo>
                  <a:lnTo>
                    <a:pt x="4178733" y="489619"/>
                  </a:lnTo>
                  <a:lnTo>
                    <a:pt x="4190570" y="489619"/>
                  </a:lnTo>
                  <a:lnTo>
                    <a:pt x="4202408" y="489619"/>
                  </a:lnTo>
                  <a:lnTo>
                    <a:pt x="4214246" y="489619"/>
                  </a:lnTo>
                  <a:lnTo>
                    <a:pt x="4226084" y="489619"/>
                  </a:lnTo>
                  <a:lnTo>
                    <a:pt x="4237922" y="489619"/>
                  </a:lnTo>
                  <a:lnTo>
                    <a:pt x="4249759" y="489619"/>
                  </a:lnTo>
                  <a:lnTo>
                    <a:pt x="4261597" y="489619"/>
                  </a:lnTo>
                  <a:lnTo>
                    <a:pt x="4273435" y="489619"/>
                  </a:lnTo>
                  <a:lnTo>
                    <a:pt x="4285273" y="489619"/>
                  </a:lnTo>
                  <a:lnTo>
                    <a:pt x="4297110" y="489619"/>
                  </a:lnTo>
                  <a:lnTo>
                    <a:pt x="4308948" y="489619"/>
                  </a:lnTo>
                  <a:lnTo>
                    <a:pt x="4320786" y="489619"/>
                  </a:lnTo>
                  <a:lnTo>
                    <a:pt x="4332624" y="489619"/>
                  </a:lnTo>
                  <a:lnTo>
                    <a:pt x="4344461" y="489619"/>
                  </a:lnTo>
                  <a:lnTo>
                    <a:pt x="4356299" y="489619"/>
                  </a:lnTo>
                  <a:lnTo>
                    <a:pt x="4368137" y="489619"/>
                  </a:lnTo>
                  <a:lnTo>
                    <a:pt x="4379975" y="489619"/>
                  </a:lnTo>
                  <a:lnTo>
                    <a:pt x="4391813" y="489619"/>
                  </a:lnTo>
                  <a:lnTo>
                    <a:pt x="4403650" y="489619"/>
                  </a:lnTo>
                  <a:lnTo>
                    <a:pt x="4415488" y="489619"/>
                  </a:lnTo>
                  <a:lnTo>
                    <a:pt x="4427326" y="489619"/>
                  </a:lnTo>
                  <a:lnTo>
                    <a:pt x="4439164" y="489619"/>
                  </a:lnTo>
                  <a:lnTo>
                    <a:pt x="4451001" y="489619"/>
                  </a:lnTo>
                  <a:lnTo>
                    <a:pt x="4462839" y="489619"/>
                  </a:lnTo>
                  <a:lnTo>
                    <a:pt x="4474677" y="489619"/>
                  </a:lnTo>
                  <a:lnTo>
                    <a:pt x="4486515" y="489619"/>
                  </a:lnTo>
                  <a:lnTo>
                    <a:pt x="4498352" y="489619"/>
                  </a:lnTo>
                  <a:lnTo>
                    <a:pt x="4510190" y="489619"/>
                  </a:lnTo>
                  <a:lnTo>
                    <a:pt x="4522028" y="489619"/>
                  </a:lnTo>
                  <a:lnTo>
                    <a:pt x="4533866" y="489619"/>
                  </a:lnTo>
                  <a:lnTo>
                    <a:pt x="4545704" y="489619"/>
                  </a:lnTo>
                  <a:lnTo>
                    <a:pt x="4557541" y="489619"/>
                  </a:lnTo>
                  <a:lnTo>
                    <a:pt x="4569379" y="489619"/>
                  </a:lnTo>
                  <a:lnTo>
                    <a:pt x="4581217" y="489619"/>
                  </a:lnTo>
                  <a:lnTo>
                    <a:pt x="4593055" y="489619"/>
                  </a:lnTo>
                  <a:lnTo>
                    <a:pt x="4604892" y="489619"/>
                  </a:lnTo>
                  <a:lnTo>
                    <a:pt x="4616730" y="489619"/>
                  </a:lnTo>
                  <a:lnTo>
                    <a:pt x="4628568" y="489619"/>
                  </a:lnTo>
                  <a:lnTo>
                    <a:pt x="4640406" y="489619"/>
                  </a:lnTo>
                  <a:lnTo>
                    <a:pt x="4652244" y="489619"/>
                  </a:lnTo>
                  <a:lnTo>
                    <a:pt x="4664081" y="489619"/>
                  </a:lnTo>
                  <a:lnTo>
                    <a:pt x="4675919" y="489619"/>
                  </a:lnTo>
                  <a:lnTo>
                    <a:pt x="4687757" y="489619"/>
                  </a:lnTo>
                </a:path>
              </a:pathLst>
            </a:custGeom>
            <a:ln w="40651" cap="flat">
              <a:solidFill>
                <a:srgbClr val="E8E8E8">
                  <a:alpha val="100000"/>
                </a:srgbClr>
              </a:solidFill>
              <a:prstDash val="solid"/>
              <a:round/>
            </a:ln>
          </p:spPr>
          <p:txBody>
            <a:bodyPr/>
            <a:lstStyle/>
            <a:p/>
          </p:txBody>
        </p:sp>
        <p:sp>
          <p:nvSpPr>
            <p:cNvPr id="42" name="pl42"/>
            <p:cNvSpPr/>
            <p:nvPr/>
          </p:nvSpPr>
          <p:spPr>
            <a:xfrm>
              <a:off x="2482252" y="1150001"/>
              <a:ext cx="4687757" cy="1224172"/>
            </a:xfrm>
            <a:custGeom>
              <a:avLst/>
              <a:pathLst>
                <a:path w="4687757" h="1224172">
                  <a:moveTo>
                    <a:pt x="0" y="328"/>
                  </a:moveTo>
                  <a:lnTo>
                    <a:pt x="11837" y="400"/>
                  </a:lnTo>
                  <a:lnTo>
                    <a:pt x="23675" y="485"/>
                  </a:lnTo>
                  <a:lnTo>
                    <a:pt x="35513" y="584"/>
                  </a:lnTo>
                  <a:lnTo>
                    <a:pt x="47351" y="701"/>
                  </a:lnTo>
                  <a:lnTo>
                    <a:pt x="59188" y="838"/>
                  </a:lnTo>
                  <a:lnTo>
                    <a:pt x="71026" y="999"/>
                  </a:lnTo>
                  <a:lnTo>
                    <a:pt x="82864" y="1189"/>
                  </a:lnTo>
                  <a:lnTo>
                    <a:pt x="94702" y="1412"/>
                  </a:lnTo>
                  <a:lnTo>
                    <a:pt x="106539" y="1674"/>
                  </a:lnTo>
                  <a:lnTo>
                    <a:pt x="118377" y="1981"/>
                  </a:lnTo>
                  <a:lnTo>
                    <a:pt x="130215" y="2343"/>
                  </a:lnTo>
                  <a:lnTo>
                    <a:pt x="142053" y="2767"/>
                  </a:lnTo>
                  <a:lnTo>
                    <a:pt x="153891" y="3265"/>
                  </a:lnTo>
                  <a:lnTo>
                    <a:pt x="165728" y="3851"/>
                  </a:lnTo>
                  <a:lnTo>
                    <a:pt x="177566" y="4538"/>
                  </a:lnTo>
                  <a:lnTo>
                    <a:pt x="189404" y="5345"/>
                  </a:lnTo>
                  <a:lnTo>
                    <a:pt x="201242" y="6292"/>
                  </a:lnTo>
                  <a:lnTo>
                    <a:pt x="213079" y="7403"/>
                  </a:lnTo>
                  <a:lnTo>
                    <a:pt x="224917" y="8707"/>
                  </a:lnTo>
                  <a:lnTo>
                    <a:pt x="236755" y="10236"/>
                  </a:lnTo>
                  <a:lnTo>
                    <a:pt x="248593" y="12028"/>
                  </a:lnTo>
                  <a:lnTo>
                    <a:pt x="260430" y="14128"/>
                  </a:lnTo>
                  <a:lnTo>
                    <a:pt x="272268" y="16586"/>
                  </a:lnTo>
                  <a:lnTo>
                    <a:pt x="284106" y="19464"/>
                  </a:lnTo>
                  <a:lnTo>
                    <a:pt x="295944" y="22828"/>
                  </a:lnTo>
                  <a:lnTo>
                    <a:pt x="307782" y="26759"/>
                  </a:lnTo>
                  <a:lnTo>
                    <a:pt x="319619" y="31346"/>
                  </a:lnTo>
                  <a:lnTo>
                    <a:pt x="331457" y="36693"/>
                  </a:lnTo>
                  <a:lnTo>
                    <a:pt x="343295" y="42917"/>
                  </a:lnTo>
                  <a:lnTo>
                    <a:pt x="355133" y="50151"/>
                  </a:lnTo>
                  <a:lnTo>
                    <a:pt x="366970" y="58540"/>
                  </a:lnTo>
                  <a:lnTo>
                    <a:pt x="378808" y="68249"/>
                  </a:lnTo>
                  <a:lnTo>
                    <a:pt x="390646" y="79456"/>
                  </a:lnTo>
                  <a:lnTo>
                    <a:pt x="402484" y="92355"/>
                  </a:lnTo>
                  <a:lnTo>
                    <a:pt x="414321" y="107149"/>
                  </a:lnTo>
                  <a:lnTo>
                    <a:pt x="426159" y="124051"/>
                  </a:lnTo>
                  <a:lnTo>
                    <a:pt x="437997" y="143275"/>
                  </a:lnTo>
                  <a:lnTo>
                    <a:pt x="449835" y="165030"/>
                  </a:lnTo>
                  <a:lnTo>
                    <a:pt x="461673" y="189507"/>
                  </a:lnTo>
                  <a:lnTo>
                    <a:pt x="473510" y="216870"/>
                  </a:lnTo>
                  <a:lnTo>
                    <a:pt x="485348" y="247237"/>
                  </a:lnTo>
                  <a:lnTo>
                    <a:pt x="497186" y="280671"/>
                  </a:lnTo>
                  <a:lnTo>
                    <a:pt x="509024" y="317156"/>
                  </a:lnTo>
                  <a:lnTo>
                    <a:pt x="520861" y="356591"/>
                  </a:lnTo>
                  <a:lnTo>
                    <a:pt x="532699" y="398771"/>
                  </a:lnTo>
                  <a:lnTo>
                    <a:pt x="544537" y="443391"/>
                  </a:lnTo>
                  <a:lnTo>
                    <a:pt x="556375" y="490038"/>
                  </a:lnTo>
                  <a:lnTo>
                    <a:pt x="568213" y="538209"/>
                  </a:lnTo>
                  <a:lnTo>
                    <a:pt x="580050" y="587326"/>
                  </a:lnTo>
                  <a:lnTo>
                    <a:pt x="591888" y="636764"/>
                  </a:lnTo>
                  <a:lnTo>
                    <a:pt x="603726" y="685881"/>
                  </a:lnTo>
                  <a:lnTo>
                    <a:pt x="615564" y="734051"/>
                  </a:lnTo>
                  <a:lnTo>
                    <a:pt x="627401" y="780698"/>
                  </a:lnTo>
                  <a:lnTo>
                    <a:pt x="639239" y="825318"/>
                  </a:lnTo>
                  <a:lnTo>
                    <a:pt x="651077" y="867498"/>
                  </a:lnTo>
                  <a:lnTo>
                    <a:pt x="662915" y="906933"/>
                  </a:lnTo>
                  <a:lnTo>
                    <a:pt x="674752" y="943418"/>
                  </a:lnTo>
                  <a:lnTo>
                    <a:pt x="686590" y="976852"/>
                  </a:lnTo>
                  <a:lnTo>
                    <a:pt x="698428" y="1007219"/>
                  </a:lnTo>
                  <a:lnTo>
                    <a:pt x="710266" y="1034582"/>
                  </a:lnTo>
                  <a:lnTo>
                    <a:pt x="722104" y="1059059"/>
                  </a:lnTo>
                  <a:lnTo>
                    <a:pt x="733941" y="1080814"/>
                  </a:lnTo>
                  <a:lnTo>
                    <a:pt x="745779" y="1100038"/>
                  </a:lnTo>
                  <a:lnTo>
                    <a:pt x="757617" y="1116940"/>
                  </a:lnTo>
                  <a:lnTo>
                    <a:pt x="769455" y="1131735"/>
                  </a:lnTo>
                  <a:lnTo>
                    <a:pt x="781292" y="1144633"/>
                  </a:lnTo>
                  <a:lnTo>
                    <a:pt x="793130" y="1155840"/>
                  </a:lnTo>
                  <a:lnTo>
                    <a:pt x="804968" y="1165549"/>
                  </a:lnTo>
                  <a:lnTo>
                    <a:pt x="816806" y="1173939"/>
                  </a:lnTo>
                  <a:lnTo>
                    <a:pt x="828643" y="1181172"/>
                  </a:lnTo>
                  <a:lnTo>
                    <a:pt x="840481" y="1187396"/>
                  </a:lnTo>
                  <a:lnTo>
                    <a:pt x="852319" y="1192743"/>
                  </a:lnTo>
                  <a:lnTo>
                    <a:pt x="864157" y="1197330"/>
                  </a:lnTo>
                  <a:lnTo>
                    <a:pt x="875995" y="1201261"/>
                  </a:lnTo>
                  <a:lnTo>
                    <a:pt x="887832" y="1204626"/>
                  </a:lnTo>
                  <a:lnTo>
                    <a:pt x="899670" y="1207503"/>
                  </a:lnTo>
                  <a:lnTo>
                    <a:pt x="911508" y="1209961"/>
                  </a:lnTo>
                  <a:lnTo>
                    <a:pt x="923346" y="1212061"/>
                  </a:lnTo>
                  <a:lnTo>
                    <a:pt x="935183" y="1213853"/>
                  </a:lnTo>
                  <a:lnTo>
                    <a:pt x="947021" y="1215382"/>
                  </a:lnTo>
                  <a:lnTo>
                    <a:pt x="958859" y="1216686"/>
                  </a:lnTo>
                  <a:lnTo>
                    <a:pt x="970697" y="1217797"/>
                  </a:lnTo>
                  <a:lnTo>
                    <a:pt x="982534" y="1218744"/>
                  </a:lnTo>
                  <a:lnTo>
                    <a:pt x="994372" y="1219551"/>
                  </a:lnTo>
                  <a:lnTo>
                    <a:pt x="1006210" y="1220238"/>
                  </a:lnTo>
                  <a:lnTo>
                    <a:pt x="1018048" y="1220824"/>
                  </a:lnTo>
                  <a:lnTo>
                    <a:pt x="1029886" y="1221322"/>
                  </a:lnTo>
                  <a:lnTo>
                    <a:pt x="1041723" y="1221747"/>
                  </a:lnTo>
                  <a:lnTo>
                    <a:pt x="1053561" y="1222108"/>
                  </a:lnTo>
                  <a:lnTo>
                    <a:pt x="1065399" y="1222415"/>
                  </a:lnTo>
                  <a:lnTo>
                    <a:pt x="1077237" y="1222677"/>
                  </a:lnTo>
                  <a:lnTo>
                    <a:pt x="1089074" y="1222900"/>
                  </a:lnTo>
                  <a:lnTo>
                    <a:pt x="1100912" y="1223090"/>
                  </a:lnTo>
                  <a:lnTo>
                    <a:pt x="1112750" y="1223251"/>
                  </a:lnTo>
                  <a:lnTo>
                    <a:pt x="1124588" y="1223388"/>
                  </a:lnTo>
                  <a:lnTo>
                    <a:pt x="1136426" y="1223505"/>
                  </a:lnTo>
                  <a:lnTo>
                    <a:pt x="1148263" y="1223605"/>
                  </a:lnTo>
                  <a:lnTo>
                    <a:pt x="1160101" y="1223689"/>
                  </a:lnTo>
                  <a:lnTo>
                    <a:pt x="1171939" y="1223761"/>
                  </a:lnTo>
                  <a:lnTo>
                    <a:pt x="1171939" y="1224172"/>
                  </a:lnTo>
                  <a:lnTo>
                    <a:pt x="1183777" y="1224172"/>
                  </a:lnTo>
                  <a:lnTo>
                    <a:pt x="1195614" y="1224172"/>
                  </a:lnTo>
                  <a:lnTo>
                    <a:pt x="1207452" y="1224172"/>
                  </a:lnTo>
                  <a:lnTo>
                    <a:pt x="1219290" y="1224172"/>
                  </a:lnTo>
                  <a:lnTo>
                    <a:pt x="1231128" y="1224172"/>
                  </a:lnTo>
                  <a:lnTo>
                    <a:pt x="1242965" y="1224172"/>
                  </a:lnTo>
                  <a:lnTo>
                    <a:pt x="1254803" y="1224172"/>
                  </a:lnTo>
                  <a:lnTo>
                    <a:pt x="1266641" y="1224172"/>
                  </a:lnTo>
                  <a:lnTo>
                    <a:pt x="1278479" y="1224172"/>
                  </a:lnTo>
                  <a:lnTo>
                    <a:pt x="1290317" y="1224172"/>
                  </a:lnTo>
                  <a:lnTo>
                    <a:pt x="1302154" y="1224172"/>
                  </a:lnTo>
                  <a:lnTo>
                    <a:pt x="1313992" y="1224172"/>
                  </a:lnTo>
                  <a:lnTo>
                    <a:pt x="1325830" y="1224172"/>
                  </a:lnTo>
                  <a:lnTo>
                    <a:pt x="1337668" y="1224172"/>
                  </a:lnTo>
                  <a:lnTo>
                    <a:pt x="1349505" y="1224172"/>
                  </a:lnTo>
                  <a:lnTo>
                    <a:pt x="1361343" y="1224172"/>
                  </a:lnTo>
                  <a:lnTo>
                    <a:pt x="1373181" y="1224172"/>
                  </a:lnTo>
                  <a:lnTo>
                    <a:pt x="1385019" y="1224172"/>
                  </a:lnTo>
                  <a:lnTo>
                    <a:pt x="1396856" y="1224172"/>
                  </a:lnTo>
                  <a:lnTo>
                    <a:pt x="1408694" y="1224172"/>
                  </a:lnTo>
                  <a:lnTo>
                    <a:pt x="1420532" y="1224172"/>
                  </a:lnTo>
                  <a:lnTo>
                    <a:pt x="1432370" y="1224172"/>
                  </a:lnTo>
                  <a:lnTo>
                    <a:pt x="1444208" y="1224172"/>
                  </a:lnTo>
                  <a:lnTo>
                    <a:pt x="1456045" y="1224172"/>
                  </a:lnTo>
                  <a:lnTo>
                    <a:pt x="1467883" y="1224172"/>
                  </a:lnTo>
                  <a:lnTo>
                    <a:pt x="1479721" y="1224172"/>
                  </a:lnTo>
                  <a:lnTo>
                    <a:pt x="1491559" y="1224172"/>
                  </a:lnTo>
                  <a:lnTo>
                    <a:pt x="1503396" y="1224172"/>
                  </a:lnTo>
                  <a:lnTo>
                    <a:pt x="1515234" y="1224172"/>
                  </a:lnTo>
                  <a:lnTo>
                    <a:pt x="1527072" y="1224172"/>
                  </a:lnTo>
                  <a:lnTo>
                    <a:pt x="1538910" y="1224172"/>
                  </a:lnTo>
                  <a:lnTo>
                    <a:pt x="1550748" y="1224172"/>
                  </a:lnTo>
                  <a:lnTo>
                    <a:pt x="1562585" y="1224172"/>
                  </a:lnTo>
                  <a:lnTo>
                    <a:pt x="1574423" y="1224172"/>
                  </a:lnTo>
                  <a:lnTo>
                    <a:pt x="1586261" y="1224172"/>
                  </a:lnTo>
                  <a:lnTo>
                    <a:pt x="1598099" y="1224172"/>
                  </a:lnTo>
                  <a:lnTo>
                    <a:pt x="1609936" y="1224172"/>
                  </a:lnTo>
                  <a:lnTo>
                    <a:pt x="1621774" y="1224172"/>
                  </a:lnTo>
                  <a:lnTo>
                    <a:pt x="1633612" y="1224172"/>
                  </a:lnTo>
                  <a:lnTo>
                    <a:pt x="1645450" y="1224172"/>
                  </a:lnTo>
                  <a:lnTo>
                    <a:pt x="1657287" y="1224172"/>
                  </a:lnTo>
                  <a:lnTo>
                    <a:pt x="1669125" y="1224172"/>
                  </a:lnTo>
                  <a:lnTo>
                    <a:pt x="1680963" y="1224172"/>
                  </a:lnTo>
                  <a:lnTo>
                    <a:pt x="1692801" y="1224172"/>
                  </a:lnTo>
                  <a:lnTo>
                    <a:pt x="1704639" y="1224172"/>
                  </a:lnTo>
                  <a:lnTo>
                    <a:pt x="1716476" y="1224172"/>
                  </a:lnTo>
                  <a:lnTo>
                    <a:pt x="1728314" y="1224172"/>
                  </a:lnTo>
                  <a:lnTo>
                    <a:pt x="1740152" y="1224172"/>
                  </a:lnTo>
                  <a:lnTo>
                    <a:pt x="1751990" y="1224172"/>
                  </a:lnTo>
                  <a:lnTo>
                    <a:pt x="1763827" y="1224172"/>
                  </a:lnTo>
                  <a:lnTo>
                    <a:pt x="1775665" y="1224172"/>
                  </a:lnTo>
                  <a:lnTo>
                    <a:pt x="1787503" y="1224172"/>
                  </a:lnTo>
                  <a:lnTo>
                    <a:pt x="1799341" y="1224172"/>
                  </a:lnTo>
                  <a:lnTo>
                    <a:pt x="1811178" y="1224172"/>
                  </a:lnTo>
                  <a:lnTo>
                    <a:pt x="1823016" y="1224172"/>
                  </a:lnTo>
                  <a:lnTo>
                    <a:pt x="1834854" y="1224172"/>
                  </a:lnTo>
                  <a:lnTo>
                    <a:pt x="1846692" y="1224172"/>
                  </a:lnTo>
                  <a:lnTo>
                    <a:pt x="1858530" y="1224172"/>
                  </a:lnTo>
                  <a:lnTo>
                    <a:pt x="1870367" y="1224172"/>
                  </a:lnTo>
                  <a:lnTo>
                    <a:pt x="1882205" y="1224172"/>
                  </a:lnTo>
                  <a:lnTo>
                    <a:pt x="1894043" y="1224172"/>
                  </a:lnTo>
                  <a:lnTo>
                    <a:pt x="1905881" y="1224172"/>
                  </a:lnTo>
                  <a:lnTo>
                    <a:pt x="1917718" y="1224172"/>
                  </a:lnTo>
                  <a:lnTo>
                    <a:pt x="1929556" y="1224172"/>
                  </a:lnTo>
                  <a:lnTo>
                    <a:pt x="1941394" y="1224172"/>
                  </a:lnTo>
                  <a:lnTo>
                    <a:pt x="1953232" y="1224172"/>
                  </a:lnTo>
                  <a:lnTo>
                    <a:pt x="1965069" y="1224172"/>
                  </a:lnTo>
                  <a:lnTo>
                    <a:pt x="1976907" y="1224172"/>
                  </a:lnTo>
                  <a:lnTo>
                    <a:pt x="1988745" y="1224172"/>
                  </a:lnTo>
                  <a:lnTo>
                    <a:pt x="2000583" y="1224172"/>
                  </a:lnTo>
                  <a:lnTo>
                    <a:pt x="2012421" y="1224172"/>
                  </a:lnTo>
                  <a:lnTo>
                    <a:pt x="2024258" y="1224172"/>
                  </a:lnTo>
                  <a:lnTo>
                    <a:pt x="2036096" y="1224172"/>
                  </a:lnTo>
                  <a:lnTo>
                    <a:pt x="2047934" y="1224172"/>
                  </a:lnTo>
                  <a:lnTo>
                    <a:pt x="2059772" y="1224172"/>
                  </a:lnTo>
                  <a:lnTo>
                    <a:pt x="2071609" y="1224172"/>
                  </a:lnTo>
                  <a:lnTo>
                    <a:pt x="2083447" y="1224172"/>
                  </a:lnTo>
                  <a:lnTo>
                    <a:pt x="2095285" y="1224172"/>
                  </a:lnTo>
                  <a:lnTo>
                    <a:pt x="2107123" y="1224172"/>
                  </a:lnTo>
                  <a:lnTo>
                    <a:pt x="2118961" y="1224172"/>
                  </a:lnTo>
                  <a:lnTo>
                    <a:pt x="2130798" y="1224172"/>
                  </a:lnTo>
                  <a:lnTo>
                    <a:pt x="2142636" y="1224172"/>
                  </a:lnTo>
                  <a:lnTo>
                    <a:pt x="2154474" y="1224172"/>
                  </a:lnTo>
                  <a:lnTo>
                    <a:pt x="2166312" y="1224172"/>
                  </a:lnTo>
                  <a:lnTo>
                    <a:pt x="2178149" y="1224172"/>
                  </a:lnTo>
                  <a:lnTo>
                    <a:pt x="2189987" y="1224172"/>
                  </a:lnTo>
                  <a:lnTo>
                    <a:pt x="2201825" y="1224172"/>
                  </a:lnTo>
                  <a:lnTo>
                    <a:pt x="2213663" y="1224172"/>
                  </a:lnTo>
                  <a:lnTo>
                    <a:pt x="2225500" y="1224172"/>
                  </a:lnTo>
                  <a:lnTo>
                    <a:pt x="2237338" y="1224172"/>
                  </a:lnTo>
                  <a:lnTo>
                    <a:pt x="2249176" y="1224172"/>
                  </a:lnTo>
                  <a:lnTo>
                    <a:pt x="2261014" y="1224172"/>
                  </a:lnTo>
                  <a:lnTo>
                    <a:pt x="2272852" y="1224172"/>
                  </a:lnTo>
                  <a:lnTo>
                    <a:pt x="2284689" y="1224172"/>
                  </a:lnTo>
                  <a:lnTo>
                    <a:pt x="2296527" y="1224172"/>
                  </a:lnTo>
                  <a:lnTo>
                    <a:pt x="2308365" y="1224172"/>
                  </a:lnTo>
                  <a:lnTo>
                    <a:pt x="2320203" y="1224172"/>
                  </a:lnTo>
                  <a:lnTo>
                    <a:pt x="2332040" y="1224172"/>
                  </a:lnTo>
                  <a:lnTo>
                    <a:pt x="2343878" y="1224172"/>
                  </a:lnTo>
                  <a:lnTo>
                    <a:pt x="2343878" y="1223843"/>
                  </a:lnTo>
                  <a:lnTo>
                    <a:pt x="2355716" y="1223786"/>
                  </a:lnTo>
                  <a:lnTo>
                    <a:pt x="2367554" y="1223718"/>
                  </a:lnTo>
                  <a:lnTo>
                    <a:pt x="2379391" y="1223638"/>
                  </a:lnTo>
                  <a:lnTo>
                    <a:pt x="2391229" y="1223545"/>
                  </a:lnTo>
                  <a:lnTo>
                    <a:pt x="2403067" y="1223435"/>
                  </a:lnTo>
                  <a:lnTo>
                    <a:pt x="2414905" y="1223306"/>
                  </a:lnTo>
                  <a:lnTo>
                    <a:pt x="2426743" y="1223154"/>
                  </a:lnTo>
                  <a:lnTo>
                    <a:pt x="2438580" y="1222976"/>
                  </a:lnTo>
                  <a:lnTo>
                    <a:pt x="2450418" y="1222767"/>
                  </a:lnTo>
                  <a:lnTo>
                    <a:pt x="2462256" y="1222521"/>
                  </a:lnTo>
                  <a:lnTo>
                    <a:pt x="2474094" y="1222232"/>
                  </a:lnTo>
                  <a:lnTo>
                    <a:pt x="2485931" y="1221892"/>
                  </a:lnTo>
                  <a:lnTo>
                    <a:pt x="2497769" y="1221493"/>
                  </a:lnTo>
                  <a:lnTo>
                    <a:pt x="2509607" y="1221025"/>
                  </a:lnTo>
                  <a:lnTo>
                    <a:pt x="2521445" y="1220475"/>
                  </a:lnTo>
                  <a:lnTo>
                    <a:pt x="2533283" y="1219830"/>
                  </a:lnTo>
                  <a:lnTo>
                    <a:pt x="2545120" y="1219072"/>
                  </a:lnTo>
                  <a:lnTo>
                    <a:pt x="2556958" y="1218183"/>
                  </a:lnTo>
                  <a:lnTo>
                    <a:pt x="2568796" y="1217140"/>
                  </a:lnTo>
                  <a:lnTo>
                    <a:pt x="2580634" y="1215917"/>
                  </a:lnTo>
                  <a:lnTo>
                    <a:pt x="2592471" y="1214483"/>
                  </a:lnTo>
                  <a:lnTo>
                    <a:pt x="2604309" y="1212803"/>
                  </a:lnTo>
                  <a:lnTo>
                    <a:pt x="2616147" y="1210837"/>
                  </a:lnTo>
                  <a:lnTo>
                    <a:pt x="2627985" y="1208535"/>
                  </a:lnTo>
                  <a:lnTo>
                    <a:pt x="2639822" y="1205843"/>
                  </a:lnTo>
                  <a:lnTo>
                    <a:pt x="2651660" y="1202699"/>
                  </a:lnTo>
                  <a:lnTo>
                    <a:pt x="2663498" y="1199029"/>
                  </a:lnTo>
                  <a:lnTo>
                    <a:pt x="2675336" y="1194751"/>
                  </a:lnTo>
                  <a:lnTo>
                    <a:pt x="2687174" y="1189772"/>
                  </a:lnTo>
                  <a:lnTo>
                    <a:pt x="2699011" y="1183985"/>
                  </a:lnTo>
                  <a:lnTo>
                    <a:pt x="2710849" y="1177274"/>
                  </a:lnTo>
                  <a:lnTo>
                    <a:pt x="2722687" y="1169506"/>
                  </a:lnTo>
                  <a:lnTo>
                    <a:pt x="2734525" y="1160541"/>
                  </a:lnTo>
                  <a:lnTo>
                    <a:pt x="2746362" y="1150222"/>
                  </a:lnTo>
                  <a:lnTo>
                    <a:pt x="2758200" y="1138387"/>
                  </a:lnTo>
                  <a:lnTo>
                    <a:pt x="2770038" y="1124865"/>
                  </a:lnTo>
                  <a:lnTo>
                    <a:pt x="2781876" y="1109485"/>
                  </a:lnTo>
                  <a:lnTo>
                    <a:pt x="2793713" y="1092082"/>
                  </a:lnTo>
                  <a:lnTo>
                    <a:pt x="2805551" y="1072500"/>
                  </a:lnTo>
                  <a:lnTo>
                    <a:pt x="2817389" y="1050610"/>
                  </a:lnTo>
                  <a:lnTo>
                    <a:pt x="2829227" y="1026316"/>
                  </a:lnTo>
                  <a:lnTo>
                    <a:pt x="2841065" y="999569"/>
                  </a:lnTo>
                  <a:lnTo>
                    <a:pt x="2852902" y="970381"/>
                  </a:lnTo>
                  <a:lnTo>
                    <a:pt x="2864740" y="938833"/>
                  </a:lnTo>
                  <a:lnTo>
                    <a:pt x="2876578" y="905088"/>
                  </a:lnTo>
                  <a:lnTo>
                    <a:pt x="2888416" y="869393"/>
                  </a:lnTo>
                  <a:lnTo>
                    <a:pt x="2900253" y="832075"/>
                  </a:lnTo>
                  <a:lnTo>
                    <a:pt x="2912091" y="793539"/>
                  </a:lnTo>
                  <a:lnTo>
                    <a:pt x="2923929" y="754245"/>
                  </a:lnTo>
                  <a:lnTo>
                    <a:pt x="2935767" y="714695"/>
                  </a:lnTo>
                  <a:lnTo>
                    <a:pt x="2947604" y="675401"/>
                  </a:lnTo>
                  <a:lnTo>
                    <a:pt x="2959442" y="636865"/>
                  </a:lnTo>
                  <a:lnTo>
                    <a:pt x="2971280" y="599547"/>
                  </a:lnTo>
                  <a:lnTo>
                    <a:pt x="2983118" y="563852"/>
                  </a:lnTo>
                  <a:lnTo>
                    <a:pt x="2994956" y="530107"/>
                  </a:lnTo>
                  <a:lnTo>
                    <a:pt x="3006793" y="498559"/>
                  </a:lnTo>
                  <a:lnTo>
                    <a:pt x="3018631" y="469371"/>
                  </a:lnTo>
                  <a:lnTo>
                    <a:pt x="3030469" y="442624"/>
                  </a:lnTo>
                  <a:lnTo>
                    <a:pt x="3042307" y="418330"/>
                  </a:lnTo>
                  <a:lnTo>
                    <a:pt x="3054144" y="396440"/>
                  </a:lnTo>
                  <a:lnTo>
                    <a:pt x="3065982" y="376858"/>
                  </a:lnTo>
                  <a:lnTo>
                    <a:pt x="3077820" y="359455"/>
                  </a:lnTo>
                  <a:lnTo>
                    <a:pt x="3089658" y="344075"/>
                  </a:lnTo>
                  <a:lnTo>
                    <a:pt x="3101496" y="330553"/>
                  </a:lnTo>
                  <a:lnTo>
                    <a:pt x="3113333" y="318718"/>
                  </a:lnTo>
                  <a:lnTo>
                    <a:pt x="3125171" y="308399"/>
                  </a:lnTo>
                  <a:lnTo>
                    <a:pt x="3137009" y="299433"/>
                  </a:lnTo>
                  <a:lnTo>
                    <a:pt x="3148847" y="291666"/>
                  </a:lnTo>
                  <a:lnTo>
                    <a:pt x="3160684" y="284955"/>
                  </a:lnTo>
                  <a:lnTo>
                    <a:pt x="3172522" y="279168"/>
                  </a:lnTo>
                  <a:lnTo>
                    <a:pt x="3184360" y="274189"/>
                  </a:lnTo>
                  <a:lnTo>
                    <a:pt x="3196198" y="269911"/>
                  </a:lnTo>
                  <a:lnTo>
                    <a:pt x="3208035" y="266241"/>
                  </a:lnTo>
                  <a:lnTo>
                    <a:pt x="3219873" y="263097"/>
                  </a:lnTo>
                  <a:lnTo>
                    <a:pt x="3231711" y="260405"/>
                  </a:lnTo>
                  <a:lnTo>
                    <a:pt x="3243549" y="258103"/>
                  </a:lnTo>
                  <a:lnTo>
                    <a:pt x="3255387" y="256136"/>
                  </a:lnTo>
                  <a:lnTo>
                    <a:pt x="3267224" y="254457"/>
                  </a:lnTo>
                  <a:lnTo>
                    <a:pt x="3279062" y="253023"/>
                  </a:lnTo>
                  <a:lnTo>
                    <a:pt x="3290900" y="251800"/>
                  </a:lnTo>
                  <a:lnTo>
                    <a:pt x="3302738" y="250757"/>
                  </a:lnTo>
                  <a:lnTo>
                    <a:pt x="3314575" y="249868"/>
                  </a:lnTo>
                  <a:lnTo>
                    <a:pt x="3326413" y="249110"/>
                  </a:lnTo>
                  <a:lnTo>
                    <a:pt x="3338251" y="248465"/>
                  </a:lnTo>
                  <a:lnTo>
                    <a:pt x="3350089" y="247915"/>
                  </a:lnTo>
                  <a:lnTo>
                    <a:pt x="3361926" y="247447"/>
                  </a:lnTo>
                  <a:lnTo>
                    <a:pt x="3373764" y="247048"/>
                  </a:lnTo>
                  <a:lnTo>
                    <a:pt x="3385602" y="246708"/>
                  </a:lnTo>
                  <a:lnTo>
                    <a:pt x="3397440" y="246419"/>
                  </a:lnTo>
                  <a:lnTo>
                    <a:pt x="3409278" y="246173"/>
                  </a:lnTo>
                  <a:lnTo>
                    <a:pt x="3421115" y="245964"/>
                  </a:lnTo>
                  <a:lnTo>
                    <a:pt x="3432953" y="245786"/>
                  </a:lnTo>
                  <a:lnTo>
                    <a:pt x="3444791" y="245634"/>
                  </a:lnTo>
                  <a:lnTo>
                    <a:pt x="3456629" y="245505"/>
                  </a:lnTo>
                  <a:lnTo>
                    <a:pt x="3468466" y="245395"/>
                  </a:lnTo>
                  <a:lnTo>
                    <a:pt x="3480304" y="245302"/>
                  </a:lnTo>
                  <a:lnTo>
                    <a:pt x="3492142" y="245222"/>
                  </a:lnTo>
                  <a:lnTo>
                    <a:pt x="3503980" y="245154"/>
                  </a:lnTo>
                  <a:lnTo>
                    <a:pt x="3515818" y="245097"/>
                  </a:lnTo>
                  <a:lnTo>
                    <a:pt x="3515818" y="244686"/>
                  </a:lnTo>
                  <a:lnTo>
                    <a:pt x="3527655" y="244672"/>
                  </a:lnTo>
                  <a:lnTo>
                    <a:pt x="3539493" y="244655"/>
                  </a:lnTo>
                  <a:lnTo>
                    <a:pt x="3551331" y="244635"/>
                  </a:lnTo>
                  <a:lnTo>
                    <a:pt x="3563169" y="244612"/>
                  </a:lnTo>
                  <a:lnTo>
                    <a:pt x="3575006" y="244584"/>
                  </a:lnTo>
                  <a:lnTo>
                    <a:pt x="3586844" y="244552"/>
                  </a:lnTo>
                  <a:lnTo>
                    <a:pt x="3598682" y="244514"/>
                  </a:lnTo>
                  <a:lnTo>
                    <a:pt x="3610520" y="244469"/>
                  </a:lnTo>
                  <a:lnTo>
                    <a:pt x="3622357" y="244417"/>
                  </a:lnTo>
                  <a:lnTo>
                    <a:pt x="3634195" y="244355"/>
                  </a:lnTo>
                  <a:lnTo>
                    <a:pt x="3646033" y="244283"/>
                  </a:lnTo>
                  <a:lnTo>
                    <a:pt x="3657871" y="244198"/>
                  </a:lnTo>
                  <a:lnTo>
                    <a:pt x="3669709" y="244099"/>
                  </a:lnTo>
                  <a:lnTo>
                    <a:pt x="3681546" y="243982"/>
                  </a:lnTo>
                  <a:lnTo>
                    <a:pt x="3693384" y="243844"/>
                  </a:lnTo>
                  <a:lnTo>
                    <a:pt x="3705222" y="243683"/>
                  </a:lnTo>
                  <a:lnTo>
                    <a:pt x="3717060" y="243493"/>
                  </a:lnTo>
                  <a:lnTo>
                    <a:pt x="3728897" y="243271"/>
                  </a:lnTo>
                  <a:lnTo>
                    <a:pt x="3740735" y="243010"/>
                  </a:lnTo>
                  <a:lnTo>
                    <a:pt x="3752573" y="242705"/>
                  </a:lnTo>
                  <a:lnTo>
                    <a:pt x="3764411" y="242346"/>
                  </a:lnTo>
                  <a:lnTo>
                    <a:pt x="3776248" y="241926"/>
                  </a:lnTo>
                  <a:lnTo>
                    <a:pt x="3788086" y="241434"/>
                  </a:lnTo>
                  <a:lnTo>
                    <a:pt x="3799924" y="240859"/>
                  </a:lnTo>
                  <a:lnTo>
                    <a:pt x="3811762" y="240186"/>
                  </a:lnTo>
                  <a:lnTo>
                    <a:pt x="3823600" y="239400"/>
                  </a:lnTo>
                  <a:lnTo>
                    <a:pt x="3835437" y="238483"/>
                  </a:lnTo>
                  <a:lnTo>
                    <a:pt x="3847275" y="237413"/>
                  </a:lnTo>
                  <a:lnTo>
                    <a:pt x="3859113" y="236168"/>
                  </a:lnTo>
                  <a:lnTo>
                    <a:pt x="3870951" y="234722"/>
                  </a:lnTo>
                  <a:lnTo>
                    <a:pt x="3882788" y="233044"/>
                  </a:lnTo>
                  <a:lnTo>
                    <a:pt x="3894626" y="231102"/>
                  </a:lnTo>
                  <a:lnTo>
                    <a:pt x="3906464" y="228860"/>
                  </a:lnTo>
                  <a:lnTo>
                    <a:pt x="3918302" y="226281"/>
                  </a:lnTo>
                  <a:lnTo>
                    <a:pt x="3930139" y="223322"/>
                  </a:lnTo>
                  <a:lnTo>
                    <a:pt x="3941977" y="219942"/>
                  </a:lnTo>
                  <a:lnTo>
                    <a:pt x="3953815" y="216097"/>
                  </a:lnTo>
                  <a:lnTo>
                    <a:pt x="3965653" y="211746"/>
                  </a:lnTo>
                  <a:lnTo>
                    <a:pt x="3977491" y="206850"/>
                  </a:lnTo>
                  <a:lnTo>
                    <a:pt x="3989328" y="201378"/>
                  </a:lnTo>
                  <a:lnTo>
                    <a:pt x="4001166" y="195304"/>
                  </a:lnTo>
                  <a:lnTo>
                    <a:pt x="4013004" y="188618"/>
                  </a:lnTo>
                  <a:lnTo>
                    <a:pt x="4024842" y="181321"/>
                  </a:lnTo>
                  <a:lnTo>
                    <a:pt x="4036679" y="173434"/>
                  </a:lnTo>
                  <a:lnTo>
                    <a:pt x="4048517" y="164997"/>
                  </a:lnTo>
                  <a:lnTo>
                    <a:pt x="4060355" y="156074"/>
                  </a:lnTo>
                  <a:lnTo>
                    <a:pt x="4072193" y="146744"/>
                  </a:lnTo>
                  <a:lnTo>
                    <a:pt x="4084031" y="137110"/>
                  </a:lnTo>
                  <a:lnTo>
                    <a:pt x="4095868" y="127287"/>
                  </a:lnTo>
                  <a:lnTo>
                    <a:pt x="4107706" y="117399"/>
                  </a:lnTo>
                  <a:lnTo>
                    <a:pt x="4119544" y="107576"/>
                  </a:lnTo>
                  <a:lnTo>
                    <a:pt x="4131382" y="97941"/>
                  </a:lnTo>
                  <a:lnTo>
                    <a:pt x="4143219" y="88612"/>
                  </a:lnTo>
                  <a:lnTo>
                    <a:pt x="4155057" y="79688"/>
                  </a:lnTo>
                  <a:lnTo>
                    <a:pt x="4166895" y="71252"/>
                  </a:lnTo>
                  <a:lnTo>
                    <a:pt x="4178733" y="63365"/>
                  </a:lnTo>
                  <a:lnTo>
                    <a:pt x="4190570" y="56068"/>
                  </a:lnTo>
                  <a:lnTo>
                    <a:pt x="4202408" y="49381"/>
                  </a:lnTo>
                  <a:lnTo>
                    <a:pt x="4214246" y="43308"/>
                  </a:lnTo>
                  <a:lnTo>
                    <a:pt x="4226084" y="37835"/>
                  </a:lnTo>
                  <a:lnTo>
                    <a:pt x="4237922" y="32940"/>
                  </a:lnTo>
                  <a:lnTo>
                    <a:pt x="4249759" y="28589"/>
                  </a:lnTo>
                  <a:lnTo>
                    <a:pt x="4261597" y="24744"/>
                  </a:lnTo>
                  <a:lnTo>
                    <a:pt x="4273435" y="21364"/>
                  </a:lnTo>
                  <a:lnTo>
                    <a:pt x="4285273" y="18405"/>
                  </a:lnTo>
                  <a:lnTo>
                    <a:pt x="4297110" y="15825"/>
                  </a:lnTo>
                  <a:lnTo>
                    <a:pt x="4308948" y="13584"/>
                  </a:lnTo>
                  <a:lnTo>
                    <a:pt x="4320786" y="11642"/>
                  </a:lnTo>
                  <a:lnTo>
                    <a:pt x="4332624" y="9964"/>
                  </a:lnTo>
                  <a:lnTo>
                    <a:pt x="4344461" y="8517"/>
                  </a:lnTo>
                  <a:lnTo>
                    <a:pt x="4356299" y="7273"/>
                  </a:lnTo>
                  <a:lnTo>
                    <a:pt x="4368137" y="6203"/>
                  </a:lnTo>
                  <a:lnTo>
                    <a:pt x="4379975" y="5286"/>
                  </a:lnTo>
                  <a:lnTo>
                    <a:pt x="4391813" y="4500"/>
                  </a:lnTo>
                  <a:lnTo>
                    <a:pt x="4403650" y="3827"/>
                  </a:lnTo>
                  <a:lnTo>
                    <a:pt x="4415488" y="3251"/>
                  </a:lnTo>
                  <a:lnTo>
                    <a:pt x="4427326" y="2759"/>
                  </a:lnTo>
                  <a:lnTo>
                    <a:pt x="4439164" y="2340"/>
                  </a:lnTo>
                  <a:lnTo>
                    <a:pt x="4451001" y="1981"/>
                  </a:lnTo>
                  <a:lnTo>
                    <a:pt x="4462839" y="1675"/>
                  </a:lnTo>
                  <a:lnTo>
                    <a:pt x="4474677" y="1415"/>
                  </a:lnTo>
                  <a:lnTo>
                    <a:pt x="4486515" y="1192"/>
                  </a:lnTo>
                  <a:lnTo>
                    <a:pt x="4498352" y="1003"/>
                  </a:lnTo>
                  <a:lnTo>
                    <a:pt x="4510190" y="842"/>
                  </a:lnTo>
                  <a:lnTo>
                    <a:pt x="4522028" y="704"/>
                  </a:lnTo>
                  <a:lnTo>
                    <a:pt x="4533866" y="587"/>
                  </a:lnTo>
                  <a:lnTo>
                    <a:pt x="4545704" y="487"/>
                  </a:lnTo>
                  <a:lnTo>
                    <a:pt x="4557541" y="402"/>
                  </a:lnTo>
                  <a:lnTo>
                    <a:pt x="4569379" y="330"/>
                  </a:lnTo>
                  <a:lnTo>
                    <a:pt x="4581217" y="269"/>
                  </a:lnTo>
                  <a:lnTo>
                    <a:pt x="4593055" y="216"/>
                  </a:lnTo>
                  <a:lnTo>
                    <a:pt x="4604892" y="172"/>
                  </a:lnTo>
                  <a:lnTo>
                    <a:pt x="4616730" y="134"/>
                  </a:lnTo>
                  <a:lnTo>
                    <a:pt x="4628568" y="102"/>
                  </a:lnTo>
                  <a:lnTo>
                    <a:pt x="4640406" y="74"/>
                  </a:lnTo>
                  <a:lnTo>
                    <a:pt x="4652244" y="51"/>
                  </a:lnTo>
                  <a:lnTo>
                    <a:pt x="4664081" y="31"/>
                  </a:lnTo>
                  <a:lnTo>
                    <a:pt x="4675919" y="14"/>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4332980"/>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4" name="pl44"/>
            <p:cNvSpPr/>
            <p:nvPr/>
          </p:nvSpPr>
          <p:spPr>
            <a:xfrm>
              <a:off x="2482252" y="1150165"/>
              <a:ext cx="4687757" cy="1468858"/>
            </a:xfrm>
            <a:custGeom>
              <a:avLst/>
              <a:pathLst>
                <a:path w="4687757" h="1468858">
                  <a:moveTo>
                    <a:pt x="0" y="734059"/>
                  </a:moveTo>
                  <a:lnTo>
                    <a:pt x="11837" y="734016"/>
                  </a:lnTo>
                  <a:lnTo>
                    <a:pt x="23675" y="733965"/>
                  </a:lnTo>
                  <a:lnTo>
                    <a:pt x="35513" y="733906"/>
                  </a:lnTo>
                  <a:lnTo>
                    <a:pt x="47351" y="733836"/>
                  </a:lnTo>
                  <a:lnTo>
                    <a:pt x="59188" y="733753"/>
                  </a:lnTo>
                  <a:lnTo>
                    <a:pt x="71026" y="733656"/>
                  </a:lnTo>
                  <a:lnTo>
                    <a:pt x="82864" y="733543"/>
                  </a:lnTo>
                  <a:lnTo>
                    <a:pt x="94702" y="733409"/>
                  </a:lnTo>
                  <a:lnTo>
                    <a:pt x="106539" y="733252"/>
                  </a:lnTo>
                  <a:lnTo>
                    <a:pt x="118377" y="733067"/>
                  </a:lnTo>
                  <a:lnTo>
                    <a:pt x="130215" y="732851"/>
                  </a:lnTo>
                  <a:lnTo>
                    <a:pt x="142053" y="732596"/>
                  </a:lnTo>
                  <a:lnTo>
                    <a:pt x="153891" y="732297"/>
                  </a:lnTo>
                  <a:lnTo>
                    <a:pt x="165728" y="731946"/>
                  </a:lnTo>
                  <a:lnTo>
                    <a:pt x="177566" y="731533"/>
                  </a:lnTo>
                  <a:lnTo>
                    <a:pt x="189404" y="731049"/>
                  </a:lnTo>
                  <a:lnTo>
                    <a:pt x="201242" y="730481"/>
                  </a:lnTo>
                  <a:lnTo>
                    <a:pt x="213079" y="729814"/>
                  </a:lnTo>
                  <a:lnTo>
                    <a:pt x="224917" y="729032"/>
                  </a:lnTo>
                  <a:lnTo>
                    <a:pt x="236755" y="728115"/>
                  </a:lnTo>
                  <a:lnTo>
                    <a:pt x="248593" y="727039"/>
                  </a:lnTo>
                  <a:lnTo>
                    <a:pt x="260430" y="725780"/>
                  </a:lnTo>
                  <a:lnTo>
                    <a:pt x="272268" y="724304"/>
                  </a:lnTo>
                  <a:lnTo>
                    <a:pt x="284106" y="722578"/>
                  </a:lnTo>
                  <a:lnTo>
                    <a:pt x="295944" y="720559"/>
                  </a:lnTo>
                  <a:lnTo>
                    <a:pt x="307782" y="718201"/>
                  </a:lnTo>
                  <a:lnTo>
                    <a:pt x="319619" y="715449"/>
                  </a:lnTo>
                  <a:lnTo>
                    <a:pt x="331457" y="712240"/>
                  </a:lnTo>
                  <a:lnTo>
                    <a:pt x="343295" y="708506"/>
                  </a:lnTo>
                  <a:lnTo>
                    <a:pt x="355133" y="704166"/>
                  </a:lnTo>
                  <a:lnTo>
                    <a:pt x="366970" y="699132"/>
                  </a:lnTo>
                  <a:lnTo>
                    <a:pt x="378808" y="693307"/>
                  </a:lnTo>
                  <a:lnTo>
                    <a:pt x="390646" y="686582"/>
                  </a:lnTo>
                  <a:lnTo>
                    <a:pt x="402484" y="678843"/>
                  </a:lnTo>
                  <a:lnTo>
                    <a:pt x="414321" y="669967"/>
                  </a:lnTo>
                  <a:lnTo>
                    <a:pt x="426159" y="659826"/>
                  </a:lnTo>
                  <a:lnTo>
                    <a:pt x="437997" y="648291"/>
                  </a:lnTo>
                  <a:lnTo>
                    <a:pt x="449835" y="635238"/>
                  </a:lnTo>
                  <a:lnTo>
                    <a:pt x="461673" y="620552"/>
                  </a:lnTo>
                  <a:lnTo>
                    <a:pt x="473510" y="604134"/>
                  </a:lnTo>
                  <a:lnTo>
                    <a:pt x="485348" y="585914"/>
                  </a:lnTo>
                  <a:lnTo>
                    <a:pt x="497186" y="565854"/>
                  </a:lnTo>
                  <a:lnTo>
                    <a:pt x="509024" y="543963"/>
                  </a:lnTo>
                  <a:lnTo>
                    <a:pt x="520861" y="520302"/>
                  </a:lnTo>
                  <a:lnTo>
                    <a:pt x="532699" y="494993"/>
                  </a:lnTo>
                  <a:lnTo>
                    <a:pt x="544537" y="468222"/>
                  </a:lnTo>
                  <a:lnTo>
                    <a:pt x="556375" y="440234"/>
                  </a:lnTo>
                  <a:lnTo>
                    <a:pt x="568213" y="411331"/>
                  </a:lnTo>
                  <a:lnTo>
                    <a:pt x="580050" y="381861"/>
                  </a:lnTo>
                  <a:lnTo>
                    <a:pt x="591888" y="352198"/>
                  </a:lnTo>
                  <a:lnTo>
                    <a:pt x="603726" y="322728"/>
                  </a:lnTo>
                  <a:lnTo>
                    <a:pt x="615564" y="293825"/>
                  </a:lnTo>
                  <a:lnTo>
                    <a:pt x="627401" y="265837"/>
                  </a:lnTo>
                  <a:lnTo>
                    <a:pt x="639239" y="239066"/>
                  </a:lnTo>
                  <a:lnTo>
                    <a:pt x="651077" y="213757"/>
                  </a:lnTo>
                  <a:lnTo>
                    <a:pt x="662915" y="190096"/>
                  </a:lnTo>
                  <a:lnTo>
                    <a:pt x="674752" y="168205"/>
                  </a:lnTo>
                  <a:lnTo>
                    <a:pt x="686590" y="148145"/>
                  </a:lnTo>
                  <a:lnTo>
                    <a:pt x="698428" y="129925"/>
                  </a:lnTo>
                  <a:lnTo>
                    <a:pt x="710266" y="113507"/>
                  </a:lnTo>
                  <a:lnTo>
                    <a:pt x="722104" y="98821"/>
                  </a:lnTo>
                  <a:lnTo>
                    <a:pt x="733941" y="85768"/>
                  </a:lnTo>
                  <a:lnTo>
                    <a:pt x="745779" y="74233"/>
                  </a:lnTo>
                  <a:lnTo>
                    <a:pt x="757617" y="64092"/>
                  </a:lnTo>
                  <a:lnTo>
                    <a:pt x="769455" y="55215"/>
                  </a:lnTo>
                  <a:lnTo>
                    <a:pt x="781292" y="47476"/>
                  </a:lnTo>
                  <a:lnTo>
                    <a:pt x="793130" y="40752"/>
                  </a:lnTo>
                  <a:lnTo>
                    <a:pt x="804968" y="34927"/>
                  </a:lnTo>
                  <a:lnTo>
                    <a:pt x="816806" y="29893"/>
                  </a:lnTo>
                  <a:lnTo>
                    <a:pt x="828643" y="25553"/>
                  </a:lnTo>
                  <a:lnTo>
                    <a:pt x="840481" y="21819"/>
                  </a:lnTo>
                  <a:lnTo>
                    <a:pt x="852319" y="18610"/>
                  </a:lnTo>
                  <a:lnTo>
                    <a:pt x="864157" y="15858"/>
                  </a:lnTo>
                  <a:lnTo>
                    <a:pt x="875995" y="13500"/>
                  </a:lnTo>
                  <a:lnTo>
                    <a:pt x="887832" y="11481"/>
                  </a:lnTo>
                  <a:lnTo>
                    <a:pt x="899670" y="9755"/>
                  </a:lnTo>
                  <a:lnTo>
                    <a:pt x="911508" y="8279"/>
                  </a:lnTo>
                  <a:lnTo>
                    <a:pt x="923346" y="7020"/>
                  </a:lnTo>
                  <a:lnTo>
                    <a:pt x="935183" y="5944"/>
                  </a:lnTo>
                  <a:lnTo>
                    <a:pt x="947021" y="5027"/>
                  </a:lnTo>
                  <a:lnTo>
                    <a:pt x="958859" y="4245"/>
                  </a:lnTo>
                  <a:lnTo>
                    <a:pt x="970697" y="3578"/>
                  </a:lnTo>
                  <a:lnTo>
                    <a:pt x="982534" y="3010"/>
                  </a:lnTo>
                  <a:lnTo>
                    <a:pt x="994372" y="2526"/>
                  </a:lnTo>
                  <a:lnTo>
                    <a:pt x="1006210" y="2113"/>
                  </a:lnTo>
                  <a:lnTo>
                    <a:pt x="1018048" y="1762"/>
                  </a:lnTo>
                  <a:lnTo>
                    <a:pt x="1029886" y="1463"/>
                  </a:lnTo>
                  <a:lnTo>
                    <a:pt x="1041723" y="1208"/>
                  </a:lnTo>
                  <a:lnTo>
                    <a:pt x="1053561" y="991"/>
                  </a:lnTo>
                  <a:lnTo>
                    <a:pt x="1065399" y="807"/>
                  </a:lnTo>
                  <a:lnTo>
                    <a:pt x="1077237" y="650"/>
                  </a:lnTo>
                  <a:lnTo>
                    <a:pt x="1089074" y="516"/>
                  </a:lnTo>
                  <a:lnTo>
                    <a:pt x="1100912" y="402"/>
                  </a:lnTo>
                  <a:lnTo>
                    <a:pt x="1112750" y="306"/>
                  </a:lnTo>
                  <a:lnTo>
                    <a:pt x="1124588" y="223"/>
                  </a:lnTo>
                  <a:lnTo>
                    <a:pt x="1136426" y="153"/>
                  </a:lnTo>
                  <a:lnTo>
                    <a:pt x="1148263" y="93"/>
                  </a:lnTo>
                  <a:lnTo>
                    <a:pt x="1160101" y="43"/>
                  </a:lnTo>
                  <a:lnTo>
                    <a:pt x="1171939" y="0"/>
                  </a:lnTo>
                  <a:lnTo>
                    <a:pt x="1171939" y="0"/>
                  </a:lnTo>
                  <a:lnTo>
                    <a:pt x="1183777" y="43"/>
                  </a:lnTo>
                  <a:lnTo>
                    <a:pt x="1195614" y="93"/>
                  </a:lnTo>
                  <a:lnTo>
                    <a:pt x="1207452" y="153"/>
                  </a:lnTo>
                  <a:lnTo>
                    <a:pt x="1219290" y="223"/>
                  </a:lnTo>
                  <a:lnTo>
                    <a:pt x="1231128" y="306"/>
                  </a:lnTo>
                  <a:lnTo>
                    <a:pt x="1242965" y="402"/>
                  </a:lnTo>
                  <a:lnTo>
                    <a:pt x="1254803" y="516"/>
                  </a:lnTo>
                  <a:lnTo>
                    <a:pt x="1266641" y="650"/>
                  </a:lnTo>
                  <a:lnTo>
                    <a:pt x="1278479" y="807"/>
                  </a:lnTo>
                  <a:lnTo>
                    <a:pt x="1290317" y="991"/>
                  </a:lnTo>
                  <a:lnTo>
                    <a:pt x="1302154" y="1208"/>
                  </a:lnTo>
                  <a:lnTo>
                    <a:pt x="1313992" y="1463"/>
                  </a:lnTo>
                  <a:lnTo>
                    <a:pt x="1325830" y="1762"/>
                  </a:lnTo>
                  <a:lnTo>
                    <a:pt x="1337668" y="2113"/>
                  </a:lnTo>
                  <a:lnTo>
                    <a:pt x="1349505" y="2526"/>
                  </a:lnTo>
                  <a:lnTo>
                    <a:pt x="1361343" y="3010"/>
                  </a:lnTo>
                  <a:lnTo>
                    <a:pt x="1373181" y="3578"/>
                  </a:lnTo>
                  <a:lnTo>
                    <a:pt x="1385019" y="4245"/>
                  </a:lnTo>
                  <a:lnTo>
                    <a:pt x="1396856" y="5027"/>
                  </a:lnTo>
                  <a:lnTo>
                    <a:pt x="1408694" y="5944"/>
                  </a:lnTo>
                  <a:lnTo>
                    <a:pt x="1420532" y="7020"/>
                  </a:lnTo>
                  <a:lnTo>
                    <a:pt x="1432370" y="8279"/>
                  </a:lnTo>
                  <a:lnTo>
                    <a:pt x="1444208" y="9755"/>
                  </a:lnTo>
                  <a:lnTo>
                    <a:pt x="1456045" y="11481"/>
                  </a:lnTo>
                  <a:lnTo>
                    <a:pt x="1467883" y="13500"/>
                  </a:lnTo>
                  <a:lnTo>
                    <a:pt x="1479721" y="15858"/>
                  </a:lnTo>
                  <a:lnTo>
                    <a:pt x="1491559" y="18610"/>
                  </a:lnTo>
                  <a:lnTo>
                    <a:pt x="1503396" y="21819"/>
                  </a:lnTo>
                  <a:lnTo>
                    <a:pt x="1515234" y="25553"/>
                  </a:lnTo>
                  <a:lnTo>
                    <a:pt x="1527072" y="29893"/>
                  </a:lnTo>
                  <a:lnTo>
                    <a:pt x="1538910" y="34927"/>
                  </a:lnTo>
                  <a:lnTo>
                    <a:pt x="1550748" y="40752"/>
                  </a:lnTo>
                  <a:lnTo>
                    <a:pt x="1562585" y="47476"/>
                  </a:lnTo>
                  <a:lnTo>
                    <a:pt x="1574423" y="55215"/>
                  </a:lnTo>
                  <a:lnTo>
                    <a:pt x="1586261" y="64092"/>
                  </a:lnTo>
                  <a:lnTo>
                    <a:pt x="1598099" y="74233"/>
                  </a:lnTo>
                  <a:lnTo>
                    <a:pt x="1609936" y="85768"/>
                  </a:lnTo>
                  <a:lnTo>
                    <a:pt x="1621774" y="98821"/>
                  </a:lnTo>
                  <a:lnTo>
                    <a:pt x="1633612" y="113507"/>
                  </a:lnTo>
                  <a:lnTo>
                    <a:pt x="1645450" y="129925"/>
                  </a:lnTo>
                  <a:lnTo>
                    <a:pt x="1657287" y="148145"/>
                  </a:lnTo>
                  <a:lnTo>
                    <a:pt x="1669125" y="168205"/>
                  </a:lnTo>
                  <a:lnTo>
                    <a:pt x="1680963" y="190096"/>
                  </a:lnTo>
                  <a:lnTo>
                    <a:pt x="1692801" y="213757"/>
                  </a:lnTo>
                  <a:lnTo>
                    <a:pt x="1704639" y="239066"/>
                  </a:lnTo>
                  <a:lnTo>
                    <a:pt x="1716476" y="265837"/>
                  </a:lnTo>
                  <a:lnTo>
                    <a:pt x="1728314" y="293825"/>
                  </a:lnTo>
                  <a:lnTo>
                    <a:pt x="1740152" y="322728"/>
                  </a:lnTo>
                  <a:lnTo>
                    <a:pt x="1751990" y="352198"/>
                  </a:lnTo>
                  <a:lnTo>
                    <a:pt x="1763827" y="381861"/>
                  </a:lnTo>
                  <a:lnTo>
                    <a:pt x="1775665" y="411331"/>
                  </a:lnTo>
                  <a:lnTo>
                    <a:pt x="1787503" y="440234"/>
                  </a:lnTo>
                  <a:lnTo>
                    <a:pt x="1799341" y="468222"/>
                  </a:lnTo>
                  <a:lnTo>
                    <a:pt x="1811178" y="494993"/>
                  </a:lnTo>
                  <a:lnTo>
                    <a:pt x="1823016" y="520302"/>
                  </a:lnTo>
                  <a:lnTo>
                    <a:pt x="1834854" y="543963"/>
                  </a:lnTo>
                  <a:lnTo>
                    <a:pt x="1846692" y="565854"/>
                  </a:lnTo>
                  <a:lnTo>
                    <a:pt x="1858530" y="585914"/>
                  </a:lnTo>
                  <a:lnTo>
                    <a:pt x="1870367" y="604134"/>
                  </a:lnTo>
                  <a:lnTo>
                    <a:pt x="1882205" y="620552"/>
                  </a:lnTo>
                  <a:lnTo>
                    <a:pt x="1894043" y="635238"/>
                  </a:lnTo>
                  <a:lnTo>
                    <a:pt x="1905881" y="648291"/>
                  </a:lnTo>
                  <a:lnTo>
                    <a:pt x="1917718" y="659826"/>
                  </a:lnTo>
                  <a:lnTo>
                    <a:pt x="1929556" y="669967"/>
                  </a:lnTo>
                  <a:lnTo>
                    <a:pt x="1941394" y="678843"/>
                  </a:lnTo>
                  <a:lnTo>
                    <a:pt x="1953232" y="686582"/>
                  </a:lnTo>
                  <a:lnTo>
                    <a:pt x="1965069" y="693307"/>
                  </a:lnTo>
                  <a:lnTo>
                    <a:pt x="1976907" y="699132"/>
                  </a:lnTo>
                  <a:lnTo>
                    <a:pt x="1988745" y="704166"/>
                  </a:lnTo>
                  <a:lnTo>
                    <a:pt x="2000583" y="708506"/>
                  </a:lnTo>
                  <a:lnTo>
                    <a:pt x="2012421" y="712240"/>
                  </a:lnTo>
                  <a:lnTo>
                    <a:pt x="2024258" y="715449"/>
                  </a:lnTo>
                  <a:lnTo>
                    <a:pt x="2036096" y="718201"/>
                  </a:lnTo>
                  <a:lnTo>
                    <a:pt x="2047934" y="720559"/>
                  </a:lnTo>
                  <a:lnTo>
                    <a:pt x="2059772" y="722578"/>
                  </a:lnTo>
                  <a:lnTo>
                    <a:pt x="2071609" y="724304"/>
                  </a:lnTo>
                  <a:lnTo>
                    <a:pt x="2083447" y="725780"/>
                  </a:lnTo>
                  <a:lnTo>
                    <a:pt x="2095285" y="727039"/>
                  </a:lnTo>
                  <a:lnTo>
                    <a:pt x="2107123" y="728115"/>
                  </a:lnTo>
                  <a:lnTo>
                    <a:pt x="2118961" y="729032"/>
                  </a:lnTo>
                  <a:lnTo>
                    <a:pt x="2130798" y="729814"/>
                  </a:lnTo>
                  <a:lnTo>
                    <a:pt x="2142636" y="730481"/>
                  </a:lnTo>
                  <a:lnTo>
                    <a:pt x="2154474" y="731049"/>
                  </a:lnTo>
                  <a:lnTo>
                    <a:pt x="2166312" y="731533"/>
                  </a:lnTo>
                  <a:lnTo>
                    <a:pt x="2178149" y="731946"/>
                  </a:lnTo>
                  <a:lnTo>
                    <a:pt x="2189987" y="732297"/>
                  </a:lnTo>
                  <a:lnTo>
                    <a:pt x="2201825" y="732596"/>
                  </a:lnTo>
                  <a:lnTo>
                    <a:pt x="2213663" y="732851"/>
                  </a:lnTo>
                  <a:lnTo>
                    <a:pt x="2225500" y="733067"/>
                  </a:lnTo>
                  <a:lnTo>
                    <a:pt x="2237338" y="733252"/>
                  </a:lnTo>
                  <a:lnTo>
                    <a:pt x="2249176" y="733409"/>
                  </a:lnTo>
                  <a:lnTo>
                    <a:pt x="2261014" y="733543"/>
                  </a:lnTo>
                  <a:lnTo>
                    <a:pt x="2272852" y="733656"/>
                  </a:lnTo>
                  <a:lnTo>
                    <a:pt x="2284689" y="733753"/>
                  </a:lnTo>
                  <a:lnTo>
                    <a:pt x="2296527" y="733836"/>
                  </a:lnTo>
                  <a:lnTo>
                    <a:pt x="2308365" y="733906"/>
                  </a:lnTo>
                  <a:lnTo>
                    <a:pt x="2320203" y="733965"/>
                  </a:lnTo>
                  <a:lnTo>
                    <a:pt x="2332040" y="734016"/>
                  </a:lnTo>
                  <a:lnTo>
                    <a:pt x="2343878" y="734059"/>
                  </a:lnTo>
                  <a:lnTo>
                    <a:pt x="2343878" y="734552"/>
                  </a:lnTo>
                  <a:lnTo>
                    <a:pt x="2355716" y="734595"/>
                  </a:lnTo>
                  <a:lnTo>
                    <a:pt x="2367554" y="734646"/>
                  </a:lnTo>
                  <a:lnTo>
                    <a:pt x="2379391" y="734706"/>
                  </a:lnTo>
                  <a:lnTo>
                    <a:pt x="2391229" y="734776"/>
                  </a:lnTo>
                  <a:lnTo>
                    <a:pt x="2403067" y="734858"/>
                  </a:lnTo>
                  <a:lnTo>
                    <a:pt x="2414905" y="734955"/>
                  </a:lnTo>
                  <a:lnTo>
                    <a:pt x="2426743" y="735069"/>
                  </a:lnTo>
                  <a:lnTo>
                    <a:pt x="2438580" y="735202"/>
                  </a:lnTo>
                  <a:lnTo>
                    <a:pt x="2450418" y="735360"/>
                  </a:lnTo>
                  <a:lnTo>
                    <a:pt x="2462256" y="735544"/>
                  </a:lnTo>
                  <a:lnTo>
                    <a:pt x="2474094" y="735761"/>
                  </a:lnTo>
                  <a:lnTo>
                    <a:pt x="2485931" y="736015"/>
                  </a:lnTo>
                  <a:lnTo>
                    <a:pt x="2497769" y="736315"/>
                  </a:lnTo>
                  <a:lnTo>
                    <a:pt x="2509607" y="736666"/>
                  </a:lnTo>
                  <a:lnTo>
                    <a:pt x="2521445" y="737078"/>
                  </a:lnTo>
                  <a:lnTo>
                    <a:pt x="2533283" y="737562"/>
                  </a:lnTo>
                  <a:lnTo>
                    <a:pt x="2545120" y="738131"/>
                  </a:lnTo>
                  <a:lnTo>
                    <a:pt x="2556958" y="738797"/>
                  </a:lnTo>
                  <a:lnTo>
                    <a:pt x="2568796" y="739580"/>
                  </a:lnTo>
                  <a:lnTo>
                    <a:pt x="2580634" y="740497"/>
                  </a:lnTo>
                  <a:lnTo>
                    <a:pt x="2592471" y="741572"/>
                  </a:lnTo>
                  <a:lnTo>
                    <a:pt x="2604309" y="742832"/>
                  </a:lnTo>
                  <a:lnTo>
                    <a:pt x="2616147" y="744307"/>
                  </a:lnTo>
                  <a:lnTo>
                    <a:pt x="2627985" y="746033"/>
                  </a:lnTo>
                  <a:lnTo>
                    <a:pt x="2639822" y="748052"/>
                  </a:lnTo>
                  <a:lnTo>
                    <a:pt x="2651660" y="750410"/>
                  </a:lnTo>
                  <a:lnTo>
                    <a:pt x="2663498" y="753163"/>
                  </a:lnTo>
                  <a:lnTo>
                    <a:pt x="2675336" y="756371"/>
                  </a:lnTo>
                  <a:lnTo>
                    <a:pt x="2687174" y="760106"/>
                  </a:lnTo>
                  <a:lnTo>
                    <a:pt x="2699011" y="764446"/>
                  </a:lnTo>
                  <a:lnTo>
                    <a:pt x="2710849" y="769479"/>
                  </a:lnTo>
                  <a:lnTo>
                    <a:pt x="2722687" y="775305"/>
                  </a:lnTo>
                  <a:lnTo>
                    <a:pt x="2734525" y="782029"/>
                  </a:lnTo>
                  <a:lnTo>
                    <a:pt x="2746362" y="789768"/>
                  </a:lnTo>
                  <a:lnTo>
                    <a:pt x="2758200" y="798645"/>
                  </a:lnTo>
                  <a:lnTo>
                    <a:pt x="2770038" y="808786"/>
                  </a:lnTo>
                  <a:lnTo>
                    <a:pt x="2781876" y="820320"/>
                  </a:lnTo>
                  <a:lnTo>
                    <a:pt x="2793713" y="833373"/>
                  </a:lnTo>
                  <a:lnTo>
                    <a:pt x="2805551" y="848060"/>
                  </a:lnTo>
                  <a:lnTo>
                    <a:pt x="2817389" y="864477"/>
                  </a:lnTo>
                  <a:lnTo>
                    <a:pt x="2829227" y="882698"/>
                  </a:lnTo>
                  <a:lnTo>
                    <a:pt x="2841065" y="902758"/>
                  </a:lnTo>
                  <a:lnTo>
                    <a:pt x="2852902" y="924649"/>
                  </a:lnTo>
                  <a:lnTo>
                    <a:pt x="2864740" y="948310"/>
                  </a:lnTo>
                  <a:lnTo>
                    <a:pt x="2876578" y="973618"/>
                  </a:lnTo>
                  <a:lnTo>
                    <a:pt x="2888416" y="1000390"/>
                  </a:lnTo>
                  <a:lnTo>
                    <a:pt x="2900253" y="1028378"/>
                  </a:lnTo>
                  <a:lnTo>
                    <a:pt x="2912091" y="1057280"/>
                  </a:lnTo>
                  <a:lnTo>
                    <a:pt x="2923929" y="1086751"/>
                  </a:lnTo>
                  <a:lnTo>
                    <a:pt x="2935767" y="1116413"/>
                  </a:lnTo>
                  <a:lnTo>
                    <a:pt x="2947604" y="1145884"/>
                  </a:lnTo>
                  <a:lnTo>
                    <a:pt x="2959442" y="1174786"/>
                  </a:lnTo>
                  <a:lnTo>
                    <a:pt x="2971280" y="1202774"/>
                  </a:lnTo>
                  <a:lnTo>
                    <a:pt x="2983118" y="1229546"/>
                  </a:lnTo>
                  <a:lnTo>
                    <a:pt x="2994956" y="1254854"/>
                  </a:lnTo>
                  <a:lnTo>
                    <a:pt x="3006793" y="1278515"/>
                  </a:lnTo>
                  <a:lnTo>
                    <a:pt x="3018631" y="1300406"/>
                  </a:lnTo>
                  <a:lnTo>
                    <a:pt x="3030469" y="1320466"/>
                  </a:lnTo>
                  <a:lnTo>
                    <a:pt x="3042307" y="1338687"/>
                  </a:lnTo>
                  <a:lnTo>
                    <a:pt x="3054144" y="1355104"/>
                  </a:lnTo>
                  <a:lnTo>
                    <a:pt x="3065982" y="1369791"/>
                  </a:lnTo>
                  <a:lnTo>
                    <a:pt x="3077820" y="1382844"/>
                  </a:lnTo>
                  <a:lnTo>
                    <a:pt x="3089658" y="1394378"/>
                  </a:lnTo>
                  <a:lnTo>
                    <a:pt x="3101496" y="1404520"/>
                  </a:lnTo>
                  <a:lnTo>
                    <a:pt x="3113333" y="1413396"/>
                  </a:lnTo>
                  <a:lnTo>
                    <a:pt x="3125171" y="1421135"/>
                  </a:lnTo>
                  <a:lnTo>
                    <a:pt x="3137009" y="1427859"/>
                  </a:lnTo>
                  <a:lnTo>
                    <a:pt x="3148847" y="1433685"/>
                  </a:lnTo>
                  <a:lnTo>
                    <a:pt x="3160684" y="1438718"/>
                  </a:lnTo>
                  <a:lnTo>
                    <a:pt x="3172522" y="1443058"/>
                  </a:lnTo>
                  <a:lnTo>
                    <a:pt x="3184360" y="1446793"/>
                  </a:lnTo>
                  <a:lnTo>
                    <a:pt x="3196198" y="1450001"/>
                  </a:lnTo>
                  <a:lnTo>
                    <a:pt x="3208035" y="1452754"/>
                  </a:lnTo>
                  <a:lnTo>
                    <a:pt x="3219873" y="1455112"/>
                  </a:lnTo>
                  <a:lnTo>
                    <a:pt x="3231711" y="1457131"/>
                  </a:lnTo>
                  <a:lnTo>
                    <a:pt x="3243549" y="1458857"/>
                  </a:lnTo>
                  <a:lnTo>
                    <a:pt x="3255387" y="1460332"/>
                  </a:lnTo>
                  <a:lnTo>
                    <a:pt x="3267224" y="1461592"/>
                  </a:lnTo>
                  <a:lnTo>
                    <a:pt x="3279062" y="1462667"/>
                  </a:lnTo>
                  <a:lnTo>
                    <a:pt x="3290900" y="1463584"/>
                  </a:lnTo>
                  <a:lnTo>
                    <a:pt x="3302738" y="1464367"/>
                  </a:lnTo>
                  <a:lnTo>
                    <a:pt x="3314575" y="1465034"/>
                  </a:lnTo>
                  <a:lnTo>
                    <a:pt x="3326413" y="1465602"/>
                  </a:lnTo>
                  <a:lnTo>
                    <a:pt x="3338251" y="1466086"/>
                  </a:lnTo>
                  <a:lnTo>
                    <a:pt x="3350089" y="1466498"/>
                  </a:lnTo>
                  <a:lnTo>
                    <a:pt x="3361926" y="1466850"/>
                  </a:lnTo>
                  <a:lnTo>
                    <a:pt x="3373764" y="1467149"/>
                  </a:lnTo>
                  <a:lnTo>
                    <a:pt x="3385602" y="1467403"/>
                  </a:lnTo>
                  <a:lnTo>
                    <a:pt x="3397440" y="1467620"/>
                  </a:lnTo>
                  <a:lnTo>
                    <a:pt x="3409278" y="1467805"/>
                  </a:lnTo>
                  <a:lnTo>
                    <a:pt x="3421115" y="1467962"/>
                  </a:lnTo>
                  <a:lnTo>
                    <a:pt x="3432953" y="1468095"/>
                  </a:lnTo>
                  <a:lnTo>
                    <a:pt x="3444791" y="1468209"/>
                  </a:lnTo>
                  <a:lnTo>
                    <a:pt x="3456629" y="1468306"/>
                  </a:lnTo>
                  <a:lnTo>
                    <a:pt x="3468466" y="1468388"/>
                  </a:lnTo>
                  <a:lnTo>
                    <a:pt x="3480304" y="1468458"/>
                  </a:lnTo>
                  <a:lnTo>
                    <a:pt x="3492142" y="1468518"/>
                  </a:lnTo>
                  <a:lnTo>
                    <a:pt x="3503980" y="1468569"/>
                  </a:lnTo>
                  <a:lnTo>
                    <a:pt x="3515818" y="1468612"/>
                  </a:lnTo>
                  <a:lnTo>
                    <a:pt x="3515818" y="1468858"/>
                  </a:lnTo>
                  <a:lnTo>
                    <a:pt x="3527655" y="1468858"/>
                  </a:lnTo>
                  <a:lnTo>
                    <a:pt x="3539493" y="1468858"/>
                  </a:lnTo>
                  <a:lnTo>
                    <a:pt x="3551331" y="1468858"/>
                  </a:lnTo>
                  <a:lnTo>
                    <a:pt x="3563169" y="1468858"/>
                  </a:lnTo>
                  <a:lnTo>
                    <a:pt x="3575006" y="1468858"/>
                  </a:lnTo>
                  <a:lnTo>
                    <a:pt x="3586844" y="1468858"/>
                  </a:lnTo>
                  <a:lnTo>
                    <a:pt x="3598682" y="1468858"/>
                  </a:lnTo>
                  <a:lnTo>
                    <a:pt x="3610520" y="1468858"/>
                  </a:lnTo>
                  <a:lnTo>
                    <a:pt x="3622357" y="1468858"/>
                  </a:lnTo>
                  <a:lnTo>
                    <a:pt x="3634195" y="1468858"/>
                  </a:lnTo>
                  <a:lnTo>
                    <a:pt x="3646033" y="1468858"/>
                  </a:lnTo>
                  <a:lnTo>
                    <a:pt x="3657871" y="1468858"/>
                  </a:lnTo>
                  <a:lnTo>
                    <a:pt x="3669709" y="1468858"/>
                  </a:lnTo>
                  <a:lnTo>
                    <a:pt x="3681546" y="1468858"/>
                  </a:lnTo>
                  <a:lnTo>
                    <a:pt x="3693384" y="1468858"/>
                  </a:lnTo>
                  <a:lnTo>
                    <a:pt x="3705222" y="1468858"/>
                  </a:lnTo>
                  <a:lnTo>
                    <a:pt x="3717060" y="1468858"/>
                  </a:lnTo>
                  <a:lnTo>
                    <a:pt x="3728897" y="1468858"/>
                  </a:lnTo>
                  <a:lnTo>
                    <a:pt x="3740735" y="1468858"/>
                  </a:lnTo>
                  <a:lnTo>
                    <a:pt x="3752573" y="1468858"/>
                  </a:lnTo>
                  <a:lnTo>
                    <a:pt x="3764411" y="1468858"/>
                  </a:lnTo>
                  <a:lnTo>
                    <a:pt x="3776248" y="1468858"/>
                  </a:lnTo>
                  <a:lnTo>
                    <a:pt x="3788086" y="1468858"/>
                  </a:lnTo>
                  <a:lnTo>
                    <a:pt x="3799924" y="1468858"/>
                  </a:lnTo>
                  <a:lnTo>
                    <a:pt x="3811762" y="1468858"/>
                  </a:lnTo>
                  <a:lnTo>
                    <a:pt x="3823600" y="1468858"/>
                  </a:lnTo>
                  <a:lnTo>
                    <a:pt x="3835437" y="1468858"/>
                  </a:lnTo>
                  <a:lnTo>
                    <a:pt x="3847275" y="1468858"/>
                  </a:lnTo>
                  <a:lnTo>
                    <a:pt x="3859113" y="1468858"/>
                  </a:lnTo>
                  <a:lnTo>
                    <a:pt x="3870951" y="1468858"/>
                  </a:lnTo>
                  <a:lnTo>
                    <a:pt x="3882788" y="1468858"/>
                  </a:lnTo>
                  <a:lnTo>
                    <a:pt x="3894626" y="1468858"/>
                  </a:lnTo>
                  <a:lnTo>
                    <a:pt x="3906464" y="1468858"/>
                  </a:lnTo>
                  <a:lnTo>
                    <a:pt x="3918302" y="1468858"/>
                  </a:lnTo>
                  <a:lnTo>
                    <a:pt x="3930139" y="1468858"/>
                  </a:lnTo>
                  <a:lnTo>
                    <a:pt x="3941977" y="1468858"/>
                  </a:lnTo>
                  <a:lnTo>
                    <a:pt x="3953815" y="1468858"/>
                  </a:lnTo>
                  <a:lnTo>
                    <a:pt x="3965653" y="1468858"/>
                  </a:lnTo>
                  <a:lnTo>
                    <a:pt x="3977491" y="1468858"/>
                  </a:lnTo>
                  <a:lnTo>
                    <a:pt x="3989328" y="1468858"/>
                  </a:lnTo>
                  <a:lnTo>
                    <a:pt x="4001166" y="1468858"/>
                  </a:lnTo>
                  <a:lnTo>
                    <a:pt x="4013004" y="1468858"/>
                  </a:lnTo>
                  <a:lnTo>
                    <a:pt x="4024842" y="1468858"/>
                  </a:lnTo>
                  <a:lnTo>
                    <a:pt x="4036679" y="1468858"/>
                  </a:lnTo>
                  <a:lnTo>
                    <a:pt x="4048517" y="1468858"/>
                  </a:lnTo>
                  <a:lnTo>
                    <a:pt x="4060355" y="1468858"/>
                  </a:lnTo>
                  <a:lnTo>
                    <a:pt x="4072193" y="1468858"/>
                  </a:lnTo>
                  <a:lnTo>
                    <a:pt x="4084031" y="1468858"/>
                  </a:lnTo>
                  <a:lnTo>
                    <a:pt x="4095868" y="1468858"/>
                  </a:lnTo>
                  <a:lnTo>
                    <a:pt x="4107706" y="1468858"/>
                  </a:lnTo>
                  <a:lnTo>
                    <a:pt x="4119544" y="1468858"/>
                  </a:lnTo>
                  <a:lnTo>
                    <a:pt x="4131382" y="1468858"/>
                  </a:lnTo>
                  <a:lnTo>
                    <a:pt x="4143219" y="1468858"/>
                  </a:lnTo>
                  <a:lnTo>
                    <a:pt x="4155057" y="1468858"/>
                  </a:lnTo>
                  <a:lnTo>
                    <a:pt x="4166895" y="1468858"/>
                  </a:lnTo>
                  <a:lnTo>
                    <a:pt x="4178733" y="1468858"/>
                  </a:lnTo>
                  <a:lnTo>
                    <a:pt x="4190570" y="1468858"/>
                  </a:lnTo>
                  <a:lnTo>
                    <a:pt x="4202408" y="1468858"/>
                  </a:lnTo>
                  <a:lnTo>
                    <a:pt x="4214246" y="1468858"/>
                  </a:lnTo>
                  <a:lnTo>
                    <a:pt x="4226084" y="1468858"/>
                  </a:lnTo>
                  <a:lnTo>
                    <a:pt x="4237922" y="1468858"/>
                  </a:lnTo>
                  <a:lnTo>
                    <a:pt x="4249759" y="1468858"/>
                  </a:lnTo>
                  <a:lnTo>
                    <a:pt x="4261597" y="1468858"/>
                  </a:lnTo>
                  <a:lnTo>
                    <a:pt x="4273435" y="1468858"/>
                  </a:lnTo>
                  <a:lnTo>
                    <a:pt x="4285273" y="1468858"/>
                  </a:lnTo>
                  <a:lnTo>
                    <a:pt x="4297110" y="1468858"/>
                  </a:lnTo>
                  <a:lnTo>
                    <a:pt x="4308948" y="1468858"/>
                  </a:lnTo>
                  <a:lnTo>
                    <a:pt x="4320786" y="1468858"/>
                  </a:lnTo>
                  <a:lnTo>
                    <a:pt x="4332624" y="1468858"/>
                  </a:lnTo>
                  <a:lnTo>
                    <a:pt x="4344461" y="1468858"/>
                  </a:lnTo>
                  <a:lnTo>
                    <a:pt x="4356299" y="1468858"/>
                  </a:lnTo>
                  <a:lnTo>
                    <a:pt x="4368137" y="1468858"/>
                  </a:lnTo>
                  <a:lnTo>
                    <a:pt x="4379975" y="1468858"/>
                  </a:lnTo>
                  <a:lnTo>
                    <a:pt x="4391813" y="1468858"/>
                  </a:lnTo>
                  <a:lnTo>
                    <a:pt x="4403650" y="1468858"/>
                  </a:lnTo>
                  <a:lnTo>
                    <a:pt x="4415488" y="1468858"/>
                  </a:lnTo>
                  <a:lnTo>
                    <a:pt x="4427326" y="1468858"/>
                  </a:lnTo>
                  <a:lnTo>
                    <a:pt x="4439164" y="1468858"/>
                  </a:lnTo>
                  <a:lnTo>
                    <a:pt x="4451001" y="1468858"/>
                  </a:lnTo>
                  <a:lnTo>
                    <a:pt x="4462839" y="1468858"/>
                  </a:lnTo>
                  <a:lnTo>
                    <a:pt x="4474677" y="1468858"/>
                  </a:lnTo>
                  <a:lnTo>
                    <a:pt x="4486515" y="1468858"/>
                  </a:lnTo>
                  <a:lnTo>
                    <a:pt x="4498352" y="1468858"/>
                  </a:lnTo>
                  <a:lnTo>
                    <a:pt x="4510190" y="1468858"/>
                  </a:lnTo>
                  <a:lnTo>
                    <a:pt x="4522028" y="1468858"/>
                  </a:lnTo>
                  <a:lnTo>
                    <a:pt x="4533866" y="1468858"/>
                  </a:lnTo>
                  <a:lnTo>
                    <a:pt x="4545704" y="1468858"/>
                  </a:lnTo>
                  <a:lnTo>
                    <a:pt x="4557541" y="1468858"/>
                  </a:lnTo>
                  <a:lnTo>
                    <a:pt x="4569379" y="1468858"/>
                  </a:lnTo>
                  <a:lnTo>
                    <a:pt x="4581217" y="1468858"/>
                  </a:lnTo>
                  <a:lnTo>
                    <a:pt x="4593055" y="1468858"/>
                  </a:lnTo>
                  <a:lnTo>
                    <a:pt x="4604892" y="1468858"/>
                  </a:lnTo>
                  <a:lnTo>
                    <a:pt x="4616730" y="1468858"/>
                  </a:lnTo>
                  <a:lnTo>
                    <a:pt x="4628568" y="1468858"/>
                  </a:lnTo>
                  <a:lnTo>
                    <a:pt x="4640406" y="1468858"/>
                  </a:lnTo>
                  <a:lnTo>
                    <a:pt x="4652244" y="1468858"/>
                  </a:lnTo>
                  <a:lnTo>
                    <a:pt x="4664081" y="1468858"/>
                  </a:lnTo>
                  <a:lnTo>
                    <a:pt x="4675919" y="1468858"/>
                  </a:lnTo>
                  <a:lnTo>
                    <a:pt x="4687757" y="1468858"/>
                  </a:lnTo>
                </a:path>
              </a:pathLst>
            </a:custGeom>
            <a:ln w="40651" cap="flat">
              <a:solidFill>
                <a:srgbClr val="E8E8E8">
                  <a:alpha val="100000"/>
                </a:srgbClr>
              </a:solidFill>
              <a:prstDash val="solid"/>
              <a:round/>
            </a:ln>
          </p:spPr>
          <p:txBody>
            <a:bodyPr/>
            <a:lstStyle/>
            <a:p/>
          </p:txBody>
        </p:sp>
        <p:sp>
          <p:nvSpPr>
            <p:cNvPr id="45" name="pl45"/>
            <p:cNvSpPr/>
            <p:nvPr/>
          </p:nvSpPr>
          <p:spPr>
            <a:xfrm>
              <a:off x="2482252" y="1150330"/>
              <a:ext cx="4687757" cy="1468694"/>
            </a:xfrm>
            <a:custGeom>
              <a:avLst/>
              <a:pathLst>
                <a:path w="4687757" h="1468694">
                  <a:moveTo>
                    <a:pt x="0" y="979157"/>
                  </a:moveTo>
                  <a:lnTo>
                    <a:pt x="11837" y="979185"/>
                  </a:lnTo>
                  <a:lnTo>
                    <a:pt x="23675" y="979219"/>
                  </a:lnTo>
                  <a:lnTo>
                    <a:pt x="35513" y="979259"/>
                  </a:lnTo>
                  <a:lnTo>
                    <a:pt x="47351" y="979306"/>
                  </a:lnTo>
                  <a:lnTo>
                    <a:pt x="59188" y="979361"/>
                  </a:lnTo>
                  <a:lnTo>
                    <a:pt x="71026" y="979425"/>
                  </a:lnTo>
                  <a:lnTo>
                    <a:pt x="82864" y="979501"/>
                  </a:lnTo>
                  <a:lnTo>
                    <a:pt x="94702" y="979590"/>
                  </a:lnTo>
                  <a:lnTo>
                    <a:pt x="106539" y="979695"/>
                  </a:lnTo>
                  <a:lnTo>
                    <a:pt x="118377" y="979818"/>
                  </a:lnTo>
                  <a:lnTo>
                    <a:pt x="130215" y="979962"/>
                  </a:lnTo>
                  <a:lnTo>
                    <a:pt x="142053" y="980132"/>
                  </a:lnTo>
                  <a:lnTo>
                    <a:pt x="153891" y="980332"/>
                  </a:lnTo>
                  <a:lnTo>
                    <a:pt x="165728" y="980566"/>
                  </a:lnTo>
                  <a:lnTo>
                    <a:pt x="177566" y="980841"/>
                  </a:lnTo>
                  <a:lnTo>
                    <a:pt x="189404" y="981163"/>
                  </a:lnTo>
                  <a:lnTo>
                    <a:pt x="201242" y="981542"/>
                  </a:lnTo>
                  <a:lnTo>
                    <a:pt x="213079" y="981987"/>
                  </a:lnTo>
                  <a:lnTo>
                    <a:pt x="224917" y="982508"/>
                  </a:lnTo>
                  <a:lnTo>
                    <a:pt x="236755" y="983120"/>
                  </a:lnTo>
                  <a:lnTo>
                    <a:pt x="248593" y="983837"/>
                  </a:lnTo>
                  <a:lnTo>
                    <a:pt x="260430" y="984677"/>
                  </a:lnTo>
                  <a:lnTo>
                    <a:pt x="272268" y="985660"/>
                  </a:lnTo>
                  <a:lnTo>
                    <a:pt x="284106" y="986811"/>
                  </a:lnTo>
                  <a:lnTo>
                    <a:pt x="295944" y="988157"/>
                  </a:lnTo>
                  <a:lnTo>
                    <a:pt x="307782" y="989729"/>
                  </a:lnTo>
                  <a:lnTo>
                    <a:pt x="319619" y="991564"/>
                  </a:lnTo>
                  <a:lnTo>
                    <a:pt x="331457" y="993703"/>
                  </a:lnTo>
                  <a:lnTo>
                    <a:pt x="343295" y="996192"/>
                  </a:lnTo>
                  <a:lnTo>
                    <a:pt x="355133" y="999086"/>
                  </a:lnTo>
                  <a:lnTo>
                    <a:pt x="366970" y="1002441"/>
                  </a:lnTo>
                  <a:lnTo>
                    <a:pt x="378808" y="1006325"/>
                  </a:lnTo>
                  <a:lnTo>
                    <a:pt x="390646" y="1010808"/>
                  </a:lnTo>
                  <a:lnTo>
                    <a:pt x="402484" y="1015967"/>
                  </a:lnTo>
                  <a:lnTo>
                    <a:pt x="414321" y="1021885"/>
                  </a:lnTo>
                  <a:lnTo>
                    <a:pt x="426159" y="1028646"/>
                  </a:lnTo>
                  <a:lnTo>
                    <a:pt x="437997" y="1036336"/>
                  </a:lnTo>
                  <a:lnTo>
                    <a:pt x="449835" y="1045037"/>
                  </a:lnTo>
                  <a:lnTo>
                    <a:pt x="461673" y="1054828"/>
                  </a:lnTo>
                  <a:lnTo>
                    <a:pt x="473510" y="1065773"/>
                  </a:lnTo>
                  <a:lnTo>
                    <a:pt x="485348" y="1077920"/>
                  </a:lnTo>
                  <a:lnTo>
                    <a:pt x="497186" y="1091294"/>
                  </a:lnTo>
                  <a:lnTo>
                    <a:pt x="509024" y="1105888"/>
                  </a:lnTo>
                  <a:lnTo>
                    <a:pt x="520861" y="1121662"/>
                  </a:lnTo>
                  <a:lnTo>
                    <a:pt x="532699" y="1138534"/>
                  </a:lnTo>
                  <a:lnTo>
                    <a:pt x="544537" y="1156382"/>
                  </a:lnTo>
                  <a:lnTo>
                    <a:pt x="556375" y="1175041"/>
                  </a:lnTo>
                  <a:lnTo>
                    <a:pt x="568213" y="1194309"/>
                  </a:lnTo>
                  <a:lnTo>
                    <a:pt x="580050" y="1213956"/>
                  </a:lnTo>
                  <a:lnTo>
                    <a:pt x="591888" y="1233731"/>
                  </a:lnTo>
                  <a:lnTo>
                    <a:pt x="603726" y="1253378"/>
                  </a:lnTo>
                  <a:lnTo>
                    <a:pt x="615564" y="1272646"/>
                  </a:lnTo>
                  <a:lnTo>
                    <a:pt x="627401" y="1291305"/>
                  </a:lnTo>
                  <a:lnTo>
                    <a:pt x="639239" y="1309152"/>
                  </a:lnTo>
                  <a:lnTo>
                    <a:pt x="651077" y="1326025"/>
                  </a:lnTo>
                  <a:lnTo>
                    <a:pt x="662915" y="1341799"/>
                  </a:lnTo>
                  <a:lnTo>
                    <a:pt x="674752" y="1356393"/>
                  </a:lnTo>
                  <a:lnTo>
                    <a:pt x="686590" y="1369766"/>
                  </a:lnTo>
                  <a:lnTo>
                    <a:pt x="698428" y="1381913"/>
                  </a:lnTo>
                  <a:lnTo>
                    <a:pt x="710266" y="1392858"/>
                  </a:lnTo>
                  <a:lnTo>
                    <a:pt x="722104" y="1402649"/>
                  </a:lnTo>
                  <a:lnTo>
                    <a:pt x="733941" y="1411351"/>
                  </a:lnTo>
                  <a:lnTo>
                    <a:pt x="745779" y="1419041"/>
                  </a:lnTo>
                  <a:lnTo>
                    <a:pt x="757617" y="1425802"/>
                  </a:lnTo>
                  <a:lnTo>
                    <a:pt x="769455" y="1431719"/>
                  </a:lnTo>
                  <a:lnTo>
                    <a:pt x="781292" y="1436879"/>
                  </a:lnTo>
                  <a:lnTo>
                    <a:pt x="793130" y="1441362"/>
                  </a:lnTo>
                  <a:lnTo>
                    <a:pt x="804968" y="1445245"/>
                  </a:lnTo>
                  <a:lnTo>
                    <a:pt x="816806" y="1448601"/>
                  </a:lnTo>
                  <a:lnTo>
                    <a:pt x="828643" y="1451494"/>
                  </a:lnTo>
                  <a:lnTo>
                    <a:pt x="840481" y="1453984"/>
                  </a:lnTo>
                  <a:lnTo>
                    <a:pt x="852319" y="1456123"/>
                  </a:lnTo>
                  <a:lnTo>
                    <a:pt x="864157" y="1457958"/>
                  </a:lnTo>
                  <a:lnTo>
                    <a:pt x="875995" y="1459530"/>
                  </a:lnTo>
                  <a:lnTo>
                    <a:pt x="887832" y="1460876"/>
                  </a:lnTo>
                  <a:lnTo>
                    <a:pt x="899670" y="1462027"/>
                  </a:lnTo>
                  <a:lnTo>
                    <a:pt x="911508" y="1463010"/>
                  </a:lnTo>
                  <a:lnTo>
                    <a:pt x="923346" y="1463850"/>
                  </a:lnTo>
                  <a:lnTo>
                    <a:pt x="935183" y="1464567"/>
                  </a:lnTo>
                  <a:lnTo>
                    <a:pt x="947021" y="1465178"/>
                  </a:lnTo>
                  <a:lnTo>
                    <a:pt x="958859" y="1465700"/>
                  </a:lnTo>
                  <a:lnTo>
                    <a:pt x="970697" y="1466144"/>
                  </a:lnTo>
                  <a:lnTo>
                    <a:pt x="982534" y="1466523"/>
                  </a:lnTo>
                  <a:lnTo>
                    <a:pt x="994372" y="1466846"/>
                  </a:lnTo>
                  <a:lnTo>
                    <a:pt x="1006210" y="1467121"/>
                  </a:lnTo>
                  <a:lnTo>
                    <a:pt x="1018048" y="1467355"/>
                  </a:lnTo>
                  <a:lnTo>
                    <a:pt x="1029886" y="1467554"/>
                  </a:lnTo>
                  <a:lnTo>
                    <a:pt x="1041723" y="1467724"/>
                  </a:lnTo>
                  <a:lnTo>
                    <a:pt x="1053561" y="1467869"/>
                  </a:lnTo>
                  <a:lnTo>
                    <a:pt x="1065399" y="1467992"/>
                  </a:lnTo>
                  <a:lnTo>
                    <a:pt x="1077237" y="1468096"/>
                  </a:lnTo>
                  <a:lnTo>
                    <a:pt x="1089074" y="1468185"/>
                  </a:lnTo>
                  <a:lnTo>
                    <a:pt x="1100912" y="1468261"/>
                  </a:lnTo>
                  <a:lnTo>
                    <a:pt x="1112750" y="1468326"/>
                  </a:lnTo>
                  <a:lnTo>
                    <a:pt x="1124588" y="1468381"/>
                  </a:lnTo>
                  <a:lnTo>
                    <a:pt x="1136426" y="1468427"/>
                  </a:lnTo>
                  <a:lnTo>
                    <a:pt x="1148263" y="1468467"/>
                  </a:lnTo>
                  <a:lnTo>
                    <a:pt x="1160101" y="1468501"/>
                  </a:lnTo>
                  <a:lnTo>
                    <a:pt x="1171939" y="1468530"/>
                  </a:lnTo>
                  <a:lnTo>
                    <a:pt x="1171939" y="1468694"/>
                  </a:lnTo>
                  <a:lnTo>
                    <a:pt x="1183777" y="1468694"/>
                  </a:lnTo>
                  <a:lnTo>
                    <a:pt x="1195614" y="1468694"/>
                  </a:lnTo>
                  <a:lnTo>
                    <a:pt x="1207452" y="1468694"/>
                  </a:lnTo>
                  <a:lnTo>
                    <a:pt x="1219290" y="1468694"/>
                  </a:lnTo>
                  <a:lnTo>
                    <a:pt x="1231128" y="1468694"/>
                  </a:lnTo>
                  <a:lnTo>
                    <a:pt x="1242965" y="1468694"/>
                  </a:lnTo>
                  <a:lnTo>
                    <a:pt x="1254803" y="1468694"/>
                  </a:lnTo>
                  <a:lnTo>
                    <a:pt x="1266641" y="1468694"/>
                  </a:lnTo>
                  <a:lnTo>
                    <a:pt x="1278479" y="1468694"/>
                  </a:lnTo>
                  <a:lnTo>
                    <a:pt x="1290317" y="1468694"/>
                  </a:lnTo>
                  <a:lnTo>
                    <a:pt x="1302154" y="1468694"/>
                  </a:lnTo>
                  <a:lnTo>
                    <a:pt x="1313992" y="1468694"/>
                  </a:lnTo>
                  <a:lnTo>
                    <a:pt x="1325830" y="1468694"/>
                  </a:lnTo>
                  <a:lnTo>
                    <a:pt x="1337668" y="1468694"/>
                  </a:lnTo>
                  <a:lnTo>
                    <a:pt x="1349505" y="1468694"/>
                  </a:lnTo>
                  <a:lnTo>
                    <a:pt x="1361343" y="1468694"/>
                  </a:lnTo>
                  <a:lnTo>
                    <a:pt x="1373181" y="1468694"/>
                  </a:lnTo>
                  <a:lnTo>
                    <a:pt x="1385019" y="1468694"/>
                  </a:lnTo>
                  <a:lnTo>
                    <a:pt x="1396856" y="1468694"/>
                  </a:lnTo>
                  <a:lnTo>
                    <a:pt x="1408694" y="1468694"/>
                  </a:lnTo>
                  <a:lnTo>
                    <a:pt x="1420532" y="1468694"/>
                  </a:lnTo>
                  <a:lnTo>
                    <a:pt x="1432370" y="1468694"/>
                  </a:lnTo>
                  <a:lnTo>
                    <a:pt x="1444208" y="1468694"/>
                  </a:lnTo>
                  <a:lnTo>
                    <a:pt x="1456045" y="1468694"/>
                  </a:lnTo>
                  <a:lnTo>
                    <a:pt x="1467883" y="1468694"/>
                  </a:lnTo>
                  <a:lnTo>
                    <a:pt x="1479721" y="1468694"/>
                  </a:lnTo>
                  <a:lnTo>
                    <a:pt x="1491559" y="1468694"/>
                  </a:lnTo>
                  <a:lnTo>
                    <a:pt x="1503396" y="1468694"/>
                  </a:lnTo>
                  <a:lnTo>
                    <a:pt x="1515234" y="1468694"/>
                  </a:lnTo>
                  <a:lnTo>
                    <a:pt x="1527072" y="1468694"/>
                  </a:lnTo>
                  <a:lnTo>
                    <a:pt x="1538910" y="1468694"/>
                  </a:lnTo>
                  <a:lnTo>
                    <a:pt x="1550748" y="1468694"/>
                  </a:lnTo>
                  <a:lnTo>
                    <a:pt x="1562585" y="1468694"/>
                  </a:lnTo>
                  <a:lnTo>
                    <a:pt x="1574423" y="1468694"/>
                  </a:lnTo>
                  <a:lnTo>
                    <a:pt x="1586261" y="1468694"/>
                  </a:lnTo>
                  <a:lnTo>
                    <a:pt x="1598099" y="1468694"/>
                  </a:lnTo>
                  <a:lnTo>
                    <a:pt x="1609936" y="1468694"/>
                  </a:lnTo>
                  <a:lnTo>
                    <a:pt x="1621774" y="1468694"/>
                  </a:lnTo>
                  <a:lnTo>
                    <a:pt x="1633612" y="1468694"/>
                  </a:lnTo>
                  <a:lnTo>
                    <a:pt x="1645450" y="1468694"/>
                  </a:lnTo>
                  <a:lnTo>
                    <a:pt x="1657287" y="1468694"/>
                  </a:lnTo>
                  <a:lnTo>
                    <a:pt x="1669125" y="1468694"/>
                  </a:lnTo>
                  <a:lnTo>
                    <a:pt x="1680963" y="1468694"/>
                  </a:lnTo>
                  <a:lnTo>
                    <a:pt x="1692801" y="1468694"/>
                  </a:lnTo>
                  <a:lnTo>
                    <a:pt x="1704639" y="1468694"/>
                  </a:lnTo>
                  <a:lnTo>
                    <a:pt x="1716476" y="1468694"/>
                  </a:lnTo>
                  <a:lnTo>
                    <a:pt x="1728314" y="1468694"/>
                  </a:lnTo>
                  <a:lnTo>
                    <a:pt x="1740152" y="1468694"/>
                  </a:lnTo>
                  <a:lnTo>
                    <a:pt x="1751990" y="1468694"/>
                  </a:lnTo>
                  <a:lnTo>
                    <a:pt x="1763827" y="1468694"/>
                  </a:lnTo>
                  <a:lnTo>
                    <a:pt x="1775665" y="1468694"/>
                  </a:lnTo>
                  <a:lnTo>
                    <a:pt x="1787503" y="1468694"/>
                  </a:lnTo>
                  <a:lnTo>
                    <a:pt x="1799341" y="1468694"/>
                  </a:lnTo>
                  <a:lnTo>
                    <a:pt x="1811178" y="1468694"/>
                  </a:lnTo>
                  <a:lnTo>
                    <a:pt x="1823016" y="1468694"/>
                  </a:lnTo>
                  <a:lnTo>
                    <a:pt x="1834854" y="1468694"/>
                  </a:lnTo>
                  <a:lnTo>
                    <a:pt x="1846692" y="1468694"/>
                  </a:lnTo>
                  <a:lnTo>
                    <a:pt x="1858530" y="1468694"/>
                  </a:lnTo>
                  <a:lnTo>
                    <a:pt x="1870367" y="1468694"/>
                  </a:lnTo>
                  <a:lnTo>
                    <a:pt x="1882205" y="1468694"/>
                  </a:lnTo>
                  <a:lnTo>
                    <a:pt x="1894043" y="1468694"/>
                  </a:lnTo>
                  <a:lnTo>
                    <a:pt x="1905881" y="1468694"/>
                  </a:lnTo>
                  <a:lnTo>
                    <a:pt x="1917718" y="1468694"/>
                  </a:lnTo>
                  <a:lnTo>
                    <a:pt x="1929556" y="1468694"/>
                  </a:lnTo>
                  <a:lnTo>
                    <a:pt x="1941394" y="1468694"/>
                  </a:lnTo>
                  <a:lnTo>
                    <a:pt x="1953232" y="1468694"/>
                  </a:lnTo>
                  <a:lnTo>
                    <a:pt x="1965069" y="1468694"/>
                  </a:lnTo>
                  <a:lnTo>
                    <a:pt x="1976907" y="1468694"/>
                  </a:lnTo>
                  <a:lnTo>
                    <a:pt x="1988745" y="1468694"/>
                  </a:lnTo>
                  <a:lnTo>
                    <a:pt x="2000583" y="1468694"/>
                  </a:lnTo>
                  <a:lnTo>
                    <a:pt x="2012421" y="1468694"/>
                  </a:lnTo>
                  <a:lnTo>
                    <a:pt x="2024258" y="1468694"/>
                  </a:lnTo>
                  <a:lnTo>
                    <a:pt x="2036096" y="1468694"/>
                  </a:lnTo>
                  <a:lnTo>
                    <a:pt x="2047934" y="1468694"/>
                  </a:lnTo>
                  <a:lnTo>
                    <a:pt x="2059772" y="1468694"/>
                  </a:lnTo>
                  <a:lnTo>
                    <a:pt x="2071609" y="1468694"/>
                  </a:lnTo>
                  <a:lnTo>
                    <a:pt x="2083447" y="1468694"/>
                  </a:lnTo>
                  <a:lnTo>
                    <a:pt x="2095285" y="1468694"/>
                  </a:lnTo>
                  <a:lnTo>
                    <a:pt x="2107123" y="1468694"/>
                  </a:lnTo>
                  <a:lnTo>
                    <a:pt x="2118961" y="1468694"/>
                  </a:lnTo>
                  <a:lnTo>
                    <a:pt x="2130798" y="1468694"/>
                  </a:lnTo>
                  <a:lnTo>
                    <a:pt x="2142636" y="1468694"/>
                  </a:lnTo>
                  <a:lnTo>
                    <a:pt x="2154474" y="1468694"/>
                  </a:lnTo>
                  <a:lnTo>
                    <a:pt x="2166312" y="1468694"/>
                  </a:lnTo>
                  <a:lnTo>
                    <a:pt x="2178149" y="1468694"/>
                  </a:lnTo>
                  <a:lnTo>
                    <a:pt x="2189987" y="1468694"/>
                  </a:lnTo>
                  <a:lnTo>
                    <a:pt x="2201825" y="1468694"/>
                  </a:lnTo>
                  <a:lnTo>
                    <a:pt x="2213663" y="1468694"/>
                  </a:lnTo>
                  <a:lnTo>
                    <a:pt x="2225500" y="1468694"/>
                  </a:lnTo>
                  <a:lnTo>
                    <a:pt x="2237338" y="1468694"/>
                  </a:lnTo>
                  <a:lnTo>
                    <a:pt x="2249176" y="1468694"/>
                  </a:lnTo>
                  <a:lnTo>
                    <a:pt x="2261014" y="1468694"/>
                  </a:lnTo>
                  <a:lnTo>
                    <a:pt x="2272852" y="1468694"/>
                  </a:lnTo>
                  <a:lnTo>
                    <a:pt x="2284689" y="1468694"/>
                  </a:lnTo>
                  <a:lnTo>
                    <a:pt x="2296527" y="1468694"/>
                  </a:lnTo>
                  <a:lnTo>
                    <a:pt x="2308365" y="1468694"/>
                  </a:lnTo>
                  <a:lnTo>
                    <a:pt x="2320203" y="1468694"/>
                  </a:lnTo>
                  <a:lnTo>
                    <a:pt x="2332040" y="1468694"/>
                  </a:lnTo>
                  <a:lnTo>
                    <a:pt x="2343878" y="1468694"/>
                  </a:lnTo>
                  <a:lnTo>
                    <a:pt x="2343878" y="1468201"/>
                  </a:lnTo>
                  <a:lnTo>
                    <a:pt x="2355716" y="1468115"/>
                  </a:lnTo>
                  <a:lnTo>
                    <a:pt x="2367554" y="1468014"/>
                  </a:lnTo>
                  <a:lnTo>
                    <a:pt x="2379391" y="1467894"/>
                  </a:lnTo>
                  <a:lnTo>
                    <a:pt x="2391229" y="1467754"/>
                  </a:lnTo>
                  <a:lnTo>
                    <a:pt x="2403067" y="1467589"/>
                  </a:lnTo>
                  <a:lnTo>
                    <a:pt x="2414905" y="1467396"/>
                  </a:lnTo>
                  <a:lnTo>
                    <a:pt x="2426743" y="1467168"/>
                  </a:lnTo>
                  <a:lnTo>
                    <a:pt x="2438580" y="1466901"/>
                  </a:lnTo>
                  <a:lnTo>
                    <a:pt x="2450418" y="1466587"/>
                  </a:lnTo>
                  <a:lnTo>
                    <a:pt x="2462256" y="1466218"/>
                  </a:lnTo>
                  <a:lnTo>
                    <a:pt x="2474094" y="1465784"/>
                  </a:lnTo>
                  <a:lnTo>
                    <a:pt x="2485931" y="1465275"/>
                  </a:lnTo>
                  <a:lnTo>
                    <a:pt x="2497769" y="1464677"/>
                  </a:lnTo>
                  <a:lnTo>
                    <a:pt x="2509607" y="1463974"/>
                  </a:lnTo>
                  <a:lnTo>
                    <a:pt x="2521445" y="1463149"/>
                  </a:lnTo>
                  <a:lnTo>
                    <a:pt x="2533283" y="1462181"/>
                  </a:lnTo>
                  <a:lnTo>
                    <a:pt x="2545120" y="1461044"/>
                  </a:lnTo>
                  <a:lnTo>
                    <a:pt x="2556958" y="1459711"/>
                  </a:lnTo>
                  <a:lnTo>
                    <a:pt x="2568796" y="1458146"/>
                  </a:lnTo>
                  <a:lnTo>
                    <a:pt x="2580634" y="1456312"/>
                  </a:lnTo>
                  <a:lnTo>
                    <a:pt x="2592471" y="1454161"/>
                  </a:lnTo>
                  <a:lnTo>
                    <a:pt x="2604309" y="1451642"/>
                  </a:lnTo>
                  <a:lnTo>
                    <a:pt x="2616147" y="1448691"/>
                  </a:lnTo>
                  <a:lnTo>
                    <a:pt x="2627985" y="1445239"/>
                  </a:lnTo>
                  <a:lnTo>
                    <a:pt x="2639822" y="1441201"/>
                  </a:lnTo>
                  <a:lnTo>
                    <a:pt x="2651660" y="1436485"/>
                  </a:lnTo>
                  <a:lnTo>
                    <a:pt x="2663498" y="1430980"/>
                  </a:lnTo>
                  <a:lnTo>
                    <a:pt x="2675336" y="1424563"/>
                  </a:lnTo>
                  <a:lnTo>
                    <a:pt x="2687174" y="1417094"/>
                  </a:lnTo>
                  <a:lnTo>
                    <a:pt x="2699011" y="1408414"/>
                  </a:lnTo>
                  <a:lnTo>
                    <a:pt x="2710849" y="1398347"/>
                  </a:lnTo>
                  <a:lnTo>
                    <a:pt x="2722687" y="1386696"/>
                  </a:lnTo>
                  <a:lnTo>
                    <a:pt x="2734525" y="1373248"/>
                  </a:lnTo>
                  <a:lnTo>
                    <a:pt x="2746362" y="1357770"/>
                  </a:lnTo>
                  <a:lnTo>
                    <a:pt x="2758200" y="1340017"/>
                  </a:lnTo>
                  <a:lnTo>
                    <a:pt x="2770038" y="1319734"/>
                  </a:lnTo>
                  <a:lnTo>
                    <a:pt x="2781876" y="1296665"/>
                  </a:lnTo>
                  <a:lnTo>
                    <a:pt x="2793713" y="1270559"/>
                  </a:lnTo>
                  <a:lnTo>
                    <a:pt x="2805551" y="1241186"/>
                  </a:lnTo>
                  <a:lnTo>
                    <a:pt x="2817389" y="1208351"/>
                  </a:lnTo>
                  <a:lnTo>
                    <a:pt x="2829227" y="1171910"/>
                  </a:lnTo>
                  <a:lnTo>
                    <a:pt x="2841065" y="1131790"/>
                  </a:lnTo>
                  <a:lnTo>
                    <a:pt x="2852902" y="1088008"/>
                  </a:lnTo>
                  <a:lnTo>
                    <a:pt x="2864740" y="1040686"/>
                  </a:lnTo>
                  <a:lnTo>
                    <a:pt x="2876578" y="990069"/>
                  </a:lnTo>
                  <a:lnTo>
                    <a:pt x="2888416" y="936526"/>
                  </a:lnTo>
                  <a:lnTo>
                    <a:pt x="2900253" y="880550"/>
                  </a:lnTo>
                  <a:lnTo>
                    <a:pt x="2912091" y="822745"/>
                  </a:lnTo>
                  <a:lnTo>
                    <a:pt x="2923929" y="763804"/>
                  </a:lnTo>
                  <a:lnTo>
                    <a:pt x="2935767" y="704479"/>
                  </a:lnTo>
                  <a:lnTo>
                    <a:pt x="2947604" y="645538"/>
                  </a:lnTo>
                  <a:lnTo>
                    <a:pt x="2959442" y="587733"/>
                  </a:lnTo>
                  <a:lnTo>
                    <a:pt x="2971280" y="531757"/>
                  </a:lnTo>
                  <a:lnTo>
                    <a:pt x="2983118" y="478214"/>
                  </a:lnTo>
                  <a:lnTo>
                    <a:pt x="2994956" y="427597"/>
                  </a:lnTo>
                  <a:lnTo>
                    <a:pt x="3006793" y="380275"/>
                  </a:lnTo>
                  <a:lnTo>
                    <a:pt x="3018631" y="336493"/>
                  </a:lnTo>
                  <a:lnTo>
                    <a:pt x="3030469" y="296373"/>
                  </a:lnTo>
                  <a:lnTo>
                    <a:pt x="3042307" y="259932"/>
                  </a:lnTo>
                  <a:lnTo>
                    <a:pt x="3054144" y="227097"/>
                  </a:lnTo>
                  <a:lnTo>
                    <a:pt x="3065982" y="197724"/>
                  </a:lnTo>
                  <a:lnTo>
                    <a:pt x="3077820" y="171618"/>
                  </a:lnTo>
                  <a:lnTo>
                    <a:pt x="3089658" y="148549"/>
                  </a:lnTo>
                  <a:lnTo>
                    <a:pt x="3101496" y="128266"/>
                  </a:lnTo>
                  <a:lnTo>
                    <a:pt x="3113333" y="110514"/>
                  </a:lnTo>
                  <a:lnTo>
                    <a:pt x="3125171" y="95035"/>
                  </a:lnTo>
                  <a:lnTo>
                    <a:pt x="3137009" y="81587"/>
                  </a:lnTo>
                  <a:lnTo>
                    <a:pt x="3148847" y="69936"/>
                  </a:lnTo>
                  <a:lnTo>
                    <a:pt x="3160684" y="59869"/>
                  </a:lnTo>
                  <a:lnTo>
                    <a:pt x="3172522" y="51189"/>
                  </a:lnTo>
                  <a:lnTo>
                    <a:pt x="3184360" y="43720"/>
                  </a:lnTo>
                  <a:lnTo>
                    <a:pt x="3196198" y="37303"/>
                  </a:lnTo>
                  <a:lnTo>
                    <a:pt x="3208035" y="31798"/>
                  </a:lnTo>
                  <a:lnTo>
                    <a:pt x="3219873" y="27082"/>
                  </a:lnTo>
                  <a:lnTo>
                    <a:pt x="3231711" y="23044"/>
                  </a:lnTo>
                  <a:lnTo>
                    <a:pt x="3243549" y="19592"/>
                  </a:lnTo>
                  <a:lnTo>
                    <a:pt x="3255387" y="16641"/>
                  </a:lnTo>
                  <a:lnTo>
                    <a:pt x="3267224" y="14122"/>
                  </a:lnTo>
                  <a:lnTo>
                    <a:pt x="3279062" y="11971"/>
                  </a:lnTo>
                  <a:lnTo>
                    <a:pt x="3290900" y="10137"/>
                  </a:lnTo>
                  <a:lnTo>
                    <a:pt x="3302738" y="8572"/>
                  </a:lnTo>
                  <a:lnTo>
                    <a:pt x="3314575" y="7239"/>
                  </a:lnTo>
                  <a:lnTo>
                    <a:pt x="3326413" y="6102"/>
                  </a:lnTo>
                  <a:lnTo>
                    <a:pt x="3338251" y="5134"/>
                  </a:lnTo>
                  <a:lnTo>
                    <a:pt x="3350089" y="4309"/>
                  </a:lnTo>
                  <a:lnTo>
                    <a:pt x="3361926" y="3607"/>
                  </a:lnTo>
                  <a:lnTo>
                    <a:pt x="3373764" y="3008"/>
                  </a:lnTo>
                  <a:lnTo>
                    <a:pt x="3385602" y="2499"/>
                  </a:lnTo>
                  <a:lnTo>
                    <a:pt x="3397440" y="2066"/>
                  </a:lnTo>
                  <a:lnTo>
                    <a:pt x="3409278" y="1696"/>
                  </a:lnTo>
                  <a:lnTo>
                    <a:pt x="3421115" y="1382"/>
                  </a:lnTo>
                  <a:lnTo>
                    <a:pt x="3432953" y="1115"/>
                  </a:lnTo>
                  <a:lnTo>
                    <a:pt x="3444791" y="887"/>
                  </a:lnTo>
                  <a:lnTo>
                    <a:pt x="3456629" y="694"/>
                  </a:lnTo>
                  <a:lnTo>
                    <a:pt x="3468466" y="529"/>
                  </a:lnTo>
                  <a:lnTo>
                    <a:pt x="3480304" y="389"/>
                  </a:lnTo>
                  <a:lnTo>
                    <a:pt x="3492142" y="270"/>
                  </a:lnTo>
                  <a:lnTo>
                    <a:pt x="3503980" y="168"/>
                  </a:lnTo>
                  <a:lnTo>
                    <a:pt x="3515818" y="82"/>
                  </a:lnTo>
                  <a:lnTo>
                    <a:pt x="3515818" y="0"/>
                  </a:lnTo>
                  <a:lnTo>
                    <a:pt x="3527655" y="71"/>
                  </a:lnTo>
                  <a:lnTo>
                    <a:pt x="3539493" y="156"/>
                  </a:lnTo>
                  <a:lnTo>
                    <a:pt x="3551331" y="256"/>
                  </a:lnTo>
                  <a:lnTo>
                    <a:pt x="3563169" y="372"/>
                  </a:lnTo>
                  <a:lnTo>
                    <a:pt x="3575006" y="510"/>
                  </a:lnTo>
                  <a:lnTo>
                    <a:pt x="3586844" y="671"/>
                  </a:lnTo>
                  <a:lnTo>
                    <a:pt x="3598682" y="861"/>
                  </a:lnTo>
                  <a:lnTo>
                    <a:pt x="3610520" y="1083"/>
                  </a:lnTo>
                  <a:lnTo>
                    <a:pt x="3622357" y="1345"/>
                  </a:lnTo>
                  <a:lnTo>
                    <a:pt x="3634195" y="1653"/>
                  </a:lnTo>
                  <a:lnTo>
                    <a:pt x="3646033" y="2014"/>
                  </a:lnTo>
                  <a:lnTo>
                    <a:pt x="3657871" y="2438"/>
                  </a:lnTo>
                  <a:lnTo>
                    <a:pt x="3669709" y="2937"/>
                  </a:lnTo>
                  <a:lnTo>
                    <a:pt x="3681546" y="3522"/>
                  </a:lnTo>
                  <a:lnTo>
                    <a:pt x="3693384" y="4210"/>
                  </a:lnTo>
                  <a:lnTo>
                    <a:pt x="3705222" y="5017"/>
                  </a:lnTo>
                  <a:lnTo>
                    <a:pt x="3717060" y="5964"/>
                  </a:lnTo>
                  <a:lnTo>
                    <a:pt x="3728897" y="7075"/>
                  </a:lnTo>
                  <a:lnTo>
                    <a:pt x="3740735" y="8379"/>
                  </a:lnTo>
                  <a:lnTo>
                    <a:pt x="3752573" y="9908"/>
                  </a:lnTo>
                  <a:lnTo>
                    <a:pt x="3764411" y="11700"/>
                  </a:lnTo>
                  <a:lnTo>
                    <a:pt x="3776248" y="13799"/>
                  </a:lnTo>
                  <a:lnTo>
                    <a:pt x="3788086" y="16258"/>
                  </a:lnTo>
                  <a:lnTo>
                    <a:pt x="3799924" y="19135"/>
                  </a:lnTo>
                  <a:lnTo>
                    <a:pt x="3811762" y="22500"/>
                  </a:lnTo>
                  <a:lnTo>
                    <a:pt x="3823600" y="26430"/>
                  </a:lnTo>
                  <a:lnTo>
                    <a:pt x="3835437" y="31017"/>
                  </a:lnTo>
                  <a:lnTo>
                    <a:pt x="3847275" y="36365"/>
                  </a:lnTo>
                  <a:lnTo>
                    <a:pt x="3859113" y="42589"/>
                  </a:lnTo>
                  <a:lnTo>
                    <a:pt x="3870951" y="49822"/>
                  </a:lnTo>
                  <a:lnTo>
                    <a:pt x="3882788" y="58212"/>
                  </a:lnTo>
                  <a:lnTo>
                    <a:pt x="3894626" y="67920"/>
                  </a:lnTo>
                  <a:lnTo>
                    <a:pt x="3906464" y="79128"/>
                  </a:lnTo>
                  <a:lnTo>
                    <a:pt x="3918302" y="92026"/>
                  </a:lnTo>
                  <a:lnTo>
                    <a:pt x="3930139" y="106820"/>
                  </a:lnTo>
                  <a:lnTo>
                    <a:pt x="3941977" y="123722"/>
                  </a:lnTo>
                  <a:lnTo>
                    <a:pt x="3953815" y="142947"/>
                  </a:lnTo>
                  <a:lnTo>
                    <a:pt x="3965653" y="164702"/>
                  </a:lnTo>
                  <a:lnTo>
                    <a:pt x="3977491" y="189179"/>
                  </a:lnTo>
                  <a:lnTo>
                    <a:pt x="3989328" y="216541"/>
                  </a:lnTo>
                  <a:lnTo>
                    <a:pt x="4001166" y="246909"/>
                  </a:lnTo>
                  <a:lnTo>
                    <a:pt x="4013004" y="280342"/>
                  </a:lnTo>
                  <a:lnTo>
                    <a:pt x="4024842" y="316828"/>
                  </a:lnTo>
                  <a:lnTo>
                    <a:pt x="4036679" y="356262"/>
                  </a:lnTo>
                  <a:lnTo>
                    <a:pt x="4048517" y="398443"/>
                  </a:lnTo>
                  <a:lnTo>
                    <a:pt x="4060355" y="443062"/>
                  </a:lnTo>
                  <a:lnTo>
                    <a:pt x="4072193" y="489709"/>
                  </a:lnTo>
                  <a:lnTo>
                    <a:pt x="4084031" y="537880"/>
                  </a:lnTo>
                  <a:lnTo>
                    <a:pt x="4095868" y="586997"/>
                  </a:lnTo>
                  <a:lnTo>
                    <a:pt x="4107706" y="636435"/>
                  </a:lnTo>
                  <a:lnTo>
                    <a:pt x="4119544" y="685552"/>
                  </a:lnTo>
                  <a:lnTo>
                    <a:pt x="4131382" y="733723"/>
                  </a:lnTo>
                  <a:lnTo>
                    <a:pt x="4143219" y="780370"/>
                  </a:lnTo>
                  <a:lnTo>
                    <a:pt x="4155057" y="824989"/>
                  </a:lnTo>
                  <a:lnTo>
                    <a:pt x="4166895" y="867170"/>
                  </a:lnTo>
                  <a:lnTo>
                    <a:pt x="4178733" y="906605"/>
                  </a:lnTo>
                  <a:lnTo>
                    <a:pt x="4190570" y="943090"/>
                  </a:lnTo>
                  <a:lnTo>
                    <a:pt x="4202408" y="976523"/>
                  </a:lnTo>
                  <a:lnTo>
                    <a:pt x="4214246" y="1006891"/>
                  </a:lnTo>
                  <a:lnTo>
                    <a:pt x="4226084" y="1034253"/>
                  </a:lnTo>
                  <a:lnTo>
                    <a:pt x="4237922" y="1058731"/>
                  </a:lnTo>
                  <a:lnTo>
                    <a:pt x="4249759" y="1080485"/>
                  </a:lnTo>
                  <a:lnTo>
                    <a:pt x="4261597" y="1099710"/>
                  </a:lnTo>
                  <a:lnTo>
                    <a:pt x="4273435" y="1116612"/>
                  </a:lnTo>
                  <a:lnTo>
                    <a:pt x="4285273" y="1131406"/>
                  </a:lnTo>
                  <a:lnTo>
                    <a:pt x="4297110" y="1144304"/>
                  </a:lnTo>
                  <a:lnTo>
                    <a:pt x="4308948" y="1155512"/>
                  </a:lnTo>
                  <a:lnTo>
                    <a:pt x="4320786" y="1165221"/>
                  </a:lnTo>
                  <a:lnTo>
                    <a:pt x="4332624" y="1173610"/>
                  </a:lnTo>
                  <a:lnTo>
                    <a:pt x="4344461" y="1180843"/>
                  </a:lnTo>
                  <a:lnTo>
                    <a:pt x="4356299" y="1187067"/>
                  </a:lnTo>
                  <a:lnTo>
                    <a:pt x="4368137" y="1192415"/>
                  </a:lnTo>
                  <a:lnTo>
                    <a:pt x="4379975" y="1197002"/>
                  </a:lnTo>
                  <a:lnTo>
                    <a:pt x="4391813" y="1200933"/>
                  </a:lnTo>
                  <a:lnTo>
                    <a:pt x="4403650" y="1204297"/>
                  </a:lnTo>
                  <a:lnTo>
                    <a:pt x="4415488" y="1207174"/>
                  </a:lnTo>
                  <a:lnTo>
                    <a:pt x="4427326" y="1209633"/>
                  </a:lnTo>
                  <a:lnTo>
                    <a:pt x="4439164" y="1211733"/>
                  </a:lnTo>
                  <a:lnTo>
                    <a:pt x="4451001" y="1213525"/>
                  </a:lnTo>
                  <a:lnTo>
                    <a:pt x="4462839" y="1215053"/>
                  </a:lnTo>
                  <a:lnTo>
                    <a:pt x="4474677" y="1216357"/>
                  </a:lnTo>
                  <a:lnTo>
                    <a:pt x="4486515" y="1217469"/>
                  </a:lnTo>
                  <a:lnTo>
                    <a:pt x="4498352" y="1218416"/>
                  </a:lnTo>
                  <a:lnTo>
                    <a:pt x="4510190" y="1219223"/>
                  </a:lnTo>
                  <a:lnTo>
                    <a:pt x="4522028" y="1219910"/>
                  </a:lnTo>
                  <a:lnTo>
                    <a:pt x="4533866" y="1220495"/>
                  </a:lnTo>
                  <a:lnTo>
                    <a:pt x="4545704" y="1220994"/>
                  </a:lnTo>
                  <a:lnTo>
                    <a:pt x="4557541" y="1221418"/>
                  </a:lnTo>
                  <a:lnTo>
                    <a:pt x="4569379" y="1221779"/>
                  </a:lnTo>
                  <a:lnTo>
                    <a:pt x="4581217" y="1222087"/>
                  </a:lnTo>
                  <a:lnTo>
                    <a:pt x="4593055" y="1222349"/>
                  </a:lnTo>
                  <a:lnTo>
                    <a:pt x="4604892" y="1222572"/>
                  </a:lnTo>
                  <a:lnTo>
                    <a:pt x="4616730" y="1222761"/>
                  </a:lnTo>
                  <a:lnTo>
                    <a:pt x="4628568" y="1222923"/>
                  </a:lnTo>
                  <a:lnTo>
                    <a:pt x="4640406" y="1223060"/>
                  </a:lnTo>
                  <a:lnTo>
                    <a:pt x="4652244" y="1223177"/>
                  </a:lnTo>
                  <a:lnTo>
                    <a:pt x="4664081" y="1223276"/>
                  </a:lnTo>
                  <a:lnTo>
                    <a:pt x="4675919" y="1223361"/>
                  </a:lnTo>
                  <a:lnTo>
                    <a:pt x="4687757" y="1223433"/>
                  </a:lnTo>
                </a:path>
              </a:pathLst>
            </a:custGeom>
            <a:ln w="40651" cap="flat">
              <a:solidFill>
                <a:srgbClr val="E8E8E8">
                  <a:alpha val="100000"/>
                </a:srgbClr>
              </a:solidFill>
              <a:prstDash val="solid"/>
              <a:round/>
            </a:ln>
          </p:spPr>
          <p:txBody>
            <a:bodyPr/>
            <a:lstStyle/>
            <a:p/>
          </p:txBody>
        </p:sp>
        <p:sp>
          <p:nvSpPr>
            <p:cNvPr id="46" name="pt46"/>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593936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11130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242354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359548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2423549" y="133606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6" name="pt56"/>
            <p:cNvSpPr/>
            <p:nvPr/>
          </p:nvSpPr>
          <p:spPr>
            <a:xfrm>
              <a:off x="3595489" y="133606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7" name="pt57"/>
            <p:cNvSpPr/>
            <p:nvPr/>
          </p:nvSpPr>
          <p:spPr>
            <a:xfrm>
              <a:off x="4767428" y="109121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8" name="pt58"/>
            <p:cNvSpPr/>
            <p:nvPr/>
          </p:nvSpPr>
          <p:spPr>
            <a:xfrm>
              <a:off x="593936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939367" y="158091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0" name="pt60"/>
            <p:cNvSpPr/>
            <p:nvPr/>
          </p:nvSpPr>
          <p:spPr>
            <a:xfrm>
              <a:off x="7111307" y="133606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1" name="pt61"/>
            <p:cNvSpPr/>
            <p:nvPr/>
          </p:nvSpPr>
          <p:spPr>
            <a:xfrm>
              <a:off x="242354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359548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4767428"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93936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242354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593936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11130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11130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4767428"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11130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359548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11130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242354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242354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93936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359548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767428"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4767428"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11130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359548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4767428"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3936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4767428"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359548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242354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242354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11130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359548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242354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11130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4767428"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4767428"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93936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242354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359548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359548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4767428"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593936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593936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359548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11130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242354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593936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242354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359548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593936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11130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4767428"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242354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242354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359548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4767428"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4767428"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593936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711130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359548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359548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242354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593936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242354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4767428"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359548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711130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4767428"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593936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11130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711130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593936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593936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242354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359548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4767428"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242354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359548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4767428"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593936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11130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711130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tx151"/>
            <p:cNvSpPr/>
            <p:nvPr/>
          </p:nvSpPr>
          <p:spPr>
            <a:xfrm>
              <a:off x="1127628" y="831643"/>
              <a:ext cx="12374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Kazakhstan (123,000)</a:t>
              </a:r>
            </a:p>
          </p:txBody>
        </p:sp>
        <p:sp>
          <p:nvSpPr>
            <p:cNvPr id="152" name="tx152"/>
            <p:cNvSpPr/>
            <p:nvPr/>
          </p:nvSpPr>
          <p:spPr>
            <a:xfrm>
              <a:off x="1444242" y="1076493"/>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Turkiye (57,000)</a:t>
              </a:r>
            </a:p>
          </p:txBody>
        </p:sp>
        <p:sp>
          <p:nvSpPr>
            <p:cNvPr id="153" name="tx153"/>
            <p:cNvSpPr/>
            <p:nvPr/>
          </p:nvSpPr>
          <p:spPr>
            <a:xfrm>
              <a:off x="1261264" y="1321344"/>
              <a:ext cx="110379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Azerbaijan (49,000)</a:t>
              </a:r>
            </a:p>
          </p:txBody>
        </p:sp>
        <p:sp>
          <p:nvSpPr>
            <p:cNvPr id="154" name="tx154"/>
            <p:cNvSpPr/>
            <p:nvPr/>
          </p:nvSpPr>
          <p:spPr>
            <a:xfrm>
              <a:off x="1324686" y="1566195"/>
              <a:ext cx="104037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Tajikistan (32,000)</a:t>
              </a:r>
            </a:p>
          </p:txBody>
        </p:sp>
        <p:sp>
          <p:nvSpPr>
            <p:cNvPr id="155" name="tx155"/>
            <p:cNvSpPr/>
            <p:nvPr/>
          </p:nvSpPr>
          <p:spPr>
            <a:xfrm>
              <a:off x="1423060" y="1811046"/>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Ukraine (28,000)</a:t>
              </a:r>
            </a:p>
          </p:txBody>
        </p:sp>
        <p:sp>
          <p:nvSpPr>
            <p:cNvPr id="156" name="tx156"/>
            <p:cNvSpPr/>
            <p:nvPr/>
          </p:nvSpPr>
          <p:spPr>
            <a:xfrm>
              <a:off x="1233228" y="2055897"/>
              <a:ext cx="11318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Uzbekistan (18,000)</a:t>
              </a:r>
            </a:p>
          </p:txBody>
        </p:sp>
        <p:sp>
          <p:nvSpPr>
            <p:cNvPr id="157" name="tx157"/>
            <p:cNvSpPr/>
            <p:nvPr/>
          </p:nvSpPr>
          <p:spPr>
            <a:xfrm>
              <a:off x="1233289" y="2300748"/>
              <a:ext cx="113176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Kyrgyzstan (17,000)</a:t>
              </a:r>
            </a:p>
          </p:txBody>
        </p:sp>
        <p:sp>
          <p:nvSpPr>
            <p:cNvPr id="158" name="tx158"/>
            <p:cNvSpPr/>
            <p:nvPr/>
          </p:nvSpPr>
          <p:spPr>
            <a:xfrm>
              <a:off x="1563612" y="2545599"/>
              <a:ext cx="8014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Serbia (6,000)</a:t>
              </a:r>
            </a:p>
          </p:txBody>
        </p:sp>
        <p:sp>
          <p:nvSpPr>
            <p:cNvPr id="159" name="tx159"/>
            <p:cNvSpPr/>
            <p:nvPr/>
          </p:nvSpPr>
          <p:spPr>
            <a:xfrm>
              <a:off x="1423060" y="2790449"/>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Romania (6,000)</a:t>
              </a:r>
            </a:p>
          </p:txBody>
        </p:sp>
        <p:sp>
          <p:nvSpPr>
            <p:cNvPr id="160" name="tx160"/>
            <p:cNvSpPr/>
            <p:nvPr/>
          </p:nvSpPr>
          <p:spPr>
            <a:xfrm>
              <a:off x="1465176" y="3035300"/>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Bulgaria (5,000)</a:t>
              </a:r>
            </a:p>
          </p:txBody>
        </p:sp>
        <p:sp>
          <p:nvSpPr>
            <p:cNvPr id="161" name="tx161"/>
            <p:cNvSpPr/>
            <p:nvPr/>
          </p:nvSpPr>
          <p:spPr>
            <a:xfrm>
              <a:off x="783287" y="3280151"/>
              <a:ext cx="158177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Republic of Moldova (4,000)</a:t>
              </a:r>
            </a:p>
          </p:txBody>
        </p:sp>
        <p:sp>
          <p:nvSpPr>
            <p:cNvPr id="162" name="tx162"/>
            <p:cNvSpPr/>
            <p:nvPr/>
          </p:nvSpPr>
          <p:spPr>
            <a:xfrm>
              <a:off x="551153" y="3525002"/>
              <a:ext cx="1813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Bosnia and Herzegovina (4,000)</a:t>
              </a:r>
            </a:p>
          </p:txBody>
        </p:sp>
        <p:sp>
          <p:nvSpPr>
            <p:cNvPr id="163" name="tx163"/>
            <p:cNvSpPr/>
            <p:nvPr/>
          </p:nvSpPr>
          <p:spPr>
            <a:xfrm>
              <a:off x="1521496" y="3769853"/>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Croatia (2,000)</a:t>
              </a:r>
            </a:p>
          </p:txBody>
        </p:sp>
        <p:sp>
          <p:nvSpPr>
            <p:cNvPr id="164" name="tx164"/>
            <p:cNvSpPr/>
            <p:nvPr/>
          </p:nvSpPr>
          <p:spPr>
            <a:xfrm>
              <a:off x="966079" y="4014704"/>
              <a:ext cx="139897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North Macedonia (2,000)</a:t>
              </a:r>
            </a:p>
          </p:txBody>
        </p:sp>
        <p:sp>
          <p:nvSpPr>
            <p:cNvPr id="165" name="tx165"/>
            <p:cNvSpPr/>
            <p:nvPr/>
          </p:nvSpPr>
          <p:spPr>
            <a:xfrm>
              <a:off x="1163075" y="4259555"/>
              <a:ext cx="120198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Turkmenistan (2,000)</a:t>
              </a:r>
            </a:p>
          </p:txBody>
        </p:sp>
        <p:sp>
          <p:nvSpPr>
            <p:cNvPr id="166" name="tx166"/>
            <p:cNvSpPr/>
            <p:nvPr/>
          </p:nvSpPr>
          <p:spPr>
            <a:xfrm>
              <a:off x="1500376" y="4504406"/>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Belarus (2,000)</a:t>
              </a:r>
            </a:p>
          </p:txBody>
        </p:sp>
        <p:sp>
          <p:nvSpPr>
            <p:cNvPr id="167" name="tx167"/>
            <p:cNvSpPr/>
            <p:nvPr/>
          </p:nvSpPr>
          <p:spPr>
            <a:xfrm>
              <a:off x="1479256" y="4749256"/>
              <a:ext cx="8858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Georgia (1,000)</a:t>
              </a:r>
            </a:p>
          </p:txBody>
        </p:sp>
        <p:sp>
          <p:nvSpPr>
            <p:cNvPr id="168" name="tx168"/>
            <p:cNvSpPr/>
            <p:nvPr/>
          </p:nvSpPr>
          <p:spPr>
            <a:xfrm>
              <a:off x="1458260" y="4994107"/>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Armenia (1,000)</a:t>
              </a:r>
            </a:p>
          </p:txBody>
        </p:sp>
        <p:sp>
          <p:nvSpPr>
            <p:cNvPr id="169" name="tx169"/>
            <p:cNvSpPr/>
            <p:nvPr/>
          </p:nvSpPr>
          <p:spPr>
            <a:xfrm>
              <a:off x="1440598" y="5238958"/>
              <a:ext cx="9244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Greece (&lt;1,000)</a:t>
              </a:r>
            </a:p>
          </p:txBody>
        </p:sp>
        <p:sp>
          <p:nvSpPr>
            <p:cNvPr id="170" name="tx170"/>
            <p:cNvSpPr/>
            <p:nvPr/>
          </p:nvSpPr>
          <p:spPr>
            <a:xfrm>
              <a:off x="1433435" y="5483809"/>
              <a:ext cx="9316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Albania (&lt;1,000)</a:t>
              </a:r>
            </a:p>
          </p:txBody>
        </p:sp>
        <p:sp>
          <p:nvSpPr>
            <p:cNvPr id="171" name="tx171"/>
            <p:cNvSpPr/>
            <p:nvPr/>
          </p:nvSpPr>
          <p:spPr>
            <a:xfrm>
              <a:off x="1285842" y="5728660"/>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Montenegro (&lt;500)</a:t>
              </a:r>
            </a:p>
          </p:txBody>
        </p:sp>
        <p:sp>
          <p:nvSpPr>
            <p:cNvPr id="172" name="tx172"/>
            <p:cNvSpPr/>
            <p:nvPr/>
          </p:nvSpPr>
          <p:spPr>
            <a:xfrm>
              <a:off x="7287203" y="831643"/>
              <a:ext cx="12374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Kazakhstan (134,000)</a:t>
              </a:r>
            </a:p>
          </p:txBody>
        </p:sp>
        <p:sp>
          <p:nvSpPr>
            <p:cNvPr id="173" name="tx173"/>
            <p:cNvSpPr/>
            <p:nvPr/>
          </p:nvSpPr>
          <p:spPr>
            <a:xfrm>
              <a:off x="7287203" y="1076493"/>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Turkiye (63,000)</a:t>
              </a:r>
            </a:p>
          </p:txBody>
        </p:sp>
        <p:sp>
          <p:nvSpPr>
            <p:cNvPr id="174" name="tx174"/>
            <p:cNvSpPr/>
            <p:nvPr/>
          </p:nvSpPr>
          <p:spPr>
            <a:xfrm>
              <a:off x="7287203" y="1321344"/>
              <a:ext cx="110379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Azerbaijan (42,000)</a:t>
              </a:r>
            </a:p>
          </p:txBody>
        </p:sp>
        <p:sp>
          <p:nvSpPr>
            <p:cNvPr id="175" name="tx175"/>
            <p:cNvSpPr/>
            <p:nvPr/>
          </p:nvSpPr>
          <p:spPr>
            <a:xfrm>
              <a:off x="7287203" y="1566195"/>
              <a:ext cx="101233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Romania (27,000)</a:t>
              </a:r>
            </a:p>
          </p:txBody>
        </p:sp>
        <p:sp>
          <p:nvSpPr>
            <p:cNvPr id="176" name="tx176"/>
            <p:cNvSpPr/>
            <p:nvPr/>
          </p:nvSpPr>
          <p:spPr>
            <a:xfrm>
              <a:off x="7287203" y="1811046"/>
              <a:ext cx="104037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Tajikistan (26,000)</a:t>
              </a:r>
            </a:p>
          </p:txBody>
        </p:sp>
        <p:sp>
          <p:nvSpPr>
            <p:cNvPr id="177" name="tx177"/>
            <p:cNvSpPr/>
            <p:nvPr/>
          </p:nvSpPr>
          <p:spPr>
            <a:xfrm>
              <a:off x="7287203" y="2055897"/>
              <a:ext cx="113176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Kyrgyzstan (22,000)</a:t>
              </a:r>
            </a:p>
          </p:txBody>
        </p:sp>
        <p:sp>
          <p:nvSpPr>
            <p:cNvPr id="178" name="tx178"/>
            <p:cNvSpPr/>
            <p:nvPr/>
          </p:nvSpPr>
          <p:spPr>
            <a:xfrm>
              <a:off x="7287203" y="2300748"/>
              <a:ext cx="11318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Uzbekistan (18,000)</a:t>
              </a:r>
            </a:p>
          </p:txBody>
        </p:sp>
        <p:sp>
          <p:nvSpPr>
            <p:cNvPr id="179" name="tx179"/>
            <p:cNvSpPr/>
            <p:nvPr/>
          </p:nvSpPr>
          <p:spPr>
            <a:xfrm>
              <a:off x="7287203" y="2545599"/>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Ukraine (11,000)</a:t>
              </a:r>
            </a:p>
          </p:txBody>
        </p:sp>
        <p:sp>
          <p:nvSpPr>
            <p:cNvPr id="180" name="tx180"/>
            <p:cNvSpPr/>
            <p:nvPr/>
          </p:nvSpPr>
          <p:spPr>
            <a:xfrm>
              <a:off x="7287203" y="2790449"/>
              <a:ext cx="158177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Republic of Moldova (6,000)</a:t>
              </a:r>
            </a:p>
          </p:txBody>
        </p:sp>
        <p:sp>
          <p:nvSpPr>
            <p:cNvPr id="181" name="tx181"/>
            <p:cNvSpPr/>
            <p:nvPr/>
          </p:nvSpPr>
          <p:spPr>
            <a:xfrm>
              <a:off x="7287203" y="3035300"/>
              <a:ext cx="8014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Serbia (5,000)</a:t>
              </a:r>
            </a:p>
          </p:txBody>
        </p:sp>
        <p:sp>
          <p:nvSpPr>
            <p:cNvPr id="182" name="tx182"/>
            <p:cNvSpPr/>
            <p:nvPr/>
          </p:nvSpPr>
          <p:spPr>
            <a:xfrm>
              <a:off x="7287203" y="3280151"/>
              <a:ext cx="1813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Bosnia and Herzegovina (4,000)</a:t>
              </a:r>
            </a:p>
          </p:txBody>
        </p:sp>
        <p:sp>
          <p:nvSpPr>
            <p:cNvPr id="183" name="tx183"/>
            <p:cNvSpPr/>
            <p:nvPr/>
          </p:nvSpPr>
          <p:spPr>
            <a:xfrm>
              <a:off x="7287203" y="3525002"/>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Croatia (2,000)</a:t>
              </a:r>
            </a:p>
          </p:txBody>
        </p:sp>
        <p:sp>
          <p:nvSpPr>
            <p:cNvPr id="184" name="tx184"/>
            <p:cNvSpPr/>
            <p:nvPr/>
          </p:nvSpPr>
          <p:spPr>
            <a:xfrm>
              <a:off x="7287203" y="3769853"/>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Bulgaria (2,000)</a:t>
              </a:r>
            </a:p>
          </p:txBody>
        </p:sp>
        <p:sp>
          <p:nvSpPr>
            <p:cNvPr id="185" name="tx185"/>
            <p:cNvSpPr/>
            <p:nvPr/>
          </p:nvSpPr>
          <p:spPr>
            <a:xfrm>
              <a:off x="7287203" y="4014704"/>
              <a:ext cx="139897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North Macedonia (2,000)</a:t>
              </a:r>
            </a:p>
          </p:txBody>
        </p:sp>
        <p:sp>
          <p:nvSpPr>
            <p:cNvPr id="186" name="tx186"/>
            <p:cNvSpPr/>
            <p:nvPr/>
          </p:nvSpPr>
          <p:spPr>
            <a:xfrm>
              <a:off x="7287203" y="4259555"/>
              <a:ext cx="120198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Turkmenistan (1,000)</a:t>
              </a:r>
            </a:p>
          </p:txBody>
        </p:sp>
        <p:sp>
          <p:nvSpPr>
            <p:cNvPr id="187" name="tx187"/>
            <p:cNvSpPr/>
            <p:nvPr/>
          </p:nvSpPr>
          <p:spPr>
            <a:xfrm>
              <a:off x="7287203" y="4504406"/>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Greece (1,000)</a:t>
              </a:r>
            </a:p>
          </p:txBody>
        </p:sp>
        <p:sp>
          <p:nvSpPr>
            <p:cNvPr id="188" name="tx188"/>
            <p:cNvSpPr/>
            <p:nvPr/>
          </p:nvSpPr>
          <p:spPr>
            <a:xfrm>
              <a:off x="7287203" y="4749256"/>
              <a:ext cx="8858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Georgia (1,000)</a:t>
              </a:r>
            </a:p>
          </p:txBody>
        </p:sp>
        <p:sp>
          <p:nvSpPr>
            <p:cNvPr id="189" name="tx189"/>
            <p:cNvSpPr/>
            <p:nvPr/>
          </p:nvSpPr>
          <p:spPr>
            <a:xfrm>
              <a:off x="7287203" y="4994107"/>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Belarus (1,000)</a:t>
              </a:r>
            </a:p>
          </p:txBody>
        </p:sp>
        <p:sp>
          <p:nvSpPr>
            <p:cNvPr id="190" name="tx190"/>
            <p:cNvSpPr/>
            <p:nvPr/>
          </p:nvSpPr>
          <p:spPr>
            <a:xfrm>
              <a:off x="7287203" y="5238958"/>
              <a:ext cx="1184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Montenegro (&lt;1,000)</a:t>
              </a:r>
            </a:p>
          </p:txBody>
        </p:sp>
        <p:sp>
          <p:nvSpPr>
            <p:cNvPr id="191" name="tx191"/>
            <p:cNvSpPr/>
            <p:nvPr/>
          </p:nvSpPr>
          <p:spPr>
            <a:xfrm>
              <a:off x="7287203" y="5483809"/>
              <a:ext cx="9316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Albania (&lt;1,000)</a:t>
              </a:r>
            </a:p>
          </p:txBody>
        </p:sp>
        <p:sp>
          <p:nvSpPr>
            <p:cNvPr id="192" name="tx192"/>
            <p:cNvSpPr/>
            <p:nvPr/>
          </p:nvSpPr>
          <p:spPr>
            <a:xfrm>
              <a:off x="7287203" y="5728660"/>
              <a:ext cx="87517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Armenia (&lt;500)</a:t>
              </a:r>
            </a:p>
          </p:txBody>
        </p:sp>
        <p:sp>
          <p:nvSpPr>
            <p:cNvPr id="193" name="tx193"/>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94" name="tx194"/>
            <p:cNvSpPr/>
            <p:nvPr/>
          </p:nvSpPr>
          <p:spPr>
            <a:xfrm>
              <a:off x="570259" y="1109592"/>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95" name="tx195"/>
            <p:cNvSpPr/>
            <p:nvPr/>
          </p:nvSpPr>
          <p:spPr>
            <a:xfrm>
              <a:off x="570259" y="1353024"/>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96" name="tx196"/>
            <p:cNvSpPr/>
            <p:nvPr/>
          </p:nvSpPr>
          <p:spPr>
            <a:xfrm>
              <a:off x="570259" y="159962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97" name="tx197"/>
            <p:cNvSpPr/>
            <p:nvPr/>
          </p:nvSpPr>
          <p:spPr>
            <a:xfrm>
              <a:off x="570259" y="1844199"/>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98" name="tx198"/>
            <p:cNvSpPr/>
            <p:nvPr/>
          </p:nvSpPr>
          <p:spPr>
            <a:xfrm>
              <a:off x="570259" y="208763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99" name="tx199"/>
            <p:cNvSpPr/>
            <p:nvPr/>
          </p:nvSpPr>
          <p:spPr>
            <a:xfrm>
              <a:off x="570259" y="2335210"/>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00" name="tx200"/>
            <p:cNvSpPr/>
            <p:nvPr/>
          </p:nvSpPr>
          <p:spPr>
            <a:xfrm>
              <a:off x="570259" y="257733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01" name="tx201"/>
            <p:cNvSpPr/>
            <p:nvPr/>
          </p:nvSpPr>
          <p:spPr>
            <a:xfrm>
              <a:off x="570259" y="282218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02" name="tx202"/>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03" name="tx203"/>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04" name="tx204"/>
            <p:cNvSpPr/>
            <p:nvPr/>
          </p:nvSpPr>
          <p:spPr>
            <a:xfrm>
              <a:off x="508103" y="355810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05" name="tx205"/>
            <p:cNvSpPr/>
            <p:nvPr/>
          </p:nvSpPr>
          <p:spPr>
            <a:xfrm>
              <a:off x="508103" y="380153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06" name="tx206"/>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07" name="tx207"/>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08" name="tx208"/>
            <p:cNvSpPr/>
            <p:nvPr/>
          </p:nvSpPr>
          <p:spPr>
            <a:xfrm>
              <a:off x="508103" y="45361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09" name="tx209"/>
            <p:cNvSpPr/>
            <p:nvPr/>
          </p:nvSpPr>
          <p:spPr>
            <a:xfrm>
              <a:off x="508103" y="478235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10" name="tx210"/>
            <p:cNvSpPr/>
            <p:nvPr/>
          </p:nvSpPr>
          <p:spPr>
            <a:xfrm>
              <a:off x="508103" y="502584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11" name="tx211"/>
            <p:cNvSpPr/>
            <p:nvPr/>
          </p:nvSpPr>
          <p:spPr>
            <a:xfrm>
              <a:off x="508103" y="52706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12" name="tx212"/>
            <p:cNvSpPr/>
            <p:nvPr/>
          </p:nvSpPr>
          <p:spPr>
            <a:xfrm>
              <a:off x="508103" y="55155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13" name="tx21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14" name="tx21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15" name="tx21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16" name="tx21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17" name="tx21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18" name="tx21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19" name="tx219"/>
            <p:cNvSpPr/>
            <p:nvPr/>
          </p:nvSpPr>
          <p:spPr>
            <a:xfrm>
              <a:off x="695044" y="398022"/>
              <a:ext cx="518104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ECAR, 2021-2025</a:t>
              </a:r>
            </a:p>
          </p:txBody>
        </p:sp>
        <p:sp>
          <p:nvSpPr>
            <p:cNvPr id="220" name="tx22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21" name="tx22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Azerbaijan ranked number 3 out of 21 countries with 49,000 zero-dose children.
In 2025, Azerbaijan ranked number 3 out of 21 countries with 42,000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237401"/>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341428"/>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2445456"/>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468538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8" name="pl8"/>
            <p:cNvSpPr/>
            <p:nvPr/>
          </p:nvSpPr>
          <p:spPr>
            <a:xfrm>
              <a:off x="983899" y="3789414"/>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2893442"/>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1997470"/>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14342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56296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69167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82039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20652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72335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17484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40058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632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5207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32670" y="3876727"/>
              <a:ext cx="203168" cy="808659"/>
            </a:xfrm>
            <a:prstGeom prst="rect">
              <a:avLst/>
            </a:prstGeom>
            <a:solidFill>
              <a:srgbClr val="80BD41">
                <a:alpha val="100000"/>
              </a:srgbClr>
            </a:solidFill>
          </p:spPr>
          <p:txBody>
            <a:bodyPr/>
            <a:lstStyle/>
            <a:p/>
          </p:txBody>
        </p:sp>
        <p:sp>
          <p:nvSpPr>
            <p:cNvPr id="26" name="rc26"/>
            <p:cNvSpPr/>
            <p:nvPr/>
          </p:nvSpPr>
          <p:spPr>
            <a:xfrm>
              <a:off x="1332670" y="3621357"/>
              <a:ext cx="203168" cy="180887"/>
            </a:xfrm>
            <a:prstGeom prst="rect">
              <a:avLst/>
            </a:prstGeom>
            <a:solidFill>
              <a:srgbClr val="0058AB">
                <a:alpha val="100000"/>
              </a:srgbClr>
            </a:solidFill>
          </p:spPr>
          <p:txBody>
            <a:bodyPr/>
            <a:lstStyle/>
            <a:p/>
          </p:txBody>
        </p:sp>
        <p:sp>
          <p:nvSpPr>
            <p:cNvPr id="27" name="rc27"/>
            <p:cNvSpPr/>
            <p:nvPr/>
          </p:nvSpPr>
          <p:spPr>
            <a:xfrm>
              <a:off x="1332670" y="3802245"/>
              <a:ext cx="203168" cy="74482"/>
            </a:xfrm>
            <a:prstGeom prst="rect">
              <a:avLst/>
            </a:prstGeom>
            <a:solidFill>
              <a:srgbClr val="1CABE2">
                <a:alpha val="100000"/>
              </a:srgbClr>
            </a:solidFill>
          </p:spPr>
          <p:txBody>
            <a:bodyPr/>
            <a:lstStyle/>
            <a:p/>
          </p:txBody>
        </p:sp>
        <p:sp>
          <p:nvSpPr>
            <p:cNvPr id="28" name="rc28"/>
            <p:cNvSpPr/>
            <p:nvPr/>
          </p:nvSpPr>
          <p:spPr>
            <a:xfrm>
              <a:off x="1558413" y="3908892"/>
              <a:ext cx="203168" cy="776494"/>
            </a:xfrm>
            <a:prstGeom prst="rect">
              <a:avLst/>
            </a:prstGeom>
            <a:solidFill>
              <a:srgbClr val="80BD41">
                <a:alpha val="100000"/>
              </a:srgbClr>
            </a:solidFill>
          </p:spPr>
          <p:txBody>
            <a:bodyPr/>
            <a:lstStyle/>
            <a:p/>
          </p:txBody>
        </p:sp>
        <p:sp>
          <p:nvSpPr>
            <p:cNvPr id="29" name="rc29"/>
            <p:cNvSpPr/>
            <p:nvPr/>
          </p:nvSpPr>
          <p:spPr>
            <a:xfrm>
              <a:off x="1558413" y="3676952"/>
              <a:ext cx="203168" cy="171435"/>
            </a:xfrm>
            <a:prstGeom prst="rect">
              <a:avLst/>
            </a:prstGeom>
            <a:solidFill>
              <a:srgbClr val="0058AB">
                <a:alpha val="100000"/>
              </a:srgbClr>
            </a:solidFill>
          </p:spPr>
          <p:txBody>
            <a:bodyPr/>
            <a:lstStyle/>
            <a:p/>
          </p:txBody>
        </p:sp>
        <p:sp>
          <p:nvSpPr>
            <p:cNvPr id="30" name="rc30"/>
            <p:cNvSpPr/>
            <p:nvPr/>
          </p:nvSpPr>
          <p:spPr>
            <a:xfrm>
              <a:off x="1558413" y="3848387"/>
              <a:ext cx="203168" cy="60505"/>
            </a:xfrm>
            <a:prstGeom prst="rect">
              <a:avLst/>
            </a:prstGeom>
            <a:solidFill>
              <a:srgbClr val="1CABE2">
                <a:alpha val="100000"/>
              </a:srgbClr>
            </a:solidFill>
          </p:spPr>
          <p:txBody>
            <a:bodyPr/>
            <a:lstStyle/>
            <a:p/>
          </p:txBody>
        </p:sp>
        <p:sp>
          <p:nvSpPr>
            <p:cNvPr id="31" name="rc31"/>
            <p:cNvSpPr/>
            <p:nvPr/>
          </p:nvSpPr>
          <p:spPr>
            <a:xfrm>
              <a:off x="1784155" y="3913301"/>
              <a:ext cx="203168" cy="772086"/>
            </a:xfrm>
            <a:prstGeom prst="rect">
              <a:avLst/>
            </a:prstGeom>
            <a:solidFill>
              <a:srgbClr val="80BD41">
                <a:alpha val="100000"/>
              </a:srgbClr>
            </a:solidFill>
          </p:spPr>
          <p:txBody>
            <a:bodyPr/>
            <a:lstStyle/>
            <a:p/>
          </p:txBody>
        </p:sp>
        <p:sp>
          <p:nvSpPr>
            <p:cNvPr id="32" name="rc32"/>
            <p:cNvSpPr/>
            <p:nvPr/>
          </p:nvSpPr>
          <p:spPr>
            <a:xfrm>
              <a:off x="1784155" y="3669489"/>
              <a:ext cx="203168" cy="182858"/>
            </a:xfrm>
            <a:prstGeom prst="rect">
              <a:avLst/>
            </a:prstGeom>
            <a:solidFill>
              <a:srgbClr val="0058AB">
                <a:alpha val="100000"/>
              </a:srgbClr>
            </a:solidFill>
          </p:spPr>
          <p:txBody>
            <a:bodyPr/>
            <a:lstStyle/>
            <a:p/>
          </p:txBody>
        </p:sp>
        <p:sp>
          <p:nvSpPr>
            <p:cNvPr id="33" name="rc33"/>
            <p:cNvSpPr/>
            <p:nvPr/>
          </p:nvSpPr>
          <p:spPr>
            <a:xfrm>
              <a:off x="1784155" y="3852348"/>
              <a:ext cx="203168" cy="60952"/>
            </a:xfrm>
            <a:prstGeom prst="rect">
              <a:avLst/>
            </a:prstGeom>
            <a:solidFill>
              <a:srgbClr val="1CABE2">
                <a:alpha val="100000"/>
              </a:srgbClr>
            </a:solidFill>
          </p:spPr>
          <p:txBody>
            <a:bodyPr/>
            <a:lstStyle/>
            <a:p/>
          </p:txBody>
        </p:sp>
        <p:sp>
          <p:nvSpPr>
            <p:cNvPr id="34" name="rc34"/>
            <p:cNvSpPr/>
            <p:nvPr/>
          </p:nvSpPr>
          <p:spPr>
            <a:xfrm>
              <a:off x="2009898" y="3881547"/>
              <a:ext cx="203168" cy="803839"/>
            </a:xfrm>
            <a:prstGeom prst="rect">
              <a:avLst/>
            </a:prstGeom>
            <a:solidFill>
              <a:srgbClr val="80BD41">
                <a:alpha val="100000"/>
              </a:srgbClr>
            </a:solidFill>
          </p:spPr>
          <p:txBody>
            <a:bodyPr/>
            <a:lstStyle/>
            <a:p/>
          </p:txBody>
        </p:sp>
        <p:sp>
          <p:nvSpPr>
            <p:cNvPr id="35" name="rc35"/>
            <p:cNvSpPr/>
            <p:nvPr/>
          </p:nvSpPr>
          <p:spPr>
            <a:xfrm>
              <a:off x="2009898" y="3641445"/>
              <a:ext cx="203168" cy="177474"/>
            </a:xfrm>
            <a:prstGeom prst="rect">
              <a:avLst/>
            </a:prstGeom>
            <a:solidFill>
              <a:srgbClr val="0058AB">
                <a:alpha val="100000"/>
              </a:srgbClr>
            </a:solidFill>
          </p:spPr>
          <p:txBody>
            <a:bodyPr/>
            <a:lstStyle/>
            <a:p/>
          </p:txBody>
        </p:sp>
        <p:sp>
          <p:nvSpPr>
            <p:cNvPr id="36" name="rc36"/>
            <p:cNvSpPr/>
            <p:nvPr/>
          </p:nvSpPr>
          <p:spPr>
            <a:xfrm>
              <a:off x="2009898" y="3818919"/>
              <a:ext cx="203168" cy="62628"/>
            </a:xfrm>
            <a:prstGeom prst="rect">
              <a:avLst/>
            </a:prstGeom>
            <a:solidFill>
              <a:srgbClr val="1CABE2">
                <a:alpha val="100000"/>
              </a:srgbClr>
            </a:solidFill>
          </p:spPr>
          <p:txBody>
            <a:bodyPr/>
            <a:lstStyle/>
            <a:p/>
          </p:txBody>
        </p:sp>
        <p:sp>
          <p:nvSpPr>
            <p:cNvPr id="37" name="rc37"/>
            <p:cNvSpPr/>
            <p:nvPr/>
          </p:nvSpPr>
          <p:spPr>
            <a:xfrm>
              <a:off x="2235640" y="3670949"/>
              <a:ext cx="203168" cy="1014437"/>
            </a:xfrm>
            <a:prstGeom prst="rect">
              <a:avLst/>
            </a:prstGeom>
            <a:solidFill>
              <a:srgbClr val="80BD41">
                <a:alpha val="100000"/>
              </a:srgbClr>
            </a:solidFill>
          </p:spPr>
          <p:txBody>
            <a:bodyPr/>
            <a:lstStyle/>
            <a:p/>
          </p:txBody>
        </p:sp>
        <p:sp>
          <p:nvSpPr>
            <p:cNvPr id="38" name="rc38"/>
            <p:cNvSpPr/>
            <p:nvPr/>
          </p:nvSpPr>
          <p:spPr>
            <a:xfrm>
              <a:off x="2235640" y="3367940"/>
              <a:ext cx="203168" cy="210795"/>
            </a:xfrm>
            <a:prstGeom prst="rect">
              <a:avLst/>
            </a:prstGeom>
            <a:solidFill>
              <a:srgbClr val="0058AB">
                <a:alpha val="100000"/>
              </a:srgbClr>
            </a:solidFill>
          </p:spPr>
          <p:txBody>
            <a:bodyPr/>
            <a:lstStyle/>
            <a:p/>
          </p:txBody>
        </p:sp>
        <p:sp>
          <p:nvSpPr>
            <p:cNvPr id="39" name="rc39"/>
            <p:cNvSpPr/>
            <p:nvPr/>
          </p:nvSpPr>
          <p:spPr>
            <a:xfrm>
              <a:off x="2235640" y="3578735"/>
              <a:ext cx="203168" cy="92213"/>
            </a:xfrm>
            <a:prstGeom prst="rect">
              <a:avLst/>
            </a:prstGeom>
            <a:solidFill>
              <a:srgbClr val="1CABE2">
                <a:alpha val="100000"/>
              </a:srgbClr>
            </a:solidFill>
          </p:spPr>
          <p:txBody>
            <a:bodyPr/>
            <a:lstStyle/>
            <a:p/>
          </p:txBody>
        </p:sp>
        <p:sp>
          <p:nvSpPr>
            <p:cNvPr id="40" name="rc40"/>
            <p:cNvSpPr/>
            <p:nvPr/>
          </p:nvSpPr>
          <p:spPr>
            <a:xfrm>
              <a:off x="2461382" y="3665439"/>
              <a:ext cx="203168" cy="1019947"/>
            </a:xfrm>
            <a:prstGeom prst="rect">
              <a:avLst/>
            </a:prstGeom>
            <a:solidFill>
              <a:srgbClr val="80BD41">
                <a:alpha val="100000"/>
              </a:srgbClr>
            </a:solidFill>
          </p:spPr>
          <p:txBody>
            <a:bodyPr/>
            <a:lstStyle/>
            <a:p/>
          </p:txBody>
        </p:sp>
        <p:sp>
          <p:nvSpPr>
            <p:cNvPr id="41" name="rc41"/>
            <p:cNvSpPr/>
            <p:nvPr/>
          </p:nvSpPr>
          <p:spPr>
            <a:xfrm>
              <a:off x="2461382" y="3325453"/>
              <a:ext cx="203168" cy="258389"/>
            </a:xfrm>
            <a:prstGeom prst="rect">
              <a:avLst/>
            </a:prstGeom>
            <a:solidFill>
              <a:srgbClr val="0058AB">
                <a:alpha val="100000"/>
              </a:srgbClr>
            </a:solidFill>
          </p:spPr>
          <p:txBody>
            <a:bodyPr/>
            <a:lstStyle/>
            <a:p/>
          </p:txBody>
        </p:sp>
        <p:sp>
          <p:nvSpPr>
            <p:cNvPr id="42" name="rc42"/>
            <p:cNvSpPr/>
            <p:nvPr/>
          </p:nvSpPr>
          <p:spPr>
            <a:xfrm>
              <a:off x="2461382" y="3583843"/>
              <a:ext cx="203168" cy="81596"/>
            </a:xfrm>
            <a:prstGeom prst="rect">
              <a:avLst/>
            </a:prstGeom>
            <a:solidFill>
              <a:srgbClr val="1CABE2">
                <a:alpha val="100000"/>
              </a:srgbClr>
            </a:solidFill>
          </p:spPr>
          <p:txBody>
            <a:bodyPr/>
            <a:lstStyle/>
            <a:p/>
          </p:txBody>
        </p:sp>
        <p:sp>
          <p:nvSpPr>
            <p:cNvPr id="43" name="rc43"/>
            <p:cNvSpPr/>
            <p:nvPr/>
          </p:nvSpPr>
          <p:spPr>
            <a:xfrm>
              <a:off x="2687125" y="3578440"/>
              <a:ext cx="203168" cy="1106946"/>
            </a:xfrm>
            <a:prstGeom prst="rect">
              <a:avLst/>
            </a:prstGeom>
            <a:solidFill>
              <a:srgbClr val="80BD41">
                <a:alpha val="100000"/>
              </a:srgbClr>
            </a:solidFill>
          </p:spPr>
          <p:txBody>
            <a:bodyPr/>
            <a:lstStyle/>
            <a:p/>
          </p:txBody>
        </p:sp>
        <p:sp>
          <p:nvSpPr>
            <p:cNvPr id="44" name="rc44"/>
            <p:cNvSpPr/>
            <p:nvPr/>
          </p:nvSpPr>
          <p:spPr>
            <a:xfrm>
              <a:off x="2687125" y="3266220"/>
              <a:ext cx="203168" cy="198681"/>
            </a:xfrm>
            <a:prstGeom prst="rect">
              <a:avLst/>
            </a:prstGeom>
            <a:solidFill>
              <a:srgbClr val="0058AB">
                <a:alpha val="100000"/>
              </a:srgbClr>
            </a:solidFill>
          </p:spPr>
          <p:txBody>
            <a:bodyPr/>
            <a:lstStyle/>
            <a:p/>
          </p:txBody>
        </p:sp>
        <p:sp>
          <p:nvSpPr>
            <p:cNvPr id="45" name="rc45"/>
            <p:cNvSpPr/>
            <p:nvPr/>
          </p:nvSpPr>
          <p:spPr>
            <a:xfrm>
              <a:off x="2687125" y="3464902"/>
              <a:ext cx="203168" cy="113537"/>
            </a:xfrm>
            <a:prstGeom prst="rect">
              <a:avLst/>
            </a:prstGeom>
            <a:solidFill>
              <a:srgbClr val="1CABE2">
                <a:alpha val="100000"/>
              </a:srgbClr>
            </a:solidFill>
          </p:spPr>
          <p:txBody>
            <a:bodyPr/>
            <a:lstStyle/>
            <a:p/>
          </p:txBody>
        </p:sp>
        <p:sp>
          <p:nvSpPr>
            <p:cNvPr id="46" name="rc46"/>
            <p:cNvSpPr/>
            <p:nvPr/>
          </p:nvSpPr>
          <p:spPr>
            <a:xfrm>
              <a:off x="2912867" y="3566918"/>
              <a:ext cx="203168" cy="1118469"/>
            </a:xfrm>
            <a:prstGeom prst="rect">
              <a:avLst/>
            </a:prstGeom>
            <a:solidFill>
              <a:srgbClr val="80BD41">
                <a:alpha val="100000"/>
              </a:srgbClr>
            </a:solidFill>
          </p:spPr>
          <p:txBody>
            <a:bodyPr/>
            <a:lstStyle/>
            <a:p/>
          </p:txBody>
        </p:sp>
        <p:sp>
          <p:nvSpPr>
            <p:cNvPr id="47" name="rc47"/>
            <p:cNvSpPr/>
            <p:nvPr/>
          </p:nvSpPr>
          <p:spPr>
            <a:xfrm>
              <a:off x="2912867" y="3269607"/>
              <a:ext cx="203168" cy="184050"/>
            </a:xfrm>
            <a:prstGeom prst="rect">
              <a:avLst/>
            </a:prstGeom>
            <a:solidFill>
              <a:srgbClr val="0058AB">
                <a:alpha val="100000"/>
              </a:srgbClr>
            </a:solidFill>
          </p:spPr>
          <p:txBody>
            <a:bodyPr/>
            <a:lstStyle/>
            <a:p/>
          </p:txBody>
        </p:sp>
        <p:sp>
          <p:nvSpPr>
            <p:cNvPr id="48" name="rc48"/>
            <p:cNvSpPr/>
            <p:nvPr/>
          </p:nvSpPr>
          <p:spPr>
            <a:xfrm>
              <a:off x="2912867" y="3453658"/>
              <a:ext cx="203168" cy="113259"/>
            </a:xfrm>
            <a:prstGeom prst="rect">
              <a:avLst/>
            </a:prstGeom>
            <a:solidFill>
              <a:srgbClr val="1CABE2">
                <a:alpha val="100000"/>
              </a:srgbClr>
            </a:solidFill>
          </p:spPr>
          <p:txBody>
            <a:bodyPr/>
            <a:lstStyle/>
            <a:p/>
          </p:txBody>
        </p:sp>
        <p:sp>
          <p:nvSpPr>
            <p:cNvPr id="49" name="rc49"/>
            <p:cNvSpPr/>
            <p:nvPr/>
          </p:nvSpPr>
          <p:spPr>
            <a:xfrm>
              <a:off x="3138609" y="3550503"/>
              <a:ext cx="203168" cy="1134883"/>
            </a:xfrm>
            <a:prstGeom prst="rect">
              <a:avLst/>
            </a:prstGeom>
            <a:solidFill>
              <a:srgbClr val="80BD41">
                <a:alpha val="100000"/>
              </a:srgbClr>
            </a:solidFill>
          </p:spPr>
          <p:txBody>
            <a:bodyPr/>
            <a:lstStyle/>
            <a:p/>
          </p:txBody>
        </p:sp>
        <p:sp>
          <p:nvSpPr>
            <p:cNvPr id="50" name="rc50"/>
            <p:cNvSpPr/>
            <p:nvPr/>
          </p:nvSpPr>
          <p:spPr>
            <a:xfrm>
              <a:off x="3138609" y="3284301"/>
              <a:ext cx="203168" cy="140112"/>
            </a:xfrm>
            <a:prstGeom prst="rect">
              <a:avLst/>
            </a:prstGeom>
            <a:solidFill>
              <a:srgbClr val="0058AB">
                <a:alpha val="100000"/>
              </a:srgbClr>
            </a:solidFill>
          </p:spPr>
          <p:txBody>
            <a:bodyPr/>
            <a:lstStyle/>
            <a:p/>
          </p:txBody>
        </p:sp>
        <p:sp>
          <p:nvSpPr>
            <p:cNvPr id="51" name="rc51"/>
            <p:cNvSpPr/>
            <p:nvPr/>
          </p:nvSpPr>
          <p:spPr>
            <a:xfrm>
              <a:off x="3138609" y="3424413"/>
              <a:ext cx="203168" cy="126090"/>
            </a:xfrm>
            <a:prstGeom prst="rect">
              <a:avLst/>
            </a:prstGeom>
            <a:solidFill>
              <a:srgbClr val="1CABE2">
                <a:alpha val="100000"/>
              </a:srgbClr>
            </a:solidFill>
          </p:spPr>
          <p:txBody>
            <a:bodyPr/>
            <a:lstStyle/>
            <a:p/>
          </p:txBody>
        </p:sp>
        <p:sp>
          <p:nvSpPr>
            <p:cNvPr id="52" name="rc52"/>
            <p:cNvSpPr/>
            <p:nvPr/>
          </p:nvSpPr>
          <p:spPr>
            <a:xfrm>
              <a:off x="3364352" y="3577553"/>
              <a:ext cx="203168" cy="1107833"/>
            </a:xfrm>
            <a:prstGeom prst="rect">
              <a:avLst/>
            </a:prstGeom>
            <a:solidFill>
              <a:srgbClr val="80BD41">
                <a:alpha val="100000"/>
              </a:srgbClr>
            </a:solidFill>
          </p:spPr>
          <p:txBody>
            <a:bodyPr/>
            <a:lstStyle/>
            <a:p/>
          </p:txBody>
        </p:sp>
        <p:sp>
          <p:nvSpPr>
            <p:cNvPr id="53" name="rc53"/>
            <p:cNvSpPr/>
            <p:nvPr/>
          </p:nvSpPr>
          <p:spPr>
            <a:xfrm>
              <a:off x="3364352" y="3317694"/>
              <a:ext cx="203168" cy="136770"/>
            </a:xfrm>
            <a:prstGeom prst="rect">
              <a:avLst/>
            </a:prstGeom>
            <a:solidFill>
              <a:srgbClr val="0058AB">
                <a:alpha val="100000"/>
              </a:srgbClr>
            </a:solidFill>
          </p:spPr>
          <p:txBody>
            <a:bodyPr/>
            <a:lstStyle/>
            <a:p/>
          </p:txBody>
        </p:sp>
        <p:sp>
          <p:nvSpPr>
            <p:cNvPr id="54" name="rc54"/>
            <p:cNvSpPr/>
            <p:nvPr/>
          </p:nvSpPr>
          <p:spPr>
            <a:xfrm>
              <a:off x="3364352" y="3454464"/>
              <a:ext cx="203168" cy="123088"/>
            </a:xfrm>
            <a:prstGeom prst="rect">
              <a:avLst/>
            </a:prstGeom>
            <a:solidFill>
              <a:srgbClr val="1CABE2">
                <a:alpha val="100000"/>
              </a:srgbClr>
            </a:solidFill>
          </p:spPr>
          <p:txBody>
            <a:bodyPr/>
            <a:lstStyle/>
            <a:p/>
          </p:txBody>
        </p:sp>
        <p:sp>
          <p:nvSpPr>
            <p:cNvPr id="55" name="rc55"/>
            <p:cNvSpPr/>
            <p:nvPr/>
          </p:nvSpPr>
          <p:spPr>
            <a:xfrm>
              <a:off x="3590094" y="3493770"/>
              <a:ext cx="203168" cy="1191616"/>
            </a:xfrm>
            <a:prstGeom prst="rect">
              <a:avLst/>
            </a:prstGeom>
            <a:solidFill>
              <a:srgbClr val="80BD41">
                <a:alpha val="100000"/>
              </a:srgbClr>
            </a:solidFill>
          </p:spPr>
          <p:txBody>
            <a:bodyPr/>
            <a:lstStyle/>
            <a:p/>
          </p:txBody>
        </p:sp>
        <p:sp>
          <p:nvSpPr>
            <p:cNvPr id="56" name="rc56"/>
            <p:cNvSpPr/>
            <p:nvPr/>
          </p:nvSpPr>
          <p:spPr>
            <a:xfrm>
              <a:off x="3590094" y="3214254"/>
              <a:ext cx="203168" cy="88271"/>
            </a:xfrm>
            <a:prstGeom prst="rect">
              <a:avLst/>
            </a:prstGeom>
            <a:solidFill>
              <a:srgbClr val="0058AB">
                <a:alpha val="100000"/>
              </a:srgbClr>
            </a:solidFill>
          </p:spPr>
          <p:txBody>
            <a:bodyPr/>
            <a:lstStyle/>
            <a:p/>
          </p:txBody>
        </p:sp>
        <p:sp>
          <p:nvSpPr>
            <p:cNvPr id="57" name="rc57"/>
            <p:cNvSpPr/>
            <p:nvPr/>
          </p:nvSpPr>
          <p:spPr>
            <a:xfrm>
              <a:off x="3590094" y="3302525"/>
              <a:ext cx="203168" cy="191245"/>
            </a:xfrm>
            <a:prstGeom prst="rect">
              <a:avLst/>
            </a:prstGeom>
            <a:solidFill>
              <a:srgbClr val="1CABE2">
                <a:alpha val="100000"/>
              </a:srgbClr>
            </a:solidFill>
          </p:spPr>
          <p:txBody>
            <a:bodyPr/>
            <a:lstStyle/>
            <a:p/>
          </p:txBody>
        </p:sp>
        <p:sp>
          <p:nvSpPr>
            <p:cNvPr id="58" name="rc58"/>
            <p:cNvSpPr/>
            <p:nvPr/>
          </p:nvSpPr>
          <p:spPr>
            <a:xfrm>
              <a:off x="3815836" y="3428454"/>
              <a:ext cx="203168" cy="1256932"/>
            </a:xfrm>
            <a:prstGeom prst="rect">
              <a:avLst/>
            </a:prstGeom>
            <a:solidFill>
              <a:srgbClr val="80BD41">
                <a:alpha val="100000"/>
              </a:srgbClr>
            </a:solidFill>
          </p:spPr>
          <p:txBody>
            <a:bodyPr/>
            <a:lstStyle/>
            <a:p/>
          </p:txBody>
        </p:sp>
        <p:sp>
          <p:nvSpPr>
            <p:cNvPr id="59" name="rc59"/>
            <p:cNvSpPr/>
            <p:nvPr/>
          </p:nvSpPr>
          <p:spPr>
            <a:xfrm>
              <a:off x="3815836" y="3152539"/>
              <a:ext cx="203168" cy="137952"/>
            </a:xfrm>
            <a:prstGeom prst="rect">
              <a:avLst/>
            </a:prstGeom>
            <a:solidFill>
              <a:srgbClr val="0058AB">
                <a:alpha val="100000"/>
              </a:srgbClr>
            </a:solidFill>
          </p:spPr>
          <p:txBody>
            <a:bodyPr/>
            <a:lstStyle/>
            <a:p/>
          </p:txBody>
        </p:sp>
        <p:sp>
          <p:nvSpPr>
            <p:cNvPr id="60" name="rc60"/>
            <p:cNvSpPr/>
            <p:nvPr/>
          </p:nvSpPr>
          <p:spPr>
            <a:xfrm>
              <a:off x="3815836" y="3290492"/>
              <a:ext cx="203168" cy="137961"/>
            </a:xfrm>
            <a:prstGeom prst="rect">
              <a:avLst/>
            </a:prstGeom>
            <a:solidFill>
              <a:srgbClr val="1CABE2">
                <a:alpha val="100000"/>
              </a:srgbClr>
            </a:solidFill>
          </p:spPr>
          <p:txBody>
            <a:bodyPr/>
            <a:lstStyle/>
            <a:p/>
          </p:txBody>
        </p:sp>
        <p:sp>
          <p:nvSpPr>
            <p:cNvPr id="61" name="rc61"/>
            <p:cNvSpPr/>
            <p:nvPr/>
          </p:nvSpPr>
          <p:spPr>
            <a:xfrm>
              <a:off x="4041579" y="3365010"/>
              <a:ext cx="203168" cy="1320376"/>
            </a:xfrm>
            <a:prstGeom prst="rect">
              <a:avLst/>
            </a:prstGeom>
            <a:solidFill>
              <a:srgbClr val="80BD41">
                <a:alpha val="100000"/>
              </a:srgbClr>
            </a:solidFill>
          </p:spPr>
          <p:txBody>
            <a:bodyPr/>
            <a:lstStyle/>
            <a:p/>
          </p:txBody>
        </p:sp>
        <p:sp>
          <p:nvSpPr>
            <p:cNvPr id="62" name="rc62"/>
            <p:cNvSpPr/>
            <p:nvPr/>
          </p:nvSpPr>
          <p:spPr>
            <a:xfrm>
              <a:off x="4041579" y="3014022"/>
              <a:ext cx="203168" cy="200563"/>
            </a:xfrm>
            <a:prstGeom prst="rect">
              <a:avLst/>
            </a:prstGeom>
            <a:solidFill>
              <a:srgbClr val="0058AB">
                <a:alpha val="100000"/>
              </a:srgbClr>
            </a:solidFill>
          </p:spPr>
          <p:txBody>
            <a:bodyPr/>
            <a:lstStyle/>
            <a:p/>
          </p:txBody>
        </p:sp>
        <p:sp>
          <p:nvSpPr>
            <p:cNvPr id="63" name="rc63"/>
            <p:cNvSpPr/>
            <p:nvPr/>
          </p:nvSpPr>
          <p:spPr>
            <a:xfrm>
              <a:off x="4041579" y="3214585"/>
              <a:ext cx="203168" cy="150424"/>
            </a:xfrm>
            <a:prstGeom prst="rect">
              <a:avLst/>
            </a:prstGeom>
            <a:solidFill>
              <a:srgbClr val="1CABE2">
                <a:alpha val="100000"/>
              </a:srgbClr>
            </a:solidFill>
          </p:spPr>
          <p:txBody>
            <a:bodyPr/>
            <a:lstStyle/>
            <a:p/>
          </p:txBody>
        </p:sp>
        <p:sp>
          <p:nvSpPr>
            <p:cNvPr id="64" name="rc64"/>
            <p:cNvSpPr/>
            <p:nvPr/>
          </p:nvSpPr>
          <p:spPr>
            <a:xfrm>
              <a:off x="4267321" y="3376022"/>
              <a:ext cx="203168" cy="1309364"/>
            </a:xfrm>
            <a:prstGeom prst="rect">
              <a:avLst/>
            </a:prstGeom>
            <a:solidFill>
              <a:srgbClr val="80BD41">
                <a:alpha val="100000"/>
              </a:srgbClr>
            </a:solidFill>
          </p:spPr>
          <p:txBody>
            <a:bodyPr/>
            <a:lstStyle/>
            <a:p/>
          </p:txBody>
        </p:sp>
        <p:sp>
          <p:nvSpPr>
            <p:cNvPr id="65" name="rc65"/>
            <p:cNvSpPr/>
            <p:nvPr/>
          </p:nvSpPr>
          <p:spPr>
            <a:xfrm>
              <a:off x="4267321" y="3006711"/>
              <a:ext cx="203168" cy="218231"/>
            </a:xfrm>
            <a:prstGeom prst="rect">
              <a:avLst/>
            </a:prstGeom>
            <a:solidFill>
              <a:srgbClr val="0058AB">
                <a:alpha val="100000"/>
              </a:srgbClr>
            </a:solidFill>
          </p:spPr>
          <p:txBody>
            <a:bodyPr/>
            <a:lstStyle/>
            <a:p/>
          </p:txBody>
        </p:sp>
        <p:sp>
          <p:nvSpPr>
            <p:cNvPr id="66" name="rc66"/>
            <p:cNvSpPr/>
            <p:nvPr/>
          </p:nvSpPr>
          <p:spPr>
            <a:xfrm>
              <a:off x="4267321" y="3224943"/>
              <a:ext cx="203168" cy="151078"/>
            </a:xfrm>
            <a:prstGeom prst="rect">
              <a:avLst/>
            </a:prstGeom>
            <a:solidFill>
              <a:srgbClr val="1CABE2">
                <a:alpha val="100000"/>
              </a:srgbClr>
            </a:solidFill>
          </p:spPr>
          <p:txBody>
            <a:bodyPr/>
            <a:lstStyle/>
            <a:p/>
          </p:txBody>
        </p:sp>
        <p:sp>
          <p:nvSpPr>
            <p:cNvPr id="67" name="rc67"/>
            <p:cNvSpPr/>
            <p:nvPr/>
          </p:nvSpPr>
          <p:spPr>
            <a:xfrm>
              <a:off x="4493063" y="3393681"/>
              <a:ext cx="203168" cy="1291705"/>
            </a:xfrm>
            <a:prstGeom prst="rect">
              <a:avLst/>
            </a:prstGeom>
            <a:solidFill>
              <a:srgbClr val="80BD41">
                <a:alpha val="100000"/>
              </a:srgbClr>
            </a:solidFill>
          </p:spPr>
          <p:txBody>
            <a:bodyPr/>
            <a:lstStyle/>
            <a:p/>
          </p:txBody>
        </p:sp>
        <p:sp>
          <p:nvSpPr>
            <p:cNvPr id="68" name="rc68"/>
            <p:cNvSpPr/>
            <p:nvPr/>
          </p:nvSpPr>
          <p:spPr>
            <a:xfrm>
              <a:off x="4493063" y="3029352"/>
              <a:ext cx="203168" cy="231841"/>
            </a:xfrm>
            <a:prstGeom prst="rect">
              <a:avLst/>
            </a:prstGeom>
            <a:solidFill>
              <a:srgbClr val="0058AB">
                <a:alpha val="100000"/>
              </a:srgbClr>
            </a:solidFill>
          </p:spPr>
          <p:txBody>
            <a:bodyPr/>
            <a:lstStyle/>
            <a:p/>
          </p:txBody>
        </p:sp>
        <p:sp>
          <p:nvSpPr>
            <p:cNvPr id="69" name="rc69"/>
            <p:cNvSpPr/>
            <p:nvPr/>
          </p:nvSpPr>
          <p:spPr>
            <a:xfrm>
              <a:off x="4493063" y="3261194"/>
              <a:ext cx="203168" cy="132487"/>
            </a:xfrm>
            <a:prstGeom prst="rect">
              <a:avLst/>
            </a:prstGeom>
            <a:solidFill>
              <a:srgbClr val="1CABE2">
                <a:alpha val="100000"/>
              </a:srgbClr>
            </a:solidFill>
          </p:spPr>
          <p:txBody>
            <a:bodyPr/>
            <a:lstStyle/>
            <a:p/>
          </p:txBody>
        </p:sp>
        <p:sp>
          <p:nvSpPr>
            <p:cNvPr id="70" name="rc70"/>
            <p:cNvSpPr/>
            <p:nvPr/>
          </p:nvSpPr>
          <p:spPr>
            <a:xfrm>
              <a:off x="4718806" y="3418141"/>
              <a:ext cx="203168" cy="1267245"/>
            </a:xfrm>
            <a:prstGeom prst="rect">
              <a:avLst/>
            </a:prstGeom>
            <a:solidFill>
              <a:srgbClr val="80BD41">
                <a:alpha val="100000"/>
              </a:srgbClr>
            </a:solidFill>
          </p:spPr>
          <p:txBody>
            <a:bodyPr/>
            <a:lstStyle/>
            <a:p/>
          </p:txBody>
        </p:sp>
        <p:sp>
          <p:nvSpPr>
            <p:cNvPr id="71" name="rc71"/>
            <p:cNvSpPr/>
            <p:nvPr/>
          </p:nvSpPr>
          <p:spPr>
            <a:xfrm>
              <a:off x="4718806" y="3081274"/>
              <a:ext cx="203168" cy="240613"/>
            </a:xfrm>
            <a:prstGeom prst="rect">
              <a:avLst/>
            </a:prstGeom>
            <a:solidFill>
              <a:srgbClr val="0058AB">
                <a:alpha val="100000"/>
              </a:srgbClr>
            </a:solidFill>
          </p:spPr>
          <p:txBody>
            <a:bodyPr/>
            <a:lstStyle/>
            <a:p/>
          </p:txBody>
        </p:sp>
        <p:sp>
          <p:nvSpPr>
            <p:cNvPr id="72" name="rc72"/>
            <p:cNvSpPr/>
            <p:nvPr/>
          </p:nvSpPr>
          <p:spPr>
            <a:xfrm>
              <a:off x="4718806" y="3321887"/>
              <a:ext cx="203168" cy="96254"/>
            </a:xfrm>
            <a:prstGeom prst="rect">
              <a:avLst/>
            </a:prstGeom>
            <a:solidFill>
              <a:srgbClr val="1CABE2">
                <a:alpha val="100000"/>
              </a:srgbClr>
            </a:solidFill>
          </p:spPr>
          <p:txBody>
            <a:bodyPr/>
            <a:lstStyle/>
            <a:p/>
          </p:txBody>
        </p:sp>
        <p:sp>
          <p:nvSpPr>
            <p:cNvPr id="73" name="rc73"/>
            <p:cNvSpPr/>
            <p:nvPr/>
          </p:nvSpPr>
          <p:spPr>
            <a:xfrm>
              <a:off x="4944548" y="3479059"/>
              <a:ext cx="203168" cy="1206328"/>
            </a:xfrm>
            <a:prstGeom prst="rect">
              <a:avLst/>
            </a:prstGeom>
            <a:solidFill>
              <a:srgbClr val="80BD41">
                <a:alpha val="100000"/>
              </a:srgbClr>
            </a:solidFill>
          </p:spPr>
          <p:txBody>
            <a:bodyPr/>
            <a:lstStyle/>
            <a:p/>
          </p:txBody>
        </p:sp>
        <p:sp>
          <p:nvSpPr>
            <p:cNvPr id="74" name="rc74"/>
            <p:cNvSpPr/>
            <p:nvPr/>
          </p:nvSpPr>
          <p:spPr>
            <a:xfrm>
              <a:off x="4944548" y="3158390"/>
              <a:ext cx="203168" cy="244322"/>
            </a:xfrm>
            <a:prstGeom prst="rect">
              <a:avLst/>
            </a:prstGeom>
            <a:solidFill>
              <a:srgbClr val="0058AB">
                <a:alpha val="100000"/>
              </a:srgbClr>
            </a:solidFill>
          </p:spPr>
          <p:txBody>
            <a:bodyPr/>
            <a:lstStyle/>
            <a:p/>
          </p:txBody>
        </p:sp>
        <p:sp>
          <p:nvSpPr>
            <p:cNvPr id="75" name="rc75"/>
            <p:cNvSpPr/>
            <p:nvPr/>
          </p:nvSpPr>
          <p:spPr>
            <a:xfrm>
              <a:off x="4944548" y="3402713"/>
              <a:ext cx="203168" cy="76345"/>
            </a:xfrm>
            <a:prstGeom prst="rect">
              <a:avLst/>
            </a:prstGeom>
            <a:solidFill>
              <a:srgbClr val="1CABE2">
                <a:alpha val="100000"/>
              </a:srgbClr>
            </a:solidFill>
          </p:spPr>
          <p:txBody>
            <a:bodyPr/>
            <a:lstStyle/>
            <a:p/>
          </p:txBody>
        </p:sp>
        <p:sp>
          <p:nvSpPr>
            <p:cNvPr id="76" name="rc76"/>
            <p:cNvSpPr/>
            <p:nvPr/>
          </p:nvSpPr>
          <p:spPr>
            <a:xfrm>
              <a:off x="5170291" y="3588967"/>
              <a:ext cx="203168" cy="1096419"/>
            </a:xfrm>
            <a:prstGeom prst="rect">
              <a:avLst/>
            </a:prstGeom>
            <a:solidFill>
              <a:srgbClr val="80BD41">
                <a:alpha val="100000"/>
              </a:srgbClr>
            </a:solidFill>
          </p:spPr>
          <p:txBody>
            <a:bodyPr/>
            <a:lstStyle/>
            <a:p/>
          </p:txBody>
        </p:sp>
        <p:sp>
          <p:nvSpPr>
            <p:cNvPr id="77" name="rc77"/>
            <p:cNvSpPr/>
            <p:nvPr/>
          </p:nvSpPr>
          <p:spPr>
            <a:xfrm>
              <a:off x="5170291" y="3223500"/>
              <a:ext cx="203168" cy="277760"/>
            </a:xfrm>
            <a:prstGeom prst="rect">
              <a:avLst/>
            </a:prstGeom>
            <a:solidFill>
              <a:srgbClr val="0058AB">
                <a:alpha val="100000"/>
              </a:srgbClr>
            </a:solidFill>
          </p:spPr>
          <p:txBody>
            <a:bodyPr/>
            <a:lstStyle/>
            <a:p/>
          </p:txBody>
        </p:sp>
        <p:sp>
          <p:nvSpPr>
            <p:cNvPr id="78" name="rc78"/>
            <p:cNvSpPr/>
            <p:nvPr/>
          </p:nvSpPr>
          <p:spPr>
            <a:xfrm>
              <a:off x="5170291" y="3501261"/>
              <a:ext cx="203168" cy="87706"/>
            </a:xfrm>
            <a:prstGeom prst="rect">
              <a:avLst/>
            </a:prstGeom>
            <a:solidFill>
              <a:srgbClr val="1CABE2">
                <a:alpha val="100000"/>
              </a:srgbClr>
            </a:solidFill>
          </p:spPr>
          <p:txBody>
            <a:bodyPr/>
            <a:lstStyle/>
            <a:p/>
          </p:txBody>
        </p:sp>
        <p:sp>
          <p:nvSpPr>
            <p:cNvPr id="79" name="rc79"/>
            <p:cNvSpPr/>
            <p:nvPr/>
          </p:nvSpPr>
          <p:spPr>
            <a:xfrm>
              <a:off x="5396033" y="3643702"/>
              <a:ext cx="203168" cy="1041684"/>
            </a:xfrm>
            <a:prstGeom prst="rect">
              <a:avLst/>
            </a:prstGeom>
            <a:solidFill>
              <a:srgbClr val="80BD41">
                <a:alpha val="100000"/>
              </a:srgbClr>
            </a:solidFill>
          </p:spPr>
          <p:txBody>
            <a:bodyPr/>
            <a:lstStyle/>
            <a:p/>
          </p:txBody>
        </p:sp>
        <p:sp>
          <p:nvSpPr>
            <p:cNvPr id="80" name="rc80"/>
            <p:cNvSpPr/>
            <p:nvPr/>
          </p:nvSpPr>
          <p:spPr>
            <a:xfrm>
              <a:off x="5396033" y="3277707"/>
              <a:ext cx="203168" cy="295617"/>
            </a:xfrm>
            <a:prstGeom prst="rect">
              <a:avLst/>
            </a:prstGeom>
            <a:solidFill>
              <a:srgbClr val="0058AB">
                <a:alpha val="100000"/>
              </a:srgbClr>
            </a:solidFill>
          </p:spPr>
          <p:txBody>
            <a:bodyPr/>
            <a:lstStyle/>
            <a:p/>
          </p:txBody>
        </p:sp>
        <p:sp>
          <p:nvSpPr>
            <p:cNvPr id="81" name="rc81"/>
            <p:cNvSpPr/>
            <p:nvPr/>
          </p:nvSpPr>
          <p:spPr>
            <a:xfrm>
              <a:off x="5396033" y="3573324"/>
              <a:ext cx="203168" cy="70378"/>
            </a:xfrm>
            <a:prstGeom prst="rect">
              <a:avLst/>
            </a:prstGeom>
            <a:solidFill>
              <a:srgbClr val="1CABE2">
                <a:alpha val="100000"/>
              </a:srgbClr>
            </a:solidFill>
          </p:spPr>
          <p:txBody>
            <a:bodyPr/>
            <a:lstStyle/>
            <a:p/>
          </p:txBody>
        </p:sp>
        <p:sp>
          <p:nvSpPr>
            <p:cNvPr id="82" name="rc82"/>
            <p:cNvSpPr/>
            <p:nvPr/>
          </p:nvSpPr>
          <p:spPr>
            <a:xfrm>
              <a:off x="5621775" y="3698330"/>
              <a:ext cx="203168" cy="987056"/>
            </a:xfrm>
            <a:prstGeom prst="rect">
              <a:avLst/>
            </a:prstGeom>
            <a:solidFill>
              <a:srgbClr val="80BD41">
                <a:alpha val="100000"/>
              </a:srgbClr>
            </a:solidFill>
          </p:spPr>
          <p:txBody>
            <a:bodyPr/>
            <a:lstStyle/>
            <a:p/>
          </p:txBody>
        </p:sp>
        <p:sp>
          <p:nvSpPr>
            <p:cNvPr id="83" name="rc83"/>
            <p:cNvSpPr/>
            <p:nvPr/>
          </p:nvSpPr>
          <p:spPr>
            <a:xfrm>
              <a:off x="5621775" y="3333257"/>
              <a:ext cx="203168" cy="310991"/>
            </a:xfrm>
            <a:prstGeom prst="rect">
              <a:avLst/>
            </a:prstGeom>
            <a:solidFill>
              <a:srgbClr val="0058AB">
                <a:alpha val="100000"/>
              </a:srgbClr>
            </a:solidFill>
          </p:spPr>
          <p:txBody>
            <a:bodyPr/>
            <a:lstStyle/>
            <a:p/>
          </p:txBody>
        </p:sp>
        <p:sp>
          <p:nvSpPr>
            <p:cNvPr id="84" name="rc84"/>
            <p:cNvSpPr/>
            <p:nvPr/>
          </p:nvSpPr>
          <p:spPr>
            <a:xfrm>
              <a:off x="5621775" y="3644249"/>
              <a:ext cx="203168" cy="54080"/>
            </a:xfrm>
            <a:prstGeom prst="rect">
              <a:avLst/>
            </a:prstGeom>
            <a:solidFill>
              <a:srgbClr val="1CABE2">
                <a:alpha val="100000"/>
              </a:srgbClr>
            </a:solidFill>
          </p:spPr>
          <p:txBody>
            <a:bodyPr/>
            <a:lstStyle/>
            <a:p/>
          </p:txBody>
        </p:sp>
        <p:sp>
          <p:nvSpPr>
            <p:cNvPr id="85" name="rc85"/>
            <p:cNvSpPr/>
            <p:nvPr/>
          </p:nvSpPr>
          <p:spPr>
            <a:xfrm>
              <a:off x="5847518" y="3978787"/>
              <a:ext cx="203168" cy="706599"/>
            </a:xfrm>
            <a:prstGeom prst="rect">
              <a:avLst/>
            </a:prstGeom>
            <a:solidFill>
              <a:srgbClr val="80BD41">
                <a:alpha val="100000"/>
              </a:srgbClr>
            </a:solidFill>
          </p:spPr>
          <p:txBody>
            <a:bodyPr/>
            <a:lstStyle/>
            <a:p/>
          </p:txBody>
        </p:sp>
        <p:sp>
          <p:nvSpPr>
            <p:cNvPr id="86" name="rc86"/>
            <p:cNvSpPr/>
            <p:nvPr/>
          </p:nvSpPr>
          <p:spPr>
            <a:xfrm>
              <a:off x="5847518" y="3423598"/>
              <a:ext cx="203168" cy="454240"/>
            </a:xfrm>
            <a:prstGeom prst="rect">
              <a:avLst/>
            </a:prstGeom>
            <a:solidFill>
              <a:srgbClr val="0058AB">
                <a:alpha val="100000"/>
              </a:srgbClr>
            </a:solidFill>
          </p:spPr>
          <p:txBody>
            <a:bodyPr/>
            <a:lstStyle/>
            <a:p/>
          </p:txBody>
        </p:sp>
        <p:sp>
          <p:nvSpPr>
            <p:cNvPr id="87" name="rc87"/>
            <p:cNvSpPr/>
            <p:nvPr/>
          </p:nvSpPr>
          <p:spPr>
            <a:xfrm>
              <a:off x="5847518" y="3877838"/>
              <a:ext cx="203168" cy="100949"/>
            </a:xfrm>
            <a:prstGeom prst="rect">
              <a:avLst/>
            </a:prstGeom>
            <a:solidFill>
              <a:srgbClr val="1CABE2">
                <a:alpha val="100000"/>
              </a:srgbClr>
            </a:solidFill>
          </p:spPr>
          <p:txBody>
            <a:bodyPr/>
            <a:lstStyle/>
            <a:p/>
          </p:txBody>
        </p:sp>
        <p:sp>
          <p:nvSpPr>
            <p:cNvPr id="88" name="rc88"/>
            <p:cNvSpPr/>
            <p:nvPr/>
          </p:nvSpPr>
          <p:spPr>
            <a:xfrm>
              <a:off x="6073260" y="4098785"/>
              <a:ext cx="203168" cy="586602"/>
            </a:xfrm>
            <a:prstGeom prst="rect">
              <a:avLst/>
            </a:prstGeom>
            <a:solidFill>
              <a:srgbClr val="80BD41">
                <a:alpha val="100000"/>
              </a:srgbClr>
            </a:solidFill>
          </p:spPr>
          <p:txBody>
            <a:bodyPr/>
            <a:lstStyle/>
            <a:p/>
          </p:txBody>
        </p:sp>
        <p:sp>
          <p:nvSpPr>
            <p:cNvPr id="89" name="rc89"/>
            <p:cNvSpPr/>
            <p:nvPr/>
          </p:nvSpPr>
          <p:spPr>
            <a:xfrm>
              <a:off x="6073260" y="3488233"/>
              <a:ext cx="203168" cy="442950"/>
            </a:xfrm>
            <a:prstGeom prst="rect">
              <a:avLst/>
            </a:prstGeom>
            <a:solidFill>
              <a:srgbClr val="0058AB">
                <a:alpha val="100000"/>
              </a:srgbClr>
            </a:solidFill>
          </p:spPr>
          <p:txBody>
            <a:bodyPr/>
            <a:lstStyle/>
            <a:p/>
          </p:txBody>
        </p:sp>
        <p:sp>
          <p:nvSpPr>
            <p:cNvPr id="90" name="rc90"/>
            <p:cNvSpPr/>
            <p:nvPr/>
          </p:nvSpPr>
          <p:spPr>
            <a:xfrm>
              <a:off x="6073260" y="3931184"/>
              <a:ext cx="203168" cy="167600"/>
            </a:xfrm>
            <a:prstGeom prst="rect">
              <a:avLst/>
            </a:prstGeom>
            <a:solidFill>
              <a:srgbClr val="1CABE2">
                <a:alpha val="100000"/>
              </a:srgbClr>
            </a:solidFill>
          </p:spPr>
          <p:txBody>
            <a:bodyPr/>
            <a:lstStyle/>
            <a:p/>
          </p:txBody>
        </p:sp>
        <p:sp>
          <p:nvSpPr>
            <p:cNvPr id="91" name="rc91"/>
            <p:cNvSpPr/>
            <p:nvPr/>
          </p:nvSpPr>
          <p:spPr>
            <a:xfrm>
              <a:off x="6299002" y="4102154"/>
              <a:ext cx="203168" cy="583233"/>
            </a:xfrm>
            <a:prstGeom prst="rect">
              <a:avLst/>
            </a:prstGeom>
            <a:solidFill>
              <a:srgbClr val="80BD41">
                <a:alpha val="100000"/>
              </a:srgbClr>
            </a:solidFill>
          </p:spPr>
          <p:txBody>
            <a:bodyPr/>
            <a:lstStyle/>
            <a:p/>
          </p:txBody>
        </p:sp>
        <p:sp>
          <p:nvSpPr>
            <p:cNvPr id="92" name="rc92"/>
            <p:cNvSpPr/>
            <p:nvPr/>
          </p:nvSpPr>
          <p:spPr>
            <a:xfrm>
              <a:off x="6299002" y="3541786"/>
              <a:ext cx="203168" cy="400257"/>
            </a:xfrm>
            <a:prstGeom prst="rect">
              <a:avLst/>
            </a:prstGeom>
            <a:solidFill>
              <a:srgbClr val="0058AB">
                <a:alpha val="100000"/>
              </a:srgbClr>
            </a:solidFill>
          </p:spPr>
          <p:txBody>
            <a:bodyPr/>
            <a:lstStyle/>
            <a:p/>
          </p:txBody>
        </p:sp>
        <p:sp>
          <p:nvSpPr>
            <p:cNvPr id="93" name="rc93"/>
            <p:cNvSpPr/>
            <p:nvPr/>
          </p:nvSpPr>
          <p:spPr>
            <a:xfrm>
              <a:off x="6299002" y="3942043"/>
              <a:ext cx="203168" cy="160110"/>
            </a:xfrm>
            <a:prstGeom prst="rect">
              <a:avLst/>
            </a:prstGeom>
            <a:solidFill>
              <a:srgbClr val="1CABE2">
                <a:alpha val="100000"/>
              </a:srgbClr>
            </a:solidFill>
          </p:spPr>
          <p:txBody>
            <a:bodyPr/>
            <a:lstStyle/>
            <a:p/>
          </p:txBody>
        </p:sp>
        <p:sp>
          <p:nvSpPr>
            <p:cNvPr id="94" name="rc94"/>
            <p:cNvSpPr/>
            <p:nvPr/>
          </p:nvSpPr>
          <p:spPr>
            <a:xfrm>
              <a:off x="6524745" y="4121112"/>
              <a:ext cx="203168" cy="564274"/>
            </a:xfrm>
            <a:prstGeom prst="rect">
              <a:avLst/>
            </a:prstGeom>
            <a:solidFill>
              <a:srgbClr val="80BD41">
                <a:alpha val="100000"/>
              </a:srgbClr>
            </a:solidFill>
          </p:spPr>
          <p:txBody>
            <a:bodyPr/>
            <a:lstStyle/>
            <a:p/>
          </p:txBody>
        </p:sp>
        <p:sp>
          <p:nvSpPr>
            <p:cNvPr id="95" name="rc95"/>
            <p:cNvSpPr/>
            <p:nvPr/>
          </p:nvSpPr>
          <p:spPr>
            <a:xfrm>
              <a:off x="6524745" y="3578968"/>
              <a:ext cx="203168" cy="387248"/>
            </a:xfrm>
            <a:prstGeom prst="rect">
              <a:avLst/>
            </a:prstGeom>
            <a:solidFill>
              <a:srgbClr val="0058AB">
                <a:alpha val="100000"/>
              </a:srgbClr>
            </a:solidFill>
          </p:spPr>
          <p:txBody>
            <a:bodyPr/>
            <a:lstStyle/>
            <a:p/>
          </p:txBody>
        </p:sp>
        <p:sp>
          <p:nvSpPr>
            <p:cNvPr id="96" name="rc96"/>
            <p:cNvSpPr/>
            <p:nvPr/>
          </p:nvSpPr>
          <p:spPr>
            <a:xfrm>
              <a:off x="6524745" y="3966217"/>
              <a:ext cx="203168" cy="154895"/>
            </a:xfrm>
            <a:prstGeom prst="rect">
              <a:avLst/>
            </a:prstGeom>
            <a:solidFill>
              <a:srgbClr val="1CABE2">
                <a:alpha val="100000"/>
              </a:srgbClr>
            </a:solidFill>
          </p:spPr>
          <p:txBody>
            <a:bodyPr/>
            <a:lstStyle/>
            <a:p/>
          </p:txBody>
        </p:sp>
        <p:sp>
          <p:nvSpPr>
            <p:cNvPr id="97" name="rc97"/>
            <p:cNvSpPr/>
            <p:nvPr/>
          </p:nvSpPr>
          <p:spPr>
            <a:xfrm>
              <a:off x="6750487" y="4137921"/>
              <a:ext cx="203168" cy="547465"/>
            </a:xfrm>
            <a:prstGeom prst="rect">
              <a:avLst/>
            </a:prstGeom>
            <a:solidFill>
              <a:srgbClr val="80BD41">
                <a:alpha val="100000"/>
              </a:srgbClr>
            </a:solidFill>
          </p:spPr>
          <p:txBody>
            <a:bodyPr/>
            <a:lstStyle/>
            <a:p/>
          </p:txBody>
        </p:sp>
        <p:sp>
          <p:nvSpPr>
            <p:cNvPr id="98" name="rc98"/>
            <p:cNvSpPr/>
            <p:nvPr/>
          </p:nvSpPr>
          <p:spPr>
            <a:xfrm>
              <a:off x="6750487" y="3611922"/>
              <a:ext cx="203168" cy="375708"/>
            </a:xfrm>
            <a:prstGeom prst="rect">
              <a:avLst/>
            </a:prstGeom>
            <a:solidFill>
              <a:srgbClr val="0058AB">
                <a:alpha val="100000"/>
              </a:srgbClr>
            </a:solidFill>
          </p:spPr>
          <p:txBody>
            <a:bodyPr/>
            <a:lstStyle/>
            <a:p/>
          </p:txBody>
        </p:sp>
        <p:sp>
          <p:nvSpPr>
            <p:cNvPr id="99" name="rc99"/>
            <p:cNvSpPr/>
            <p:nvPr/>
          </p:nvSpPr>
          <p:spPr>
            <a:xfrm>
              <a:off x="6750487" y="3987630"/>
              <a:ext cx="203168" cy="150290"/>
            </a:xfrm>
            <a:prstGeom prst="rect">
              <a:avLst/>
            </a:prstGeom>
            <a:solidFill>
              <a:srgbClr val="1CABE2">
                <a:alpha val="100000"/>
              </a:srgbClr>
            </a:solidFill>
          </p:spPr>
          <p:txBody>
            <a:bodyPr/>
            <a:lstStyle/>
            <a:p/>
          </p:txBody>
        </p:sp>
        <p:sp>
          <p:nvSpPr>
            <p:cNvPr id="100" name="rc100"/>
            <p:cNvSpPr/>
            <p:nvPr/>
          </p:nvSpPr>
          <p:spPr>
            <a:xfrm>
              <a:off x="6976229" y="4143225"/>
              <a:ext cx="203168" cy="542161"/>
            </a:xfrm>
            <a:prstGeom prst="rect">
              <a:avLst/>
            </a:prstGeom>
            <a:solidFill>
              <a:srgbClr val="80BD41">
                <a:alpha val="100000"/>
              </a:srgbClr>
            </a:solidFill>
          </p:spPr>
          <p:txBody>
            <a:bodyPr/>
            <a:lstStyle/>
            <a:p/>
          </p:txBody>
        </p:sp>
        <p:sp>
          <p:nvSpPr>
            <p:cNvPr id="101" name="rc101"/>
            <p:cNvSpPr/>
            <p:nvPr/>
          </p:nvSpPr>
          <p:spPr>
            <a:xfrm>
              <a:off x="6976229" y="3622325"/>
              <a:ext cx="203168" cy="372070"/>
            </a:xfrm>
            <a:prstGeom prst="rect">
              <a:avLst/>
            </a:prstGeom>
            <a:solidFill>
              <a:srgbClr val="0058AB">
                <a:alpha val="100000"/>
              </a:srgbClr>
            </a:solidFill>
          </p:spPr>
          <p:txBody>
            <a:bodyPr/>
            <a:lstStyle/>
            <a:p/>
          </p:txBody>
        </p:sp>
        <p:sp>
          <p:nvSpPr>
            <p:cNvPr id="102" name="rc102"/>
            <p:cNvSpPr/>
            <p:nvPr/>
          </p:nvSpPr>
          <p:spPr>
            <a:xfrm>
              <a:off x="6976229" y="3994395"/>
              <a:ext cx="203168" cy="148829"/>
            </a:xfrm>
            <a:prstGeom prst="rect">
              <a:avLst/>
            </a:prstGeom>
            <a:solidFill>
              <a:srgbClr val="1CABE2">
                <a:alpha val="100000"/>
              </a:srgbClr>
            </a:solidFill>
          </p:spPr>
          <p:txBody>
            <a:bodyPr/>
            <a:lstStyle/>
            <a:p/>
          </p:txBody>
        </p:sp>
        <p:sp>
          <p:nvSpPr>
            <p:cNvPr id="103" name="rc103"/>
            <p:cNvSpPr/>
            <p:nvPr/>
          </p:nvSpPr>
          <p:spPr>
            <a:xfrm>
              <a:off x="7201972" y="3626132"/>
              <a:ext cx="203168" cy="312495"/>
            </a:xfrm>
            <a:prstGeom prst="rect">
              <a:avLst/>
            </a:prstGeom>
            <a:solidFill>
              <a:srgbClr val="F26A21">
                <a:alpha val="100000"/>
              </a:srgbClr>
            </a:solidFill>
          </p:spPr>
          <p:txBody>
            <a:bodyPr/>
            <a:lstStyle/>
            <a:p/>
          </p:txBody>
        </p:sp>
        <p:sp>
          <p:nvSpPr>
            <p:cNvPr id="104" name="rc104"/>
            <p:cNvSpPr/>
            <p:nvPr/>
          </p:nvSpPr>
          <p:spPr>
            <a:xfrm>
              <a:off x="7201972" y="3938628"/>
              <a:ext cx="203168" cy="746758"/>
            </a:xfrm>
            <a:prstGeom prst="rect">
              <a:avLst/>
            </a:prstGeom>
            <a:solidFill>
              <a:srgbClr val="FFC20E">
                <a:alpha val="100000"/>
              </a:srgbClr>
            </a:solidFill>
          </p:spPr>
          <p:txBody>
            <a:bodyPr/>
            <a:lstStyle/>
            <a:p/>
          </p:txBody>
        </p:sp>
        <p:sp>
          <p:nvSpPr>
            <p:cNvPr id="105" name="rc105"/>
            <p:cNvSpPr/>
            <p:nvPr/>
          </p:nvSpPr>
          <p:spPr>
            <a:xfrm>
              <a:off x="7427714" y="3622746"/>
              <a:ext cx="203168" cy="262459"/>
            </a:xfrm>
            <a:prstGeom prst="rect">
              <a:avLst/>
            </a:prstGeom>
            <a:solidFill>
              <a:srgbClr val="F26A21">
                <a:alpha val="100000"/>
              </a:srgbClr>
            </a:solidFill>
          </p:spPr>
          <p:txBody>
            <a:bodyPr/>
            <a:lstStyle/>
            <a:p/>
          </p:txBody>
        </p:sp>
        <p:sp>
          <p:nvSpPr>
            <p:cNvPr id="106" name="rc106"/>
            <p:cNvSpPr/>
            <p:nvPr/>
          </p:nvSpPr>
          <p:spPr>
            <a:xfrm>
              <a:off x="7427714" y="3885205"/>
              <a:ext cx="203168" cy="800181"/>
            </a:xfrm>
            <a:prstGeom prst="rect">
              <a:avLst/>
            </a:prstGeom>
            <a:solidFill>
              <a:srgbClr val="FFC20E">
                <a:alpha val="100000"/>
              </a:srgbClr>
            </a:solidFill>
          </p:spPr>
          <p:txBody>
            <a:bodyPr/>
            <a:lstStyle/>
            <a:p/>
          </p:txBody>
        </p:sp>
        <p:sp>
          <p:nvSpPr>
            <p:cNvPr id="107" name="rc107"/>
            <p:cNvSpPr/>
            <p:nvPr/>
          </p:nvSpPr>
          <p:spPr>
            <a:xfrm>
              <a:off x="7653457" y="3615219"/>
              <a:ext cx="203168" cy="220435"/>
            </a:xfrm>
            <a:prstGeom prst="rect">
              <a:avLst/>
            </a:prstGeom>
            <a:solidFill>
              <a:srgbClr val="F26A21">
                <a:alpha val="100000"/>
              </a:srgbClr>
            </a:solidFill>
          </p:spPr>
          <p:txBody>
            <a:bodyPr/>
            <a:lstStyle/>
            <a:p/>
          </p:txBody>
        </p:sp>
        <p:sp>
          <p:nvSpPr>
            <p:cNvPr id="108" name="rc108"/>
            <p:cNvSpPr/>
            <p:nvPr/>
          </p:nvSpPr>
          <p:spPr>
            <a:xfrm>
              <a:off x="7653457" y="3835655"/>
              <a:ext cx="203168" cy="849731"/>
            </a:xfrm>
            <a:prstGeom prst="rect">
              <a:avLst/>
            </a:prstGeom>
            <a:solidFill>
              <a:srgbClr val="FFC20E">
                <a:alpha val="100000"/>
              </a:srgbClr>
            </a:solidFill>
          </p:spPr>
          <p:txBody>
            <a:bodyPr/>
            <a:lstStyle/>
            <a:p/>
          </p:txBody>
        </p:sp>
        <p:sp>
          <p:nvSpPr>
            <p:cNvPr id="109" name="rc109"/>
            <p:cNvSpPr/>
            <p:nvPr/>
          </p:nvSpPr>
          <p:spPr>
            <a:xfrm>
              <a:off x="7879199" y="3604056"/>
              <a:ext cx="203168" cy="185140"/>
            </a:xfrm>
            <a:prstGeom prst="rect">
              <a:avLst/>
            </a:prstGeom>
            <a:solidFill>
              <a:srgbClr val="F26A21">
                <a:alpha val="100000"/>
              </a:srgbClr>
            </a:solidFill>
          </p:spPr>
          <p:txBody>
            <a:bodyPr/>
            <a:lstStyle/>
            <a:p/>
          </p:txBody>
        </p:sp>
        <p:sp>
          <p:nvSpPr>
            <p:cNvPr id="110" name="rc110"/>
            <p:cNvSpPr/>
            <p:nvPr/>
          </p:nvSpPr>
          <p:spPr>
            <a:xfrm>
              <a:off x="7879199" y="3789196"/>
              <a:ext cx="203168" cy="896190"/>
            </a:xfrm>
            <a:prstGeom prst="rect">
              <a:avLst/>
            </a:prstGeom>
            <a:solidFill>
              <a:srgbClr val="FFC20E">
                <a:alpha val="100000"/>
              </a:srgbClr>
            </a:solidFill>
          </p:spPr>
          <p:txBody>
            <a:bodyPr/>
            <a:lstStyle/>
            <a:p/>
          </p:txBody>
        </p:sp>
        <p:sp>
          <p:nvSpPr>
            <p:cNvPr id="111" name="rc111"/>
            <p:cNvSpPr/>
            <p:nvPr/>
          </p:nvSpPr>
          <p:spPr>
            <a:xfrm>
              <a:off x="8104941" y="3591987"/>
              <a:ext cx="203168" cy="155495"/>
            </a:xfrm>
            <a:prstGeom prst="rect">
              <a:avLst/>
            </a:prstGeom>
            <a:solidFill>
              <a:srgbClr val="F26A21">
                <a:alpha val="100000"/>
              </a:srgbClr>
            </a:solidFill>
          </p:spPr>
          <p:txBody>
            <a:bodyPr/>
            <a:lstStyle/>
            <a:p/>
          </p:txBody>
        </p:sp>
        <p:sp>
          <p:nvSpPr>
            <p:cNvPr id="112" name="rc112"/>
            <p:cNvSpPr/>
            <p:nvPr/>
          </p:nvSpPr>
          <p:spPr>
            <a:xfrm>
              <a:off x="8104941" y="3747483"/>
              <a:ext cx="203168" cy="937903"/>
            </a:xfrm>
            <a:prstGeom prst="rect">
              <a:avLst/>
            </a:prstGeom>
            <a:solidFill>
              <a:srgbClr val="FFC20E">
                <a:alpha val="100000"/>
              </a:srgbClr>
            </a:solidFill>
          </p:spPr>
          <p:txBody>
            <a:bodyPr/>
            <a:lstStyle/>
            <a:p/>
          </p:txBody>
        </p:sp>
        <p:sp>
          <p:nvSpPr>
            <p:cNvPr id="113" name="pl113"/>
            <p:cNvSpPr/>
            <p:nvPr/>
          </p:nvSpPr>
          <p:spPr>
            <a:xfrm>
              <a:off x="1434255" y="2203079"/>
              <a:ext cx="5643558" cy="818633"/>
            </a:xfrm>
            <a:custGeom>
              <a:avLst/>
              <a:pathLst>
                <a:path w="5643558" h="818633">
                  <a:moveTo>
                    <a:pt x="0" y="290482"/>
                  </a:moveTo>
                  <a:lnTo>
                    <a:pt x="225742" y="290482"/>
                  </a:lnTo>
                  <a:lnTo>
                    <a:pt x="451484" y="316890"/>
                  </a:lnTo>
                  <a:lnTo>
                    <a:pt x="677227" y="290482"/>
                  </a:lnTo>
                  <a:lnTo>
                    <a:pt x="902969" y="264075"/>
                  </a:lnTo>
                  <a:lnTo>
                    <a:pt x="1128711" y="343297"/>
                  </a:lnTo>
                  <a:lnTo>
                    <a:pt x="1354454" y="211260"/>
                  </a:lnTo>
                  <a:lnTo>
                    <a:pt x="1580196" y="184852"/>
                  </a:lnTo>
                  <a:lnTo>
                    <a:pt x="1805938" y="105630"/>
                  </a:lnTo>
                  <a:lnTo>
                    <a:pt x="2031681" y="105630"/>
                  </a:lnTo>
                  <a:lnTo>
                    <a:pt x="2257423" y="0"/>
                  </a:lnTo>
                  <a:lnTo>
                    <a:pt x="2483165" y="79222"/>
                  </a:lnTo>
                  <a:lnTo>
                    <a:pt x="2708908" y="158445"/>
                  </a:lnTo>
                  <a:lnTo>
                    <a:pt x="2934650" y="184852"/>
                  </a:lnTo>
                  <a:lnTo>
                    <a:pt x="3160393" y="211260"/>
                  </a:lnTo>
                  <a:lnTo>
                    <a:pt x="3386135" y="237667"/>
                  </a:lnTo>
                  <a:lnTo>
                    <a:pt x="3611877" y="264075"/>
                  </a:lnTo>
                  <a:lnTo>
                    <a:pt x="3837620" y="343297"/>
                  </a:lnTo>
                  <a:lnTo>
                    <a:pt x="4063362" y="396112"/>
                  </a:lnTo>
                  <a:lnTo>
                    <a:pt x="4289104" y="448927"/>
                  </a:lnTo>
                  <a:lnTo>
                    <a:pt x="4514847" y="792225"/>
                  </a:lnTo>
                  <a:lnTo>
                    <a:pt x="4740589" y="818633"/>
                  </a:lnTo>
                  <a:lnTo>
                    <a:pt x="4966331" y="765818"/>
                  </a:lnTo>
                  <a:lnTo>
                    <a:pt x="5192074" y="765818"/>
                  </a:lnTo>
                  <a:lnTo>
                    <a:pt x="5417816" y="765818"/>
                  </a:lnTo>
                  <a:lnTo>
                    <a:pt x="5643558" y="765818"/>
                  </a:lnTo>
                </a:path>
              </a:pathLst>
            </a:custGeom>
            <a:ln w="27101" cap="flat">
              <a:solidFill>
                <a:srgbClr val="0058AB">
                  <a:alpha val="100000"/>
                </a:srgbClr>
              </a:solidFill>
              <a:prstDash val="solid"/>
              <a:round/>
            </a:ln>
          </p:spPr>
          <p:txBody>
            <a:bodyPr/>
            <a:lstStyle/>
            <a:p/>
          </p:txBody>
        </p:sp>
        <p:sp>
          <p:nvSpPr>
            <p:cNvPr id="114" name="pl114"/>
            <p:cNvSpPr/>
            <p:nvPr/>
          </p:nvSpPr>
          <p:spPr>
            <a:xfrm>
              <a:off x="1434255" y="2519969"/>
              <a:ext cx="5643558" cy="871448"/>
            </a:xfrm>
            <a:custGeom>
              <a:avLst/>
              <a:pathLst>
                <a:path w="5643558" h="871448">
                  <a:moveTo>
                    <a:pt x="0" y="158445"/>
                  </a:moveTo>
                  <a:lnTo>
                    <a:pt x="225742" y="132037"/>
                  </a:lnTo>
                  <a:lnTo>
                    <a:pt x="451484" y="158445"/>
                  </a:lnTo>
                  <a:lnTo>
                    <a:pt x="677227" y="132037"/>
                  </a:lnTo>
                  <a:lnTo>
                    <a:pt x="902969" y="132037"/>
                  </a:lnTo>
                  <a:lnTo>
                    <a:pt x="1128711" y="184852"/>
                  </a:lnTo>
                  <a:lnTo>
                    <a:pt x="1354454" y="105630"/>
                  </a:lnTo>
                  <a:lnTo>
                    <a:pt x="1580196" y="79222"/>
                  </a:lnTo>
                  <a:lnTo>
                    <a:pt x="1805938" y="26407"/>
                  </a:lnTo>
                  <a:lnTo>
                    <a:pt x="2031681" y="26407"/>
                  </a:lnTo>
                  <a:lnTo>
                    <a:pt x="2257423" y="26407"/>
                  </a:lnTo>
                  <a:lnTo>
                    <a:pt x="2483165" y="0"/>
                  </a:lnTo>
                  <a:lnTo>
                    <a:pt x="2708908" y="79222"/>
                  </a:lnTo>
                  <a:lnTo>
                    <a:pt x="2934650" y="105630"/>
                  </a:lnTo>
                  <a:lnTo>
                    <a:pt x="3160393" y="105630"/>
                  </a:lnTo>
                  <a:lnTo>
                    <a:pt x="3386135" y="79222"/>
                  </a:lnTo>
                  <a:lnTo>
                    <a:pt x="3611877" y="79222"/>
                  </a:lnTo>
                  <a:lnTo>
                    <a:pt x="3837620" y="184852"/>
                  </a:lnTo>
                  <a:lnTo>
                    <a:pt x="4063362" y="211260"/>
                  </a:lnTo>
                  <a:lnTo>
                    <a:pt x="4289104" y="237667"/>
                  </a:lnTo>
                  <a:lnTo>
                    <a:pt x="4514847" y="686595"/>
                  </a:lnTo>
                  <a:lnTo>
                    <a:pt x="4740589" y="871448"/>
                  </a:lnTo>
                  <a:lnTo>
                    <a:pt x="4966331" y="818633"/>
                  </a:lnTo>
                  <a:lnTo>
                    <a:pt x="5192074" y="818633"/>
                  </a:lnTo>
                  <a:lnTo>
                    <a:pt x="5417816" y="818633"/>
                  </a:lnTo>
                  <a:lnTo>
                    <a:pt x="5643558" y="818633"/>
                  </a:lnTo>
                </a:path>
              </a:pathLst>
            </a:custGeom>
            <a:ln w="27101" cap="flat">
              <a:solidFill>
                <a:srgbClr val="80BD41">
                  <a:alpha val="100000"/>
                </a:srgbClr>
              </a:solidFill>
              <a:prstDash val="solid"/>
              <a:round/>
            </a:ln>
          </p:spPr>
          <p:txBody>
            <a:bodyPr/>
            <a:lstStyle/>
            <a:p/>
          </p:txBody>
        </p:sp>
        <p:sp>
          <p:nvSpPr>
            <p:cNvPr id="115" name="tx115"/>
            <p:cNvSpPr/>
            <p:nvPr/>
          </p:nvSpPr>
          <p:spPr>
            <a:xfrm>
              <a:off x="1365926" y="2289369"/>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83</a:t>
              </a:r>
            </a:p>
          </p:txBody>
        </p:sp>
        <p:sp>
          <p:nvSpPr>
            <p:cNvPr id="116" name="tx116"/>
            <p:cNvSpPr/>
            <p:nvPr/>
          </p:nvSpPr>
          <p:spPr>
            <a:xfrm>
              <a:off x="2494638" y="234224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81</a:t>
              </a:r>
            </a:p>
          </p:txBody>
        </p:sp>
        <p:sp>
          <p:nvSpPr>
            <p:cNvPr id="117" name="tx117"/>
            <p:cNvSpPr/>
            <p:nvPr/>
          </p:nvSpPr>
          <p:spPr>
            <a:xfrm>
              <a:off x="3623350" y="199894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18" name="tx118"/>
            <p:cNvSpPr/>
            <p:nvPr/>
          </p:nvSpPr>
          <p:spPr>
            <a:xfrm>
              <a:off x="4752062" y="223661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85</a:t>
              </a:r>
            </a:p>
          </p:txBody>
        </p:sp>
        <p:sp>
          <p:nvSpPr>
            <p:cNvPr id="119" name="tx119"/>
            <p:cNvSpPr/>
            <p:nvPr/>
          </p:nvSpPr>
          <p:spPr>
            <a:xfrm>
              <a:off x="5655031" y="2450873"/>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77</a:t>
              </a:r>
            </a:p>
          </p:txBody>
        </p:sp>
        <p:sp>
          <p:nvSpPr>
            <p:cNvPr id="120" name="tx120"/>
            <p:cNvSpPr/>
            <p:nvPr/>
          </p:nvSpPr>
          <p:spPr>
            <a:xfrm>
              <a:off x="5880773" y="279117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64</a:t>
              </a:r>
            </a:p>
          </p:txBody>
        </p:sp>
        <p:sp>
          <p:nvSpPr>
            <p:cNvPr id="121" name="tx121"/>
            <p:cNvSpPr/>
            <p:nvPr/>
          </p:nvSpPr>
          <p:spPr>
            <a:xfrm>
              <a:off x="6106516" y="2817519"/>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63</a:t>
              </a:r>
            </a:p>
          </p:txBody>
        </p:sp>
        <p:sp>
          <p:nvSpPr>
            <p:cNvPr id="122" name="tx122"/>
            <p:cNvSpPr/>
            <p:nvPr/>
          </p:nvSpPr>
          <p:spPr>
            <a:xfrm>
              <a:off x="6332258" y="276476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65</a:t>
              </a:r>
            </a:p>
          </p:txBody>
        </p:sp>
        <p:sp>
          <p:nvSpPr>
            <p:cNvPr id="123" name="tx123"/>
            <p:cNvSpPr/>
            <p:nvPr/>
          </p:nvSpPr>
          <p:spPr>
            <a:xfrm>
              <a:off x="6558000" y="276476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65</a:t>
              </a:r>
            </a:p>
          </p:txBody>
        </p:sp>
        <p:sp>
          <p:nvSpPr>
            <p:cNvPr id="124" name="tx124"/>
            <p:cNvSpPr/>
            <p:nvPr/>
          </p:nvSpPr>
          <p:spPr>
            <a:xfrm>
              <a:off x="6783743" y="276476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65</a:t>
              </a:r>
            </a:p>
          </p:txBody>
        </p:sp>
        <p:sp>
          <p:nvSpPr>
            <p:cNvPr id="125" name="tx125"/>
            <p:cNvSpPr/>
            <p:nvPr/>
          </p:nvSpPr>
          <p:spPr>
            <a:xfrm>
              <a:off x="7009485" y="276476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65</a:t>
              </a:r>
            </a:p>
          </p:txBody>
        </p:sp>
        <p:sp>
          <p:nvSpPr>
            <p:cNvPr id="126" name="tx126"/>
            <p:cNvSpPr/>
            <p:nvPr/>
          </p:nvSpPr>
          <p:spPr>
            <a:xfrm>
              <a:off x="1365926" y="274691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76</a:t>
              </a:r>
            </a:p>
          </p:txBody>
        </p:sp>
        <p:sp>
          <p:nvSpPr>
            <p:cNvPr id="127" name="tx127"/>
            <p:cNvSpPr/>
            <p:nvPr/>
          </p:nvSpPr>
          <p:spPr>
            <a:xfrm>
              <a:off x="2494638" y="2774818"/>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75</a:t>
              </a:r>
            </a:p>
          </p:txBody>
        </p:sp>
        <p:sp>
          <p:nvSpPr>
            <p:cNvPr id="128" name="tx128"/>
            <p:cNvSpPr/>
            <p:nvPr/>
          </p:nvSpPr>
          <p:spPr>
            <a:xfrm>
              <a:off x="3623350" y="261487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81</a:t>
              </a:r>
            </a:p>
          </p:txBody>
        </p:sp>
        <p:sp>
          <p:nvSpPr>
            <p:cNvPr id="129" name="tx129"/>
            <p:cNvSpPr/>
            <p:nvPr/>
          </p:nvSpPr>
          <p:spPr>
            <a:xfrm>
              <a:off x="4752062" y="26676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79</a:t>
              </a:r>
            </a:p>
          </p:txBody>
        </p:sp>
        <p:sp>
          <p:nvSpPr>
            <p:cNvPr id="130" name="tx130"/>
            <p:cNvSpPr/>
            <p:nvPr/>
          </p:nvSpPr>
          <p:spPr>
            <a:xfrm>
              <a:off x="5655031" y="282607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73</a:t>
              </a:r>
            </a:p>
          </p:txBody>
        </p:sp>
        <p:sp>
          <p:nvSpPr>
            <p:cNvPr id="131" name="tx131"/>
            <p:cNvSpPr/>
            <p:nvPr/>
          </p:nvSpPr>
          <p:spPr>
            <a:xfrm>
              <a:off x="5880773" y="327506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56</a:t>
              </a:r>
            </a:p>
          </p:txBody>
        </p:sp>
        <p:sp>
          <p:nvSpPr>
            <p:cNvPr id="132" name="tx132"/>
            <p:cNvSpPr/>
            <p:nvPr/>
          </p:nvSpPr>
          <p:spPr>
            <a:xfrm>
              <a:off x="6106516" y="345991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49</a:t>
              </a:r>
            </a:p>
          </p:txBody>
        </p:sp>
        <p:sp>
          <p:nvSpPr>
            <p:cNvPr id="133" name="tx133"/>
            <p:cNvSpPr/>
            <p:nvPr/>
          </p:nvSpPr>
          <p:spPr>
            <a:xfrm>
              <a:off x="6332258" y="340709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51</a:t>
              </a:r>
            </a:p>
          </p:txBody>
        </p:sp>
        <p:sp>
          <p:nvSpPr>
            <p:cNvPr id="134" name="tx134"/>
            <p:cNvSpPr/>
            <p:nvPr/>
          </p:nvSpPr>
          <p:spPr>
            <a:xfrm>
              <a:off x="6558000" y="340709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51</a:t>
              </a:r>
            </a:p>
          </p:txBody>
        </p:sp>
        <p:sp>
          <p:nvSpPr>
            <p:cNvPr id="135" name="tx135"/>
            <p:cNvSpPr/>
            <p:nvPr/>
          </p:nvSpPr>
          <p:spPr>
            <a:xfrm>
              <a:off x="6783743" y="340709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51</a:t>
              </a:r>
            </a:p>
          </p:txBody>
        </p:sp>
        <p:sp>
          <p:nvSpPr>
            <p:cNvPr id="136" name="tx136"/>
            <p:cNvSpPr/>
            <p:nvPr/>
          </p:nvSpPr>
          <p:spPr>
            <a:xfrm>
              <a:off x="7009485" y="340709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51</a:t>
              </a:r>
            </a:p>
          </p:txBody>
        </p:sp>
        <p:sp>
          <p:nvSpPr>
            <p:cNvPr id="137" name="tx137"/>
            <p:cNvSpPr/>
            <p:nvPr/>
          </p:nvSpPr>
          <p:spPr>
            <a:xfrm>
              <a:off x="857700"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508103" y="3731985"/>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39" name="tx139"/>
            <p:cNvSpPr/>
            <p:nvPr/>
          </p:nvSpPr>
          <p:spPr>
            <a:xfrm>
              <a:off x="508103" y="2836013"/>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140" name="tx140"/>
            <p:cNvSpPr/>
            <p:nvPr/>
          </p:nvSpPr>
          <p:spPr>
            <a:xfrm>
              <a:off x="508103" y="1940041"/>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a:t>
              </a:r>
            </a:p>
          </p:txBody>
        </p:sp>
        <p:sp>
          <p:nvSpPr>
            <p:cNvPr id="141" name="tx141"/>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2" name="tx142"/>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3" name="tx143"/>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4" name="tx144"/>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5" name="tx145"/>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6" name="tx146"/>
            <p:cNvSpPr/>
            <p:nvPr/>
          </p:nvSpPr>
          <p:spPr>
            <a:xfrm rot="-5400000">
              <a:off x="130625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7" name="tx147"/>
            <p:cNvSpPr/>
            <p:nvPr/>
          </p:nvSpPr>
          <p:spPr>
            <a:xfrm rot="-5400000">
              <a:off x="243496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8" name="tx148"/>
            <p:cNvSpPr/>
            <p:nvPr/>
          </p:nvSpPr>
          <p:spPr>
            <a:xfrm rot="-5400000">
              <a:off x="356367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9" name="tx149"/>
            <p:cNvSpPr/>
            <p:nvPr/>
          </p:nvSpPr>
          <p:spPr>
            <a:xfrm rot="-5400000">
              <a:off x="469238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0" name="tx150"/>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2" name="tx152"/>
            <p:cNvSpPr/>
            <p:nvPr/>
          </p:nvSpPr>
          <p:spPr>
            <a:xfrm rot="-5400000">
              <a:off x="807849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3" name="tx153"/>
            <p:cNvSpPr/>
            <p:nvPr/>
          </p:nvSpPr>
          <p:spPr>
            <a:xfrm rot="-5400000">
              <a:off x="559535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4" name="tx154"/>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5" name="tx155"/>
            <p:cNvSpPr/>
            <p:nvPr/>
          </p:nvSpPr>
          <p:spPr>
            <a:xfrm rot="-5400000">
              <a:off x="604684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6" name="tx156"/>
            <p:cNvSpPr/>
            <p:nvPr/>
          </p:nvSpPr>
          <p:spPr>
            <a:xfrm rot="-5400000">
              <a:off x="627258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7" name="tx157"/>
            <p:cNvSpPr/>
            <p:nvPr/>
          </p:nvSpPr>
          <p:spPr>
            <a:xfrm rot="-5400000">
              <a:off x="6498299"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8" name="tx158"/>
            <p:cNvSpPr/>
            <p:nvPr/>
          </p:nvSpPr>
          <p:spPr>
            <a:xfrm rot="-5400000">
              <a:off x="672407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9" name="tx159"/>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0" name="tx160"/>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1" name="tx161"/>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2" name="rc162"/>
            <p:cNvSpPr/>
            <p:nvPr/>
          </p:nvSpPr>
          <p:spPr>
            <a:xfrm>
              <a:off x="1715824" y="5522891"/>
              <a:ext cx="201455" cy="201456"/>
            </a:xfrm>
            <a:prstGeom prst="rect">
              <a:avLst/>
            </a:prstGeom>
            <a:solidFill>
              <a:srgbClr val="80BD41">
                <a:alpha val="100000"/>
              </a:srgbClr>
            </a:solidFill>
          </p:spPr>
          <p:txBody>
            <a:bodyPr/>
            <a:lstStyle/>
            <a:p/>
          </p:txBody>
        </p:sp>
        <p:sp>
          <p:nvSpPr>
            <p:cNvPr id="163" name="rc163"/>
            <p:cNvSpPr/>
            <p:nvPr/>
          </p:nvSpPr>
          <p:spPr>
            <a:xfrm>
              <a:off x="2617773" y="5522891"/>
              <a:ext cx="201456" cy="201456"/>
            </a:xfrm>
            <a:prstGeom prst="rect">
              <a:avLst/>
            </a:prstGeom>
            <a:solidFill>
              <a:srgbClr val="1CABE2">
                <a:alpha val="100000"/>
              </a:srgbClr>
            </a:solidFill>
          </p:spPr>
          <p:txBody>
            <a:bodyPr/>
            <a:lstStyle/>
            <a:p/>
          </p:txBody>
        </p:sp>
        <p:sp>
          <p:nvSpPr>
            <p:cNvPr id="164" name="rc164"/>
            <p:cNvSpPr/>
            <p:nvPr/>
          </p:nvSpPr>
          <p:spPr>
            <a:xfrm>
              <a:off x="3690596" y="5522891"/>
              <a:ext cx="201456" cy="201456"/>
            </a:xfrm>
            <a:prstGeom prst="rect">
              <a:avLst/>
            </a:prstGeom>
            <a:solidFill>
              <a:srgbClr val="0058AB">
                <a:alpha val="100000"/>
              </a:srgbClr>
            </a:solidFill>
          </p:spPr>
          <p:txBody>
            <a:bodyPr/>
            <a:lstStyle/>
            <a:p/>
          </p:txBody>
        </p:sp>
        <p:sp>
          <p:nvSpPr>
            <p:cNvPr id="165" name="rc165"/>
            <p:cNvSpPr/>
            <p:nvPr/>
          </p:nvSpPr>
          <p:spPr>
            <a:xfrm>
              <a:off x="4685930" y="5522891"/>
              <a:ext cx="201456" cy="201456"/>
            </a:xfrm>
            <a:prstGeom prst="rect">
              <a:avLst/>
            </a:prstGeom>
            <a:solidFill>
              <a:srgbClr val="FFC20E">
                <a:alpha val="100000"/>
              </a:srgbClr>
            </a:solidFill>
          </p:spPr>
          <p:txBody>
            <a:bodyPr/>
            <a:lstStyle/>
            <a:p/>
          </p:txBody>
        </p:sp>
        <p:sp>
          <p:nvSpPr>
            <p:cNvPr id="166" name="rc166"/>
            <p:cNvSpPr/>
            <p:nvPr/>
          </p:nvSpPr>
          <p:spPr>
            <a:xfrm>
              <a:off x="6590063" y="5522891"/>
              <a:ext cx="201456" cy="201456"/>
            </a:xfrm>
            <a:prstGeom prst="rect">
              <a:avLst/>
            </a:prstGeom>
            <a:solidFill>
              <a:srgbClr val="F26A21">
                <a:alpha val="100000"/>
              </a:srgbClr>
            </a:solidFill>
          </p:spPr>
          <p:txBody>
            <a:bodyPr/>
            <a:lstStyle/>
            <a:p/>
          </p:txBody>
        </p:sp>
        <p:sp>
          <p:nvSpPr>
            <p:cNvPr id="167" name="tx167"/>
            <p:cNvSpPr/>
            <p:nvPr/>
          </p:nvSpPr>
          <p:spPr>
            <a:xfrm>
              <a:off x="1995869"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8" name="tx168"/>
            <p:cNvSpPr/>
            <p:nvPr/>
          </p:nvSpPr>
          <p:spPr>
            <a:xfrm>
              <a:off x="2897818"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9" name="tx169"/>
            <p:cNvSpPr/>
            <p:nvPr/>
          </p:nvSpPr>
          <p:spPr>
            <a:xfrm>
              <a:off x="3970641"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0" name="tx170"/>
            <p:cNvSpPr/>
            <p:nvPr/>
          </p:nvSpPr>
          <p:spPr>
            <a:xfrm>
              <a:off x="4965975"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1" name="tx171"/>
            <p:cNvSpPr/>
            <p:nvPr/>
          </p:nvSpPr>
          <p:spPr>
            <a:xfrm>
              <a:off x="6870108"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2" name="pl172"/>
            <p:cNvSpPr/>
            <p:nvPr/>
          </p:nvSpPr>
          <p:spPr>
            <a:xfrm>
              <a:off x="3547895"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3" name="pl173"/>
            <p:cNvSpPr/>
            <p:nvPr/>
          </p:nvSpPr>
          <p:spPr>
            <a:xfrm>
              <a:off x="4877130"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4" name="tx174"/>
            <p:cNvSpPr/>
            <p:nvPr/>
          </p:nvSpPr>
          <p:spPr>
            <a:xfrm>
              <a:off x="3814994"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5" name="tx175"/>
            <p:cNvSpPr/>
            <p:nvPr/>
          </p:nvSpPr>
          <p:spPr>
            <a:xfrm>
              <a:off x="5144229"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6" name="tx176"/>
            <p:cNvSpPr/>
            <p:nvPr/>
          </p:nvSpPr>
          <p:spPr>
            <a:xfrm>
              <a:off x="983899"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77" name="tx177"/>
            <p:cNvSpPr/>
            <p:nvPr/>
          </p:nvSpPr>
          <p:spPr>
            <a:xfrm>
              <a:off x="983899" y="1513317"/>
              <a:ext cx="4464233"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Azerbaijan</a:t>
              </a:r>
            </a:p>
          </p:txBody>
        </p:sp>
        <p:sp>
          <p:nvSpPr>
            <p:cNvPr id="178" name="tx178"/>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79" name="tx179"/>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0" name="tx180"/>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Azerbaijan is projected to have a  small increase (&lt;10,000) in the number of surviving infants by 2030. Therefore, to achieve the IA2030 ZD target, considerably more (~6.3%) children need to be vaccinated with DTP1 each year.</a:t>
            </a:r>
          </a:p>
        </p:txBody>
      </p:sp>
      <p:sp>
        <p:nvSpPr>
          <p:cNvPr id="18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Considerably more children need to be vaccinated each year to achieve the IA2030 goal of halving the number of zero-dose children by 2030, with a projected small increase in surviving infants.</a:t>
            </a:r>
          </a:p>
        </p:txBody>
      </p:sp>
      <p:grpSp xmlns:pic="http://schemas.openxmlformats.org/drawingml/2006/picture">
        <p:nvGrpSpPr>
          <p:cNvPr id="183" name=""/>
          <p:cNvGrpSpPr/>
          <p:nvPr/>
        </p:nvGrpSpPr>
        <p:grpSpPr>
          <a:xfrm>
            <a:off x="292608" y="1051560"/>
            <a:ext cx="8595360" cy="28575"/>
            <a:chOff x="292608" y="1051560"/>
            <a:chExt cx="8595360" cy="28575"/>
          </a:xfrm>
        </p:grpSpPr>
        <p:sp>
          <p:nvSpPr>
            <p:cNvPr id="18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725840"/>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4076297"/>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3426754"/>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2777211"/>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8" name="pl8"/>
            <p:cNvSpPr/>
            <p:nvPr/>
          </p:nvSpPr>
          <p:spPr>
            <a:xfrm>
              <a:off x="920330" y="2127668"/>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9" name="pl9"/>
            <p:cNvSpPr/>
            <p:nvPr/>
          </p:nvSpPr>
          <p:spPr>
            <a:xfrm>
              <a:off x="920330" y="5050611"/>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4401068"/>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3751525"/>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2" name="pl12"/>
            <p:cNvSpPr/>
            <p:nvPr/>
          </p:nvSpPr>
          <p:spPr>
            <a:xfrm>
              <a:off x="920330" y="3101982"/>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3" name="pl13"/>
            <p:cNvSpPr/>
            <p:nvPr/>
          </p:nvSpPr>
          <p:spPr>
            <a:xfrm>
              <a:off x="920330" y="2452439"/>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4" name="pl14"/>
            <p:cNvSpPr/>
            <p:nvPr/>
          </p:nvSpPr>
          <p:spPr>
            <a:xfrm>
              <a:off x="920330" y="1802896"/>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5" name="pl15"/>
            <p:cNvSpPr/>
            <p:nvPr/>
          </p:nvSpPr>
          <p:spPr>
            <a:xfrm>
              <a:off x="139892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388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8787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11861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5851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59840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83830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07819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31809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55799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79788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03778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27768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51757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475747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99737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23726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47716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571706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595695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1968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43674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667664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691654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15643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73963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73963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85958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3" name="rc43"/>
            <p:cNvSpPr/>
            <p:nvPr/>
          </p:nvSpPr>
          <p:spPr>
            <a:xfrm>
              <a:off x="1290970" y="3739249"/>
              <a:ext cx="215906" cy="1311362"/>
            </a:xfrm>
            <a:prstGeom prst="rect">
              <a:avLst/>
            </a:prstGeom>
            <a:solidFill>
              <a:srgbClr val="0058AB">
                <a:alpha val="100000"/>
              </a:srgbClr>
            </a:solidFill>
          </p:spPr>
          <p:txBody>
            <a:bodyPr/>
            <a:lstStyle/>
            <a:p/>
          </p:txBody>
        </p:sp>
        <p:sp>
          <p:nvSpPr>
            <p:cNvPr id="44" name="rc44"/>
            <p:cNvSpPr/>
            <p:nvPr/>
          </p:nvSpPr>
          <p:spPr>
            <a:xfrm>
              <a:off x="1530867" y="3807776"/>
              <a:ext cx="215906" cy="1242835"/>
            </a:xfrm>
            <a:prstGeom prst="rect">
              <a:avLst/>
            </a:prstGeom>
            <a:solidFill>
              <a:srgbClr val="0058AB">
                <a:alpha val="100000"/>
              </a:srgbClr>
            </a:solidFill>
          </p:spPr>
          <p:txBody>
            <a:bodyPr/>
            <a:lstStyle/>
            <a:p/>
          </p:txBody>
        </p:sp>
        <p:sp>
          <p:nvSpPr>
            <p:cNvPr id="45" name="rc45"/>
            <p:cNvSpPr/>
            <p:nvPr/>
          </p:nvSpPr>
          <p:spPr>
            <a:xfrm>
              <a:off x="1770763" y="3724959"/>
              <a:ext cx="215906" cy="1325652"/>
            </a:xfrm>
            <a:prstGeom prst="rect">
              <a:avLst/>
            </a:prstGeom>
            <a:solidFill>
              <a:srgbClr val="0058AB">
                <a:alpha val="100000"/>
              </a:srgbClr>
            </a:solidFill>
          </p:spPr>
          <p:txBody>
            <a:bodyPr/>
            <a:lstStyle/>
            <a:p/>
          </p:txBody>
        </p:sp>
        <p:sp>
          <p:nvSpPr>
            <p:cNvPr id="46" name="rc46"/>
            <p:cNvSpPr/>
            <p:nvPr/>
          </p:nvSpPr>
          <p:spPr>
            <a:xfrm>
              <a:off x="2010660" y="3763996"/>
              <a:ext cx="215906" cy="1286614"/>
            </a:xfrm>
            <a:prstGeom prst="rect">
              <a:avLst/>
            </a:prstGeom>
            <a:solidFill>
              <a:srgbClr val="0058AB">
                <a:alpha val="100000"/>
              </a:srgbClr>
            </a:solidFill>
          </p:spPr>
          <p:txBody>
            <a:bodyPr/>
            <a:lstStyle/>
            <a:p/>
          </p:txBody>
        </p:sp>
        <p:sp>
          <p:nvSpPr>
            <p:cNvPr id="47" name="rc47"/>
            <p:cNvSpPr/>
            <p:nvPr/>
          </p:nvSpPr>
          <p:spPr>
            <a:xfrm>
              <a:off x="2250556" y="3522431"/>
              <a:ext cx="215906" cy="1528179"/>
            </a:xfrm>
            <a:prstGeom prst="rect">
              <a:avLst/>
            </a:prstGeom>
            <a:solidFill>
              <a:srgbClr val="0058AB">
                <a:alpha val="100000"/>
              </a:srgbClr>
            </a:solidFill>
          </p:spPr>
          <p:txBody>
            <a:bodyPr/>
            <a:lstStyle/>
            <a:p/>
          </p:txBody>
        </p:sp>
        <p:sp>
          <p:nvSpPr>
            <p:cNvPr id="48" name="rc48"/>
            <p:cNvSpPr/>
            <p:nvPr/>
          </p:nvSpPr>
          <p:spPr>
            <a:xfrm>
              <a:off x="2490453" y="3177394"/>
              <a:ext cx="215906" cy="1873217"/>
            </a:xfrm>
            <a:prstGeom prst="rect">
              <a:avLst/>
            </a:prstGeom>
            <a:solidFill>
              <a:srgbClr val="0058AB">
                <a:alpha val="100000"/>
              </a:srgbClr>
            </a:solidFill>
          </p:spPr>
          <p:txBody>
            <a:bodyPr/>
            <a:lstStyle/>
            <a:p/>
          </p:txBody>
        </p:sp>
        <p:sp>
          <p:nvSpPr>
            <p:cNvPr id="49" name="rc49"/>
            <p:cNvSpPr/>
            <p:nvPr/>
          </p:nvSpPr>
          <p:spPr>
            <a:xfrm>
              <a:off x="2730349" y="3610250"/>
              <a:ext cx="215906" cy="1440361"/>
            </a:xfrm>
            <a:prstGeom prst="rect">
              <a:avLst/>
            </a:prstGeom>
            <a:solidFill>
              <a:srgbClr val="0058AB">
                <a:alpha val="100000"/>
              </a:srgbClr>
            </a:solidFill>
          </p:spPr>
          <p:txBody>
            <a:bodyPr/>
            <a:lstStyle/>
            <a:p/>
          </p:txBody>
        </p:sp>
        <p:sp>
          <p:nvSpPr>
            <p:cNvPr id="50" name="rc50"/>
            <p:cNvSpPr/>
            <p:nvPr/>
          </p:nvSpPr>
          <p:spPr>
            <a:xfrm>
              <a:off x="2970245" y="3716320"/>
              <a:ext cx="215906" cy="1334291"/>
            </a:xfrm>
            <a:prstGeom prst="rect">
              <a:avLst/>
            </a:prstGeom>
            <a:solidFill>
              <a:srgbClr val="0058AB">
                <a:alpha val="100000"/>
              </a:srgbClr>
            </a:solidFill>
          </p:spPr>
          <p:txBody>
            <a:bodyPr/>
            <a:lstStyle/>
            <a:p/>
          </p:txBody>
        </p:sp>
        <p:sp>
          <p:nvSpPr>
            <p:cNvPr id="51" name="rc51"/>
            <p:cNvSpPr/>
            <p:nvPr/>
          </p:nvSpPr>
          <p:spPr>
            <a:xfrm>
              <a:off x="3210142" y="4034856"/>
              <a:ext cx="215906" cy="1015755"/>
            </a:xfrm>
            <a:prstGeom prst="rect">
              <a:avLst/>
            </a:prstGeom>
            <a:solidFill>
              <a:srgbClr val="0058AB">
                <a:alpha val="100000"/>
              </a:srgbClr>
            </a:solidFill>
          </p:spPr>
          <p:txBody>
            <a:bodyPr/>
            <a:lstStyle/>
            <a:p/>
          </p:txBody>
        </p:sp>
        <p:sp>
          <p:nvSpPr>
            <p:cNvPr id="52" name="rc52"/>
            <p:cNvSpPr/>
            <p:nvPr/>
          </p:nvSpPr>
          <p:spPr>
            <a:xfrm>
              <a:off x="3450038" y="4059084"/>
              <a:ext cx="215906" cy="991527"/>
            </a:xfrm>
            <a:prstGeom prst="rect">
              <a:avLst/>
            </a:prstGeom>
            <a:solidFill>
              <a:srgbClr val="0058AB">
                <a:alpha val="100000"/>
              </a:srgbClr>
            </a:solidFill>
          </p:spPr>
          <p:txBody>
            <a:bodyPr/>
            <a:lstStyle/>
            <a:p/>
          </p:txBody>
        </p:sp>
        <p:sp>
          <p:nvSpPr>
            <p:cNvPr id="53" name="rc53"/>
            <p:cNvSpPr/>
            <p:nvPr/>
          </p:nvSpPr>
          <p:spPr>
            <a:xfrm>
              <a:off x="3689935" y="4410681"/>
              <a:ext cx="215906" cy="639929"/>
            </a:xfrm>
            <a:prstGeom prst="rect">
              <a:avLst/>
            </a:prstGeom>
            <a:solidFill>
              <a:srgbClr val="0058AB">
                <a:alpha val="100000"/>
              </a:srgbClr>
            </a:solidFill>
          </p:spPr>
          <p:txBody>
            <a:bodyPr/>
            <a:lstStyle/>
            <a:p/>
          </p:txBody>
        </p:sp>
        <p:sp>
          <p:nvSpPr>
            <p:cNvPr id="54" name="rc54"/>
            <p:cNvSpPr/>
            <p:nvPr/>
          </p:nvSpPr>
          <p:spPr>
            <a:xfrm>
              <a:off x="3929831" y="4050510"/>
              <a:ext cx="215906" cy="1000101"/>
            </a:xfrm>
            <a:prstGeom prst="rect">
              <a:avLst/>
            </a:prstGeom>
            <a:solidFill>
              <a:srgbClr val="0058AB">
                <a:alpha val="100000"/>
              </a:srgbClr>
            </a:solidFill>
          </p:spPr>
          <p:txBody>
            <a:bodyPr/>
            <a:lstStyle/>
            <a:p/>
          </p:txBody>
        </p:sp>
        <p:sp>
          <p:nvSpPr>
            <p:cNvPr id="55" name="rc55"/>
            <p:cNvSpPr/>
            <p:nvPr/>
          </p:nvSpPr>
          <p:spPr>
            <a:xfrm>
              <a:off x="4169728" y="3596609"/>
              <a:ext cx="215906" cy="1454002"/>
            </a:xfrm>
            <a:prstGeom prst="rect">
              <a:avLst/>
            </a:prstGeom>
            <a:solidFill>
              <a:srgbClr val="0058AB">
                <a:alpha val="100000"/>
              </a:srgbClr>
            </a:solidFill>
          </p:spPr>
          <p:txBody>
            <a:bodyPr/>
            <a:lstStyle/>
            <a:p/>
          </p:txBody>
        </p:sp>
        <p:sp>
          <p:nvSpPr>
            <p:cNvPr id="56" name="rc56"/>
            <p:cNvSpPr/>
            <p:nvPr/>
          </p:nvSpPr>
          <p:spPr>
            <a:xfrm>
              <a:off x="4409624" y="3468519"/>
              <a:ext cx="215906" cy="1582091"/>
            </a:xfrm>
            <a:prstGeom prst="rect">
              <a:avLst/>
            </a:prstGeom>
            <a:solidFill>
              <a:srgbClr val="0058AB">
                <a:alpha val="100000"/>
              </a:srgbClr>
            </a:solidFill>
          </p:spPr>
          <p:txBody>
            <a:bodyPr/>
            <a:lstStyle/>
            <a:p/>
          </p:txBody>
        </p:sp>
        <p:sp>
          <p:nvSpPr>
            <p:cNvPr id="57" name="rc57"/>
            <p:cNvSpPr/>
            <p:nvPr/>
          </p:nvSpPr>
          <p:spPr>
            <a:xfrm>
              <a:off x="4649521" y="3369854"/>
              <a:ext cx="215906" cy="1680757"/>
            </a:xfrm>
            <a:prstGeom prst="rect">
              <a:avLst/>
            </a:prstGeom>
            <a:solidFill>
              <a:srgbClr val="0058AB">
                <a:alpha val="100000"/>
              </a:srgbClr>
            </a:solidFill>
          </p:spPr>
          <p:txBody>
            <a:bodyPr/>
            <a:lstStyle/>
            <a:p/>
          </p:txBody>
        </p:sp>
        <p:sp>
          <p:nvSpPr>
            <p:cNvPr id="58" name="rc58"/>
            <p:cNvSpPr/>
            <p:nvPr/>
          </p:nvSpPr>
          <p:spPr>
            <a:xfrm>
              <a:off x="4889417" y="3306263"/>
              <a:ext cx="215906" cy="1744347"/>
            </a:xfrm>
            <a:prstGeom prst="rect">
              <a:avLst/>
            </a:prstGeom>
            <a:solidFill>
              <a:srgbClr val="0058AB">
                <a:alpha val="100000"/>
              </a:srgbClr>
            </a:solidFill>
          </p:spPr>
          <p:txBody>
            <a:bodyPr/>
            <a:lstStyle/>
            <a:p/>
          </p:txBody>
        </p:sp>
        <p:sp>
          <p:nvSpPr>
            <p:cNvPr id="59" name="rc59"/>
            <p:cNvSpPr/>
            <p:nvPr/>
          </p:nvSpPr>
          <p:spPr>
            <a:xfrm>
              <a:off x="5129313" y="3279372"/>
              <a:ext cx="215906" cy="1771238"/>
            </a:xfrm>
            <a:prstGeom prst="rect">
              <a:avLst/>
            </a:prstGeom>
            <a:solidFill>
              <a:srgbClr val="0058AB">
                <a:alpha val="100000"/>
              </a:srgbClr>
            </a:solidFill>
          </p:spPr>
          <p:txBody>
            <a:bodyPr/>
            <a:lstStyle/>
            <a:p/>
          </p:txBody>
        </p:sp>
        <p:sp>
          <p:nvSpPr>
            <p:cNvPr id="60" name="rc60"/>
            <p:cNvSpPr/>
            <p:nvPr/>
          </p:nvSpPr>
          <p:spPr>
            <a:xfrm>
              <a:off x="5369210" y="3036963"/>
              <a:ext cx="215906" cy="2013648"/>
            </a:xfrm>
            <a:prstGeom prst="rect">
              <a:avLst/>
            </a:prstGeom>
            <a:solidFill>
              <a:srgbClr val="0058AB">
                <a:alpha val="100000"/>
              </a:srgbClr>
            </a:solidFill>
          </p:spPr>
          <p:txBody>
            <a:bodyPr/>
            <a:lstStyle/>
            <a:p/>
          </p:txBody>
        </p:sp>
        <p:sp>
          <p:nvSpPr>
            <p:cNvPr id="61" name="rc61"/>
            <p:cNvSpPr/>
            <p:nvPr/>
          </p:nvSpPr>
          <p:spPr>
            <a:xfrm>
              <a:off x="5609106" y="2907509"/>
              <a:ext cx="215906" cy="2143102"/>
            </a:xfrm>
            <a:prstGeom prst="rect">
              <a:avLst/>
            </a:prstGeom>
            <a:solidFill>
              <a:srgbClr val="0058AB">
                <a:alpha val="100000"/>
              </a:srgbClr>
            </a:solidFill>
          </p:spPr>
          <p:txBody>
            <a:bodyPr/>
            <a:lstStyle/>
            <a:p/>
          </p:txBody>
        </p:sp>
        <p:sp>
          <p:nvSpPr>
            <p:cNvPr id="62" name="rc62"/>
            <p:cNvSpPr/>
            <p:nvPr/>
          </p:nvSpPr>
          <p:spPr>
            <a:xfrm>
              <a:off x="5849003" y="2796047"/>
              <a:ext cx="215906" cy="2254563"/>
            </a:xfrm>
            <a:prstGeom prst="rect">
              <a:avLst/>
            </a:prstGeom>
            <a:solidFill>
              <a:srgbClr val="0058AB">
                <a:alpha val="100000"/>
              </a:srgbClr>
            </a:solidFill>
          </p:spPr>
          <p:txBody>
            <a:bodyPr/>
            <a:lstStyle/>
            <a:p/>
          </p:txBody>
        </p:sp>
        <p:sp>
          <p:nvSpPr>
            <p:cNvPr id="63" name="rc63"/>
            <p:cNvSpPr/>
            <p:nvPr/>
          </p:nvSpPr>
          <p:spPr>
            <a:xfrm>
              <a:off x="6088899" y="1757558"/>
              <a:ext cx="215906" cy="3293053"/>
            </a:xfrm>
            <a:prstGeom prst="rect">
              <a:avLst/>
            </a:prstGeom>
            <a:solidFill>
              <a:srgbClr val="0058AB">
                <a:alpha val="100000"/>
              </a:srgbClr>
            </a:solidFill>
          </p:spPr>
          <p:txBody>
            <a:bodyPr/>
            <a:lstStyle/>
            <a:p/>
          </p:txBody>
        </p:sp>
        <p:sp>
          <p:nvSpPr>
            <p:cNvPr id="64" name="rc64"/>
            <p:cNvSpPr/>
            <p:nvPr/>
          </p:nvSpPr>
          <p:spPr>
            <a:xfrm>
              <a:off x="6328796" y="1839400"/>
              <a:ext cx="215906" cy="3211210"/>
            </a:xfrm>
            <a:prstGeom prst="rect">
              <a:avLst/>
            </a:prstGeom>
            <a:solidFill>
              <a:srgbClr val="0058AB">
                <a:alpha val="100000"/>
              </a:srgbClr>
            </a:solidFill>
          </p:spPr>
          <p:txBody>
            <a:bodyPr/>
            <a:lstStyle/>
            <a:p/>
          </p:txBody>
        </p:sp>
        <p:sp>
          <p:nvSpPr>
            <p:cNvPr id="65" name="rc65"/>
            <p:cNvSpPr/>
            <p:nvPr/>
          </p:nvSpPr>
          <p:spPr>
            <a:xfrm>
              <a:off x="6568692" y="2148908"/>
              <a:ext cx="215906" cy="2901703"/>
            </a:xfrm>
            <a:prstGeom prst="rect">
              <a:avLst/>
            </a:prstGeom>
            <a:solidFill>
              <a:srgbClr val="0058AB">
                <a:alpha val="100000"/>
              </a:srgbClr>
            </a:solidFill>
          </p:spPr>
          <p:txBody>
            <a:bodyPr/>
            <a:lstStyle/>
            <a:p/>
          </p:txBody>
        </p:sp>
        <p:sp>
          <p:nvSpPr>
            <p:cNvPr id="66" name="rc66"/>
            <p:cNvSpPr/>
            <p:nvPr/>
          </p:nvSpPr>
          <p:spPr>
            <a:xfrm>
              <a:off x="6808589" y="2243221"/>
              <a:ext cx="215906" cy="2807389"/>
            </a:xfrm>
            <a:prstGeom prst="rect">
              <a:avLst/>
            </a:prstGeom>
            <a:solidFill>
              <a:srgbClr val="0058AB">
                <a:alpha val="100000"/>
              </a:srgbClr>
            </a:solidFill>
          </p:spPr>
          <p:txBody>
            <a:bodyPr/>
            <a:lstStyle/>
            <a:p/>
          </p:txBody>
        </p:sp>
        <p:sp>
          <p:nvSpPr>
            <p:cNvPr id="67" name="rc67"/>
            <p:cNvSpPr/>
            <p:nvPr/>
          </p:nvSpPr>
          <p:spPr>
            <a:xfrm>
              <a:off x="7048485" y="2326883"/>
              <a:ext cx="215906" cy="2723728"/>
            </a:xfrm>
            <a:prstGeom prst="rect">
              <a:avLst/>
            </a:prstGeom>
            <a:solidFill>
              <a:srgbClr val="0058AB">
                <a:alpha val="100000"/>
              </a:srgbClr>
            </a:solidFill>
          </p:spPr>
          <p:txBody>
            <a:bodyPr/>
            <a:lstStyle/>
            <a:p/>
          </p:txBody>
        </p:sp>
        <p:sp>
          <p:nvSpPr>
            <p:cNvPr id="68" name="rc68"/>
            <p:cNvSpPr/>
            <p:nvPr/>
          </p:nvSpPr>
          <p:spPr>
            <a:xfrm>
              <a:off x="7288381" y="2353254"/>
              <a:ext cx="215906" cy="2697357"/>
            </a:xfrm>
            <a:prstGeom prst="rect">
              <a:avLst/>
            </a:prstGeom>
            <a:solidFill>
              <a:srgbClr val="0058AB">
                <a:alpha val="100000"/>
              </a:srgbClr>
            </a:solidFill>
          </p:spPr>
          <p:txBody>
            <a:bodyPr/>
            <a:lstStyle/>
            <a:p/>
          </p:txBody>
        </p:sp>
        <p:sp>
          <p:nvSpPr>
            <p:cNvPr id="69" name="rc69"/>
            <p:cNvSpPr/>
            <p:nvPr/>
          </p:nvSpPr>
          <p:spPr>
            <a:xfrm>
              <a:off x="8487864" y="3923329"/>
              <a:ext cx="215906" cy="1127281"/>
            </a:xfrm>
            <a:prstGeom prst="rect">
              <a:avLst/>
            </a:prstGeom>
            <a:solidFill>
              <a:srgbClr val="69DBFF">
                <a:alpha val="100000"/>
              </a:srgbClr>
            </a:solidFill>
          </p:spPr>
          <p:txBody>
            <a:bodyPr/>
            <a:lstStyle/>
            <a:p/>
          </p:txBody>
        </p:sp>
        <p:sp>
          <p:nvSpPr>
            <p:cNvPr id="70" name="pl70"/>
            <p:cNvSpPr/>
            <p:nvPr/>
          </p:nvSpPr>
          <p:spPr>
            <a:xfrm>
              <a:off x="6196853" y="2796047"/>
              <a:ext cx="2398964" cy="1127281"/>
            </a:xfrm>
            <a:custGeom>
              <a:avLst/>
              <a:pathLst>
                <a:path w="2398964" h="1127281">
                  <a:moveTo>
                    <a:pt x="0" y="0"/>
                  </a:moveTo>
                  <a:lnTo>
                    <a:pt x="239896" y="112728"/>
                  </a:lnTo>
                  <a:lnTo>
                    <a:pt x="479792" y="225456"/>
                  </a:lnTo>
                  <a:lnTo>
                    <a:pt x="719689" y="338184"/>
                  </a:lnTo>
                  <a:lnTo>
                    <a:pt x="959585" y="450912"/>
                  </a:lnTo>
                  <a:lnTo>
                    <a:pt x="1199482" y="563640"/>
                  </a:lnTo>
                  <a:lnTo>
                    <a:pt x="1439378" y="676369"/>
                  </a:lnTo>
                  <a:lnTo>
                    <a:pt x="1679275" y="789097"/>
                  </a:lnTo>
                  <a:lnTo>
                    <a:pt x="1919171" y="901825"/>
                  </a:lnTo>
                  <a:lnTo>
                    <a:pt x="2159067" y="1014553"/>
                  </a:lnTo>
                  <a:lnTo>
                    <a:pt x="2398964" y="1127281"/>
                  </a:lnTo>
                </a:path>
              </a:pathLst>
            </a:custGeom>
            <a:ln w="13550" cap="flat">
              <a:solidFill>
                <a:srgbClr val="000000">
                  <a:alpha val="100000"/>
                </a:srgbClr>
              </a:solidFill>
              <a:prstDash val="solid"/>
              <a:round/>
            </a:ln>
          </p:spPr>
          <p:txBody>
            <a:bodyPr/>
            <a:lstStyle/>
            <a:p/>
          </p:txBody>
        </p:sp>
        <p:sp>
          <p:nvSpPr>
            <p:cNvPr id="71" name="pt71"/>
            <p:cNvSpPr/>
            <p:nvPr/>
          </p:nvSpPr>
          <p:spPr>
            <a:xfrm>
              <a:off x="6172027" y="277122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6411923" y="288395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6651820" y="299667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6891716" y="310940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131612" y="322213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7371509" y="333486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7611405" y="344759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7851302" y="356031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pt79"/>
            <p:cNvSpPr/>
            <p:nvPr/>
          </p:nvSpPr>
          <p:spPr>
            <a:xfrm>
              <a:off x="8091198" y="367304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0" name="pt80"/>
            <p:cNvSpPr/>
            <p:nvPr/>
          </p:nvSpPr>
          <p:spPr>
            <a:xfrm>
              <a:off x="8331095" y="378577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1" name="pt81"/>
            <p:cNvSpPr/>
            <p:nvPr/>
          </p:nvSpPr>
          <p:spPr>
            <a:xfrm>
              <a:off x="8570991" y="389850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2" name="tx82"/>
            <p:cNvSpPr/>
            <p:nvPr/>
          </p:nvSpPr>
          <p:spPr>
            <a:xfrm>
              <a:off x="794132"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3" name="tx83"/>
            <p:cNvSpPr/>
            <p:nvPr/>
          </p:nvSpPr>
          <p:spPr>
            <a:xfrm>
              <a:off x="508103" y="4343639"/>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84" name="tx84"/>
            <p:cNvSpPr/>
            <p:nvPr/>
          </p:nvSpPr>
          <p:spPr>
            <a:xfrm>
              <a:off x="508103" y="3694096"/>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85" name="tx85"/>
            <p:cNvSpPr/>
            <p:nvPr/>
          </p:nvSpPr>
          <p:spPr>
            <a:xfrm>
              <a:off x="508103" y="3044553"/>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a:t>
              </a:r>
            </a:p>
          </p:txBody>
        </p:sp>
        <p:sp>
          <p:nvSpPr>
            <p:cNvPr id="86" name="tx86"/>
            <p:cNvSpPr/>
            <p:nvPr/>
          </p:nvSpPr>
          <p:spPr>
            <a:xfrm>
              <a:off x="508103" y="2395010"/>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a:t>
              </a:r>
            </a:p>
          </p:txBody>
        </p:sp>
        <p:sp>
          <p:nvSpPr>
            <p:cNvPr id="87" name="tx87"/>
            <p:cNvSpPr/>
            <p:nvPr/>
          </p:nvSpPr>
          <p:spPr>
            <a:xfrm>
              <a:off x="508103" y="1745467"/>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88" name="tx88"/>
            <p:cNvSpPr/>
            <p:nvPr/>
          </p:nvSpPr>
          <p:spPr>
            <a:xfrm rot="-5400000">
              <a:off x="127803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9" name="tx89"/>
            <p:cNvSpPr/>
            <p:nvPr/>
          </p:nvSpPr>
          <p:spPr>
            <a:xfrm rot="-5400000">
              <a:off x="15179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90" name="tx90"/>
            <p:cNvSpPr/>
            <p:nvPr/>
          </p:nvSpPr>
          <p:spPr>
            <a:xfrm rot="-5400000">
              <a:off x="175782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91" name="tx91"/>
            <p:cNvSpPr/>
            <p:nvPr/>
          </p:nvSpPr>
          <p:spPr>
            <a:xfrm rot="-5400000">
              <a:off x="199769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92" name="tx92"/>
            <p:cNvSpPr/>
            <p:nvPr/>
          </p:nvSpPr>
          <p:spPr>
            <a:xfrm rot="-5400000">
              <a:off x="223761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93" name="tx93"/>
            <p:cNvSpPr/>
            <p:nvPr/>
          </p:nvSpPr>
          <p:spPr>
            <a:xfrm rot="-5400000">
              <a:off x="247751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94" name="tx94"/>
            <p:cNvSpPr/>
            <p:nvPr/>
          </p:nvSpPr>
          <p:spPr>
            <a:xfrm rot="-5400000">
              <a:off x="271741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5" name="tx95"/>
            <p:cNvSpPr/>
            <p:nvPr/>
          </p:nvSpPr>
          <p:spPr>
            <a:xfrm rot="-5400000">
              <a:off x="295730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6" name="tx96"/>
            <p:cNvSpPr/>
            <p:nvPr/>
          </p:nvSpPr>
          <p:spPr>
            <a:xfrm rot="-5400000">
              <a:off x="319720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7" name="tx97"/>
            <p:cNvSpPr/>
            <p:nvPr/>
          </p:nvSpPr>
          <p:spPr>
            <a:xfrm rot="-5400000">
              <a:off x="343710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8" name="tx98"/>
            <p:cNvSpPr/>
            <p:nvPr/>
          </p:nvSpPr>
          <p:spPr>
            <a:xfrm rot="-5400000">
              <a:off x="367699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9" name="tx99"/>
            <p:cNvSpPr/>
            <p:nvPr/>
          </p:nvSpPr>
          <p:spPr>
            <a:xfrm rot="-5400000">
              <a:off x="391689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100" name="tx100"/>
            <p:cNvSpPr/>
            <p:nvPr/>
          </p:nvSpPr>
          <p:spPr>
            <a:xfrm rot="-5400000">
              <a:off x="415679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101" name="tx101"/>
            <p:cNvSpPr/>
            <p:nvPr/>
          </p:nvSpPr>
          <p:spPr>
            <a:xfrm rot="-5400000">
              <a:off x="4396661"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102" name="tx102"/>
            <p:cNvSpPr/>
            <p:nvPr/>
          </p:nvSpPr>
          <p:spPr>
            <a:xfrm rot="-5400000">
              <a:off x="463658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103" name="tx103"/>
            <p:cNvSpPr/>
            <p:nvPr/>
          </p:nvSpPr>
          <p:spPr>
            <a:xfrm rot="-5400000">
              <a:off x="487648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04" name="tx104"/>
            <p:cNvSpPr/>
            <p:nvPr/>
          </p:nvSpPr>
          <p:spPr>
            <a:xfrm rot="-5400000">
              <a:off x="511637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5" name="tx105"/>
            <p:cNvSpPr/>
            <p:nvPr/>
          </p:nvSpPr>
          <p:spPr>
            <a:xfrm rot="-5400000">
              <a:off x="535627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6" name="tx106"/>
            <p:cNvSpPr/>
            <p:nvPr/>
          </p:nvSpPr>
          <p:spPr>
            <a:xfrm rot="-5400000">
              <a:off x="559616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7" name="tx107"/>
            <p:cNvSpPr/>
            <p:nvPr/>
          </p:nvSpPr>
          <p:spPr>
            <a:xfrm rot="-5400000">
              <a:off x="583606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8" name="tx108"/>
            <p:cNvSpPr/>
            <p:nvPr/>
          </p:nvSpPr>
          <p:spPr>
            <a:xfrm rot="-5400000">
              <a:off x="60759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9" name="tx109"/>
            <p:cNvSpPr/>
            <p:nvPr/>
          </p:nvSpPr>
          <p:spPr>
            <a:xfrm rot="-5400000">
              <a:off x="631585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10" name="tx110"/>
            <p:cNvSpPr/>
            <p:nvPr/>
          </p:nvSpPr>
          <p:spPr>
            <a:xfrm rot="-5400000">
              <a:off x="655575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11" name="tx111"/>
            <p:cNvSpPr/>
            <p:nvPr/>
          </p:nvSpPr>
          <p:spPr>
            <a:xfrm rot="-5400000">
              <a:off x="6795625"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12" name="tx112"/>
            <p:cNvSpPr/>
            <p:nvPr/>
          </p:nvSpPr>
          <p:spPr>
            <a:xfrm rot="-5400000">
              <a:off x="703554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13" name="tx113"/>
            <p:cNvSpPr/>
            <p:nvPr/>
          </p:nvSpPr>
          <p:spPr>
            <a:xfrm rot="-5400000">
              <a:off x="72754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4" name="tx114"/>
            <p:cNvSpPr/>
            <p:nvPr/>
          </p:nvSpPr>
          <p:spPr>
            <a:xfrm rot="-5400000">
              <a:off x="72754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5" name="tx115"/>
            <p:cNvSpPr/>
            <p:nvPr/>
          </p:nvSpPr>
          <p:spPr>
            <a:xfrm rot="-5400000">
              <a:off x="8474900"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6" name="tx116"/>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7" name="rc117"/>
            <p:cNvSpPr/>
            <p:nvPr/>
          </p:nvSpPr>
          <p:spPr>
            <a:xfrm>
              <a:off x="3661384" y="5900002"/>
              <a:ext cx="201456" cy="201456"/>
            </a:xfrm>
            <a:prstGeom prst="rect">
              <a:avLst/>
            </a:prstGeom>
            <a:solidFill>
              <a:srgbClr val="0058AB">
                <a:alpha val="100000"/>
              </a:srgbClr>
            </a:solidFill>
          </p:spPr>
          <p:txBody>
            <a:bodyPr/>
            <a:lstStyle/>
            <a:p/>
          </p:txBody>
        </p:sp>
        <p:sp>
          <p:nvSpPr>
            <p:cNvPr id="118" name="rc118"/>
            <p:cNvSpPr/>
            <p:nvPr/>
          </p:nvSpPr>
          <p:spPr>
            <a:xfrm>
              <a:off x="4563470" y="5900002"/>
              <a:ext cx="201456" cy="201456"/>
            </a:xfrm>
            <a:prstGeom prst="rect">
              <a:avLst/>
            </a:prstGeom>
            <a:solidFill>
              <a:srgbClr val="69DBFF">
                <a:alpha val="100000"/>
              </a:srgbClr>
            </a:solidFill>
          </p:spPr>
          <p:txBody>
            <a:bodyPr/>
            <a:lstStyle/>
            <a:p/>
          </p:txBody>
        </p:sp>
        <p:sp>
          <p:nvSpPr>
            <p:cNvPr id="119" name="tx119"/>
            <p:cNvSpPr/>
            <p:nvPr/>
          </p:nvSpPr>
          <p:spPr>
            <a:xfrm>
              <a:off x="3941429"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20" name="tx120"/>
            <p:cNvSpPr/>
            <p:nvPr/>
          </p:nvSpPr>
          <p:spPr>
            <a:xfrm>
              <a:off x="4843515"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21" name="tx121"/>
            <p:cNvSpPr/>
            <p:nvPr/>
          </p:nvSpPr>
          <p:spPr>
            <a:xfrm>
              <a:off x="1898773" y="1330710"/>
              <a:ext cx="619719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Azerbaijan</a:t>
              </a:r>
            </a:p>
          </p:txBody>
        </p:sp>
        <p:sp>
          <p:nvSpPr>
            <p:cNvPr id="122" name="tx122"/>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3" name="tx123"/>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24" name="tx124"/>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25" name="tx125"/>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60% higher than the annual number proposed to reach the target, based on a linear trajectory of decline.</a:t>
            </a:r>
          </a:p>
        </p:txBody>
      </p:sp>
      <p:sp>
        <p:nvSpPr>
          <p:cNvPr id="12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60% above the annual IA2030 goal, putting the 2030 goal at serious risk without accelerated action.</a:t>
            </a:r>
          </a:p>
        </p:txBody>
      </p:sp>
      <p:grpSp xmlns:pic="http://schemas.openxmlformats.org/drawingml/2006/picture">
        <p:nvGrpSpPr>
          <p:cNvPr id="128" name=""/>
          <p:cNvGrpSpPr/>
          <p:nvPr/>
        </p:nvGrpSpPr>
        <p:grpSpPr>
          <a:xfrm>
            <a:off x="292608" y="1051560"/>
            <a:ext cx="8595360" cy="28575"/>
            <a:chOff x="292608" y="1051560"/>
            <a:chExt cx="8595360" cy="28575"/>
          </a:xfrm>
        </p:grpSpPr>
        <p:sp>
          <p:nvSpPr>
            <p:cNvPr id="129"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0"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0974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41320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81665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22011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7114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11493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51838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9218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720006"/>
              <a:ext cx="239888" cy="588015"/>
            </a:xfrm>
            <a:prstGeom prst="rect">
              <a:avLst/>
            </a:prstGeom>
            <a:solidFill>
              <a:srgbClr val="80BD41">
                <a:alpha val="100000"/>
              </a:srgbClr>
            </a:solidFill>
          </p:spPr>
          <p:txBody>
            <a:bodyPr/>
            <a:lstStyle/>
            <a:p/>
          </p:txBody>
        </p:sp>
        <p:sp>
          <p:nvSpPr>
            <p:cNvPr id="26" name="rc26"/>
            <p:cNvSpPr/>
            <p:nvPr/>
          </p:nvSpPr>
          <p:spPr>
            <a:xfrm>
              <a:off x="1296273" y="3599564"/>
              <a:ext cx="239888" cy="120442"/>
            </a:xfrm>
            <a:prstGeom prst="rect">
              <a:avLst/>
            </a:prstGeom>
            <a:solidFill>
              <a:srgbClr val="1CABE2">
                <a:alpha val="100000"/>
              </a:srgbClr>
            </a:solidFill>
          </p:spPr>
          <p:txBody>
            <a:bodyPr/>
            <a:lstStyle/>
            <a:p/>
          </p:txBody>
        </p:sp>
        <p:sp>
          <p:nvSpPr>
            <p:cNvPr id="27" name="rc27"/>
            <p:cNvSpPr/>
            <p:nvPr/>
          </p:nvSpPr>
          <p:spPr>
            <a:xfrm>
              <a:off x="1562816" y="3750728"/>
              <a:ext cx="239888" cy="557292"/>
            </a:xfrm>
            <a:prstGeom prst="rect">
              <a:avLst/>
            </a:prstGeom>
            <a:solidFill>
              <a:srgbClr val="80BD41">
                <a:alpha val="100000"/>
              </a:srgbClr>
            </a:solidFill>
          </p:spPr>
          <p:txBody>
            <a:bodyPr/>
            <a:lstStyle/>
            <a:p/>
          </p:txBody>
        </p:sp>
        <p:sp>
          <p:nvSpPr>
            <p:cNvPr id="28" name="rc28"/>
            <p:cNvSpPr/>
            <p:nvPr/>
          </p:nvSpPr>
          <p:spPr>
            <a:xfrm>
              <a:off x="1562816" y="3636609"/>
              <a:ext cx="239888" cy="114119"/>
            </a:xfrm>
            <a:prstGeom prst="rect">
              <a:avLst/>
            </a:prstGeom>
            <a:solidFill>
              <a:srgbClr val="1CABE2">
                <a:alpha val="100000"/>
              </a:srgbClr>
            </a:solidFill>
          </p:spPr>
          <p:txBody>
            <a:bodyPr/>
            <a:lstStyle/>
            <a:p/>
          </p:txBody>
        </p:sp>
        <p:sp>
          <p:nvSpPr>
            <p:cNvPr id="29" name="rc29"/>
            <p:cNvSpPr/>
            <p:nvPr/>
          </p:nvSpPr>
          <p:spPr>
            <a:xfrm>
              <a:off x="1829360" y="3753353"/>
              <a:ext cx="239888" cy="554668"/>
            </a:xfrm>
            <a:prstGeom prst="rect">
              <a:avLst/>
            </a:prstGeom>
            <a:solidFill>
              <a:srgbClr val="80BD41">
                <a:alpha val="100000"/>
              </a:srgbClr>
            </a:solidFill>
          </p:spPr>
          <p:txBody>
            <a:bodyPr/>
            <a:lstStyle/>
            <a:p/>
          </p:txBody>
        </p:sp>
        <p:sp>
          <p:nvSpPr>
            <p:cNvPr id="30" name="rc30"/>
            <p:cNvSpPr/>
            <p:nvPr/>
          </p:nvSpPr>
          <p:spPr>
            <a:xfrm>
              <a:off x="1829360" y="3631598"/>
              <a:ext cx="239888" cy="121754"/>
            </a:xfrm>
            <a:prstGeom prst="rect">
              <a:avLst/>
            </a:prstGeom>
            <a:solidFill>
              <a:srgbClr val="1CABE2">
                <a:alpha val="100000"/>
              </a:srgbClr>
            </a:solidFill>
          </p:spPr>
          <p:txBody>
            <a:bodyPr/>
            <a:lstStyle/>
            <a:p/>
          </p:txBody>
        </p:sp>
        <p:sp>
          <p:nvSpPr>
            <p:cNvPr id="31" name="rc31"/>
            <p:cNvSpPr/>
            <p:nvPr/>
          </p:nvSpPr>
          <p:spPr>
            <a:xfrm>
              <a:off x="2095903" y="3731102"/>
              <a:ext cx="239888" cy="576919"/>
            </a:xfrm>
            <a:prstGeom prst="rect">
              <a:avLst/>
            </a:prstGeom>
            <a:solidFill>
              <a:srgbClr val="80BD41">
                <a:alpha val="100000"/>
              </a:srgbClr>
            </a:solidFill>
          </p:spPr>
          <p:txBody>
            <a:bodyPr/>
            <a:lstStyle/>
            <a:p/>
          </p:txBody>
        </p:sp>
        <p:sp>
          <p:nvSpPr>
            <p:cNvPr id="32" name="rc32"/>
            <p:cNvSpPr/>
            <p:nvPr/>
          </p:nvSpPr>
          <p:spPr>
            <a:xfrm>
              <a:off x="2095903" y="3612926"/>
              <a:ext cx="239888" cy="118175"/>
            </a:xfrm>
            <a:prstGeom prst="rect">
              <a:avLst/>
            </a:prstGeom>
            <a:solidFill>
              <a:srgbClr val="1CABE2">
                <a:alpha val="100000"/>
              </a:srgbClr>
            </a:solidFill>
          </p:spPr>
          <p:txBody>
            <a:bodyPr/>
            <a:lstStyle/>
            <a:p/>
          </p:txBody>
        </p:sp>
        <p:sp>
          <p:nvSpPr>
            <p:cNvPr id="33" name="rc33"/>
            <p:cNvSpPr/>
            <p:nvPr/>
          </p:nvSpPr>
          <p:spPr>
            <a:xfrm>
              <a:off x="2362446" y="3571228"/>
              <a:ext cx="239888" cy="736793"/>
            </a:xfrm>
            <a:prstGeom prst="rect">
              <a:avLst/>
            </a:prstGeom>
            <a:solidFill>
              <a:srgbClr val="80BD41">
                <a:alpha val="100000"/>
              </a:srgbClr>
            </a:solidFill>
          </p:spPr>
          <p:txBody>
            <a:bodyPr/>
            <a:lstStyle/>
            <a:p/>
          </p:txBody>
        </p:sp>
        <p:sp>
          <p:nvSpPr>
            <p:cNvPr id="34" name="rc34"/>
            <p:cNvSpPr/>
            <p:nvPr/>
          </p:nvSpPr>
          <p:spPr>
            <a:xfrm>
              <a:off x="2362446" y="3430860"/>
              <a:ext cx="239888" cy="140367"/>
            </a:xfrm>
            <a:prstGeom prst="rect">
              <a:avLst/>
            </a:prstGeom>
            <a:solidFill>
              <a:srgbClr val="1CABE2">
                <a:alpha val="100000"/>
              </a:srgbClr>
            </a:solidFill>
          </p:spPr>
          <p:txBody>
            <a:bodyPr/>
            <a:lstStyle/>
            <a:p/>
          </p:txBody>
        </p:sp>
        <p:sp>
          <p:nvSpPr>
            <p:cNvPr id="35" name="rc35"/>
            <p:cNvSpPr/>
            <p:nvPr/>
          </p:nvSpPr>
          <p:spPr>
            <a:xfrm>
              <a:off x="2628989" y="3574628"/>
              <a:ext cx="239888" cy="733393"/>
            </a:xfrm>
            <a:prstGeom prst="rect">
              <a:avLst/>
            </a:prstGeom>
            <a:solidFill>
              <a:srgbClr val="80BD41">
                <a:alpha val="100000"/>
              </a:srgbClr>
            </a:solidFill>
          </p:spPr>
          <p:txBody>
            <a:bodyPr/>
            <a:lstStyle/>
            <a:p/>
          </p:txBody>
        </p:sp>
        <p:sp>
          <p:nvSpPr>
            <p:cNvPr id="36" name="rc36"/>
            <p:cNvSpPr/>
            <p:nvPr/>
          </p:nvSpPr>
          <p:spPr>
            <a:xfrm>
              <a:off x="2628989" y="3402584"/>
              <a:ext cx="239888" cy="172043"/>
            </a:xfrm>
            <a:prstGeom prst="rect">
              <a:avLst/>
            </a:prstGeom>
            <a:solidFill>
              <a:srgbClr val="1CABE2">
                <a:alpha val="100000"/>
              </a:srgbClr>
            </a:solidFill>
          </p:spPr>
          <p:txBody>
            <a:bodyPr/>
            <a:lstStyle/>
            <a:p/>
          </p:txBody>
        </p:sp>
        <p:sp>
          <p:nvSpPr>
            <p:cNvPr id="37" name="rc37"/>
            <p:cNvSpPr/>
            <p:nvPr/>
          </p:nvSpPr>
          <p:spPr>
            <a:xfrm>
              <a:off x="2895532" y="3495407"/>
              <a:ext cx="239888" cy="812614"/>
            </a:xfrm>
            <a:prstGeom prst="rect">
              <a:avLst/>
            </a:prstGeom>
            <a:solidFill>
              <a:srgbClr val="80BD41">
                <a:alpha val="100000"/>
              </a:srgbClr>
            </a:solidFill>
          </p:spPr>
          <p:txBody>
            <a:bodyPr/>
            <a:lstStyle/>
            <a:p/>
          </p:txBody>
        </p:sp>
        <p:sp>
          <p:nvSpPr>
            <p:cNvPr id="38" name="rc38"/>
            <p:cNvSpPr/>
            <p:nvPr/>
          </p:nvSpPr>
          <p:spPr>
            <a:xfrm>
              <a:off x="2895532" y="3363093"/>
              <a:ext cx="239888" cy="132313"/>
            </a:xfrm>
            <a:prstGeom prst="rect">
              <a:avLst/>
            </a:prstGeom>
            <a:solidFill>
              <a:srgbClr val="1CABE2">
                <a:alpha val="100000"/>
              </a:srgbClr>
            </a:solidFill>
          </p:spPr>
          <p:txBody>
            <a:bodyPr/>
            <a:lstStyle/>
            <a:p/>
          </p:txBody>
        </p:sp>
        <p:sp>
          <p:nvSpPr>
            <p:cNvPr id="39" name="rc39"/>
            <p:cNvSpPr/>
            <p:nvPr/>
          </p:nvSpPr>
          <p:spPr>
            <a:xfrm>
              <a:off x="3162075" y="3487950"/>
              <a:ext cx="239888" cy="820071"/>
            </a:xfrm>
            <a:prstGeom prst="rect">
              <a:avLst/>
            </a:prstGeom>
            <a:solidFill>
              <a:srgbClr val="80BD41">
                <a:alpha val="100000"/>
              </a:srgbClr>
            </a:solidFill>
          </p:spPr>
          <p:txBody>
            <a:bodyPr/>
            <a:lstStyle/>
            <a:p/>
          </p:txBody>
        </p:sp>
        <p:sp>
          <p:nvSpPr>
            <p:cNvPr id="40" name="rc40"/>
            <p:cNvSpPr/>
            <p:nvPr/>
          </p:nvSpPr>
          <p:spPr>
            <a:xfrm>
              <a:off x="3162075" y="3365419"/>
              <a:ext cx="239888" cy="122530"/>
            </a:xfrm>
            <a:prstGeom prst="rect">
              <a:avLst/>
            </a:prstGeom>
            <a:solidFill>
              <a:srgbClr val="1CABE2">
                <a:alpha val="100000"/>
              </a:srgbClr>
            </a:solidFill>
          </p:spPr>
          <p:txBody>
            <a:bodyPr/>
            <a:lstStyle/>
            <a:p/>
          </p:txBody>
        </p:sp>
        <p:sp>
          <p:nvSpPr>
            <p:cNvPr id="41" name="rc41"/>
            <p:cNvSpPr/>
            <p:nvPr/>
          </p:nvSpPr>
          <p:spPr>
            <a:xfrm>
              <a:off x="3428618" y="3468443"/>
              <a:ext cx="239888" cy="839578"/>
            </a:xfrm>
            <a:prstGeom prst="rect">
              <a:avLst/>
            </a:prstGeom>
            <a:solidFill>
              <a:srgbClr val="80BD41">
                <a:alpha val="100000"/>
              </a:srgbClr>
            </a:solidFill>
          </p:spPr>
          <p:txBody>
            <a:bodyPr/>
            <a:lstStyle/>
            <a:p/>
          </p:txBody>
        </p:sp>
        <p:sp>
          <p:nvSpPr>
            <p:cNvPr id="42" name="rc42"/>
            <p:cNvSpPr/>
            <p:nvPr/>
          </p:nvSpPr>
          <p:spPr>
            <a:xfrm>
              <a:off x="3428618" y="3375143"/>
              <a:ext cx="239888" cy="93299"/>
            </a:xfrm>
            <a:prstGeom prst="rect">
              <a:avLst/>
            </a:prstGeom>
            <a:solidFill>
              <a:srgbClr val="1CABE2">
                <a:alpha val="100000"/>
              </a:srgbClr>
            </a:solidFill>
          </p:spPr>
          <p:txBody>
            <a:bodyPr/>
            <a:lstStyle/>
            <a:p/>
          </p:txBody>
        </p:sp>
        <p:sp>
          <p:nvSpPr>
            <p:cNvPr id="43" name="rc43"/>
            <p:cNvSpPr/>
            <p:nvPr/>
          </p:nvSpPr>
          <p:spPr>
            <a:xfrm>
              <a:off x="3695161" y="3488487"/>
              <a:ext cx="239888" cy="819534"/>
            </a:xfrm>
            <a:prstGeom prst="rect">
              <a:avLst/>
            </a:prstGeom>
            <a:solidFill>
              <a:srgbClr val="80BD41">
                <a:alpha val="100000"/>
              </a:srgbClr>
            </a:solidFill>
          </p:spPr>
          <p:txBody>
            <a:bodyPr/>
            <a:lstStyle/>
            <a:p/>
          </p:txBody>
        </p:sp>
        <p:sp>
          <p:nvSpPr>
            <p:cNvPr id="44" name="rc44"/>
            <p:cNvSpPr/>
            <p:nvPr/>
          </p:nvSpPr>
          <p:spPr>
            <a:xfrm>
              <a:off x="3695161" y="3397394"/>
              <a:ext cx="239888" cy="91092"/>
            </a:xfrm>
            <a:prstGeom prst="rect">
              <a:avLst/>
            </a:prstGeom>
            <a:solidFill>
              <a:srgbClr val="1CABE2">
                <a:alpha val="100000"/>
              </a:srgbClr>
            </a:solidFill>
          </p:spPr>
          <p:txBody>
            <a:bodyPr/>
            <a:lstStyle/>
            <a:p/>
          </p:txBody>
        </p:sp>
        <p:sp>
          <p:nvSpPr>
            <p:cNvPr id="45" name="rc45"/>
            <p:cNvSpPr/>
            <p:nvPr/>
          </p:nvSpPr>
          <p:spPr>
            <a:xfrm>
              <a:off x="3961705" y="3387313"/>
              <a:ext cx="239888" cy="920708"/>
            </a:xfrm>
            <a:prstGeom prst="rect">
              <a:avLst/>
            </a:prstGeom>
            <a:solidFill>
              <a:srgbClr val="80BD41">
                <a:alpha val="100000"/>
              </a:srgbClr>
            </a:solidFill>
          </p:spPr>
          <p:txBody>
            <a:bodyPr/>
            <a:lstStyle/>
            <a:p/>
          </p:txBody>
        </p:sp>
        <p:sp>
          <p:nvSpPr>
            <p:cNvPr id="46" name="rc46"/>
            <p:cNvSpPr/>
            <p:nvPr/>
          </p:nvSpPr>
          <p:spPr>
            <a:xfrm>
              <a:off x="3961705" y="3328553"/>
              <a:ext cx="239888" cy="58759"/>
            </a:xfrm>
            <a:prstGeom prst="rect">
              <a:avLst/>
            </a:prstGeom>
            <a:solidFill>
              <a:srgbClr val="1CABE2">
                <a:alpha val="100000"/>
              </a:srgbClr>
            </a:solidFill>
          </p:spPr>
          <p:txBody>
            <a:bodyPr/>
            <a:lstStyle/>
            <a:p/>
          </p:txBody>
        </p:sp>
        <p:sp>
          <p:nvSpPr>
            <p:cNvPr id="47" name="rc47"/>
            <p:cNvSpPr/>
            <p:nvPr/>
          </p:nvSpPr>
          <p:spPr>
            <a:xfrm>
              <a:off x="4228248" y="3379319"/>
              <a:ext cx="239888" cy="928702"/>
            </a:xfrm>
            <a:prstGeom prst="rect">
              <a:avLst/>
            </a:prstGeom>
            <a:solidFill>
              <a:srgbClr val="80BD41">
                <a:alpha val="100000"/>
              </a:srgbClr>
            </a:solidFill>
          </p:spPr>
          <p:txBody>
            <a:bodyPr/>
            <a:lstStyle/>
            <a:p/>
          </p:txBody>
        </p:sp>
        <p:sp>
          <p:nvSpPr>
            <p:cNvPr id="48" name="rc48"/>
            <p:cNvSpPr/>
            <p:nvPr/>
          </p:nvSpPr>
          <p:spPr>
            <a:xfrm>
              <a:off x="4228248" y="3287451"/>
              <a:ext cx="239888" cy="91868"/>
            </a:xfrm>
            <a:prstGeom prst="rect">
              <a:avLst/>
            </a:prstGeom>
            <a:solidFill>
              <a:srgbClr val="1CABE2">
                <a:alpha val="100000"/>
              </a:srgbClr>
            </a:solidFill>
          </p:spPr>
          <p:txBody>
            <a:bodyPr/>
            <a:lstStyle/>
            <a:p/>
          </p:txBody>
        </p:sp>
        <p:sp>
          <p:nvSpPr>
            <p:cNvPr id="49" name="rc49"/>
            <p:cNvSpPr/>
            <p:nvPr/>
          </p:nvSpPr>
          <p:spPr>
            <a:xfrm>
              <a:off x="4494791" y="3328732"/>
              <a:ext cx="239888" cy="979289"/>
            </a:xfrm>
            <a:prstGeom prst="rect">
              <a:avLst/>
            </a:prstGeom>
            <a:solidFill>
              <a:srgbClr val="80BD41">
                <a:alpha val="100000"/>
              </a:srgbClr>
            </a:solidFill>
          </p:spPr>
          <p:txBody>
            <a:bodyPr/>
            <a:lstStyle/>
            <a:p/>
          </p:txBody>
        </p:sp>
        <p:sp>
          <p:nvSpPr>
            <p:cNvPr id="50" name="rc50"/>
            <p:cNvSpPr/>
            <p:nvPr/>
          </p:nvSpPr>
          <p:spPr>
            <a:xfrm>
              <a:off x="4494791" y="3195165"/>
              <a:ext cx="239888" cy="133566"/>
            </a:xfrm>
            <a:prstGeom prst="rect">
              <a:avLst/>
            </a:prstGeom>
            <a:solidFill>
              <a:srgbClr val="1CABE2">
                <a:alpha val="100000"/>
              </a:srgbClr>
            </a:solidFill>
          </p:spPr>
          <p:txBody>
            <a:bodyPr/>
            <a:lstStyle/>
            <a:p/>
          </p:txBody>
        </p:sp>
        <p:sp>
          <p:nvSpPr>
            <p:cNvPr id="51" name="rc51"/>
            <p:cNvSpPr/>
            <p:nvPr/>
          </p:nvSpPr>
          <p:spPr>
            <a:xfrm>
              <a:off x="4761334" y="3335652"/>
              <a:ext cx="239888" cy="972369"/>
            </a:xfrm>
            <a:prstGeom prst="rect">
              <a:avLst/>
            </a:prstGeom>
            <a:solidFill>
              <a:srgbClr val="80BD41">
                <a:alpha val="100000"/>
              </a:srgbClr>
            </a:solidFill>
          </p:spPr>
          <p:txBody>
            <a:bodyPr/>
            <a:lstStyle/>
            <a:p/>
          </p:txBody>
        </p:sp>
        <p:sp>
          <p:nvSpPr>
            <p:cNvPr id="52" name="rc52"/>
            <p:cNvSpPr/>
            <p:nvPr/>
          </p:nvSpPr>
          <p:spPr>
            <a:xfrm>
              <a:off x="4761334" y="3190333"/>
              <a:ext cx="239888" cy="145318"/>
            </a:xfrm>
            <a:prstGeom prst="rect">
              <a:avLst/>
            </a:prstGeom>
            <a:solidFill>
              <a:srgbClr val="1CABE2">
                <a:alpha val="100000"/>
              </a:srgbClr>
            </a:solidFill>
          </p:spPr>
          <p:txBody>
            <a:bodyPr/>
            <a:lstStyle/>
            <a:p/>
          </p:txBody>
        </p:sp>
        <p:sp>
          <p:nvSpPr>
            <p:cNvPr id="53" name="rc53"/>
            <p:cNvSpPr/>
            <p:nvPr/>
          </p:nvSpPr>
          <p:spPr>
            <a:xfrm>
              <a:off x="5027877" y="3359752"/>
              <a:ext cx="239888" cy="948268"/>
            </a:xfrm>
            <a:prstGeom prst="rect">
              <a:avLst/>
            </a:prstGeom>
            <a:solidFill>
              <a:srgbClr val="80BD41">
                <a:alpha val="100000"/>
              </a:srgbClr>
            </a:solidFill>
          </p:spPr>
          <p:txBody>
            <a:bodyPr/>
            <a:lstStyle/>
            <a:p/>
          </p:txBody>
        </p:sp>
        <p:sp>
          <p:nvSpPr>
            <p:cNvPr id="54" name="rc54"/>
            <p:cNvSpPr/>
            <p:nvPr/>
          </p:nvSpPr>
          <p:spPr>
            <a:xfrm>
              <a:off x="5027877" y="3205366"/>
              <a:ext cx="239888" cy="154386"/>
            </a:xfrm>
            <a:prstGeom prst="rect">
              <a:avLst/>
            </a:prstGeom>
            <a:solidFill>
              <a:srgbClr val="1CABE2">
                <a:alpha val="100000"/>
              </a:srgbClr>
            </a:solidFill>
          </p:spPr>
          <p:txBody>
            <a:bodyPr/>
            <a:lstStyle/>
            <a:p/>
          </p:txBody>
        </p:sp>
        <p:sp>
          <p:nvSpPr>
            <p:cNvPr id="55" name="rc55"/>
            <p:cNvSpPr/>
            <p:nvPr/>
          </p:nvSpPr>
          <p:spPr>
            <a:xfrm>
              <a:off x="5294420" y="3400198"/>
              <a:ext cx="239888" cy="907823"/>
            </a:xfrm>
            <a:prstGeom prst="rect">
              <a:avLst/>
            </a:prstGeom>
            <a:solidFill>
              <a:srgbClr val="80BD41">
                <a:alpha val="100000"/>
              </a:srgbClr>
            </a:solidFill>
          </p:spPr>
          <p:txBody>
            <a:bodyPr/>
            <a:lstStyle/>
            <a:p/>
          </p:txBody>
        </p:sp>
        <p:sp>
          <p:nvSpPr>
            <p:cNvPr id="56" name="rc56"/>
            <p:cNvSpPr/>
            <p:nvPr/>
          </p:nvSpPr>
          <p:spPr>
            <a:xfrm>
              <a:off x="5294420" y="3239966"/>
              <a:ext cx="239888" cy="160232"/>
            </a:xfrm>
            <a:prstGeom prst="rect">
              <a:avLst/>
            </a:prstGeom>
            <a:solidFill>
              <a:srgbClr val="1CABE2">
                <a:alpha val="100000"/>
              </a:srgbClr>
            </a:solidFill>
          </p:spPr>
          <p:txBody>
            <a:bodyPr/>
            <a:lstStyle/>
            <a:p/>
          </p:txBody>
        </p:sp>
        <p:sp>
          <p:nvSpPr>
            <p:cNvPr id="57" name="rc57"/>
            <p:cNvSpPr/>
            <p:nvPr/>
          </p:nvSpPr>
          <p:spPr>
            <a:xfrm>
              <a:off x="5560963" y="3454006"/>
              <a:ext cx="239888" cy="854014"/>
            </a:xfrm>
            <a:prstGeom prst="rect">
              <a:avLst/>
            </a:prstGeom>
            <a:solidFill>
              <a:srgbClr val="80BD41">
                <a:alpha val="100000"/>
              </a:srgbClr>
            </a:solidFill>
          </p:spPr>
          <p:txBody>
            <a:bodyPr/>
            <a:lstStyle/>
            <a:p/>
          </p:txBody>
        </p:sp>
        <p:sp>
          <p:nvSpPr>
            <p:cNvPr id="58" name="rc58"/>
            <p:cNvSpPr/>
            <p:nvPr/>
          </p:nvSpPr>
          <p:spPr>
            <a:xfrm>
              <a:off x="5560963" y="3291328"/>
              <a:ext cx="239888" cy="162677"/>
            </a:xfrm>
            <a:prstGeom prst="rect">
              <a:avLst/>
            </a:prstGeom>
            <a:solidFill>
              <a:srgbClr val="1CABE2">
                <a:alpha val="100000"/>
              </a:srgbClr>
            </a:solidFill>
          </p:spPr>
          <p:txBody>
            <a:bodyPr/>
            <a:lstStyle/>
            <a:p/>
          </p:txBody>
        </p:sp>
        <p:sp>
          <p:nvSpPr>
            <p:cNvPr id="59" name="rc59"/>
            <p:cNvSpPr/>
            <p:nvPr/>
          </p:nvSpPr>
          <p:spPr>
            <a:xfrm>
              <a:off x="5827506" y="3519626"/>
              <a:ext cx="239888" cy="788394"/>
            </a:xfrm>
            <a:prstGeom prst="rect">
              <a:avLst/>
            </a:prstGeom>
            <a:solidFill>
              <a:srgbClr val="80BD41">
                <a:alpha val="100000"/>
              </a:srgbClr>
            </a:solidFill>
          </p:spPr>
          <p:txBody>
            <a:bodyPr/>
            <a:lstStyle/>
            <a:p/>
          </p:txBody>
        </p:sp>
        <p:sp>
          <p:nvSpPr>
            <p:cNvPr id="60" name="rc60"/>
            <p:cNvSpPr/>
            <p:nvPr/>
          </p:nvSpPr>
          <p:spPr>
            <a:xfrm>
              <a:off x="5827506" y="3334697"/>
              <a:ext cx="239888" cy="184929"/>
            </a:xfrm>
            <a:prstGeom prst="rect">
              <a:avLst/>
            </a:prstGeom>
            <a:solidFill>
              <a:srgbClr val="1CABE2">
                <a:alpha val="100000"/>
              </a:srgbClr>
            </a:solidFill>
          </p:spPr>
          <p:txBody>
            <a:bodyPr/>
            <a:lstStyle/>
            <a:p/>
          </p:txBody>
        </p:sp>
        <p:sp>
          <p:nvSpPr>
            <p:cNvPr id="61" name="rc61"/>
            <p:cNvSpPr/>
            <p:nvPr/>
          </p:nvSpPr>
          <p:spPr>
            <a:xfrm>
              <a:off x="6094049" y="3567589"/>
              <a:ext cx="239888" cy="740432"/>
            </a:xfrm>
            <a:prstGeom prst="rect">
              <a:avLst/>
            </a:prstGeom>
            <a:solidFill>
              <a:srgbClr val="80BD41">
                <a:alpha val="100000"/>
              </a:srgbClr>
            </a:solidFill>
          </p:spPr>
          <p:txBody>
            <a:bodyPr/>
            <a:lstStyle/>
            <a:p/>
          </p:txBody>
        </p:sp>
        <p:sp>
          <p:nvSpPr>
            <p:cNvPr id="62" name="rc62"/>
            <p:cNvSpPr/>
            <p:nvPr/>
          </p:nvSpPr>
          <p:spPr>
            <a:xfrm>
              <a:off x="6094049" y="3370788"/>
              <a:ext cx="239888" cy="196800"/>
            </a:xfrm>
            <a:prstGeom prst="rect">
              <a:avLst/>
            </a:prstGeom>
            <a:solidFill>
              <a:srgbClr val="1CABE2">
                <a:alpha val="100000"/>
              </a:srgbClr>
            </a:solidFill>
          </p:spPr>
          <p:txBody>
            <a:bodyPr/>
            <a:lstStyle/>
            <a:p/>
          </p:txBody>
        </p:sp>
        <p:sp>
          <p:nvSpPr>
            <p:cNvPr id="63" name="rc63"/>
            <p:cNvSpPr/>
            <p:nvPr/>
          </p:nvSpPr>
          <p:spPr>
            <a:xfrm>
              <a:off x="6360593" y="3614835"/>
              <a:ext cx="239888" cy="693186"/>
            </a:xfrm>
            <a:prstGeom prst="rect">
              <a:avLst/>
            </a:prstGeom>
            <a:solidFill>
              <a:srgbClr val="80BD41">
                <a:alpha val="100000"/>
              </a:srgbClr>
            </a:solidFill>
          </p:spPr>
          <p:txBody>
            <a:bodyPr/>
            <a:lstStyle/>
            <a:p/>
          </p:txBody>
        </p:sp>
        <p:sp>
          <p:nvSpPr>
            <p:cNvPr id="64" name="rc64"/>
            <p:cNvSpPr/>
            <p:nvPr/>
          </p:nvSpPr>
          <p:spPr>
            <a:xfrm>
              <a:off x="6360593" y="3407774"/>
              <a:ext cx="239888" cy="207060"/>
            </a:xfrm>
            <a:prstGeom prst="rect">
              <a:avLst/>
            </a:prstGeom>
            <a:solidFill>
              <a:srgbClr val="1CABE2">
                <a:alpha val="100000"/>
              </a:srgbClr>
            </a:solidFill>
          </p:spPr>
          <p:txBody>
            <a:bodyPr/>
            <a:lstStyle/>
            <a:p/>
          </p:txBody>
        </p:sp>
        <p:sp>
          <p:nvSpPr>
            <p:cNvPr id="65" name="rc65"/>
            <p:cNvSpPr/>
            <p:nvPr/>
          </p:nvSpPr>
          <p:spPr>
            <a:xfrm>
              <a:off x="6627136" y="3770355"/>
              <a:ext cx="239888" cy="537666"/>
            </a:xfrm>
            <a:prstGeom prst="rect">
              <a:avLst/>
            </a:prstGeom>
            <a:solidFill>
              <a:srgbClr val="80BD41">
                <a:alpha val="100000"/>
              </a:srgbClr>
            </a:solidFill>
          </p:spPr>
          <p:txBody>
            <a:bodyPr/>
            <a:lstStyle/>
            <a:p/>
          </p:txBody>
        </p:sp>
        <p:sp>
          <p:nvSpPr>
            <p:cNvPr id="66" name="rc66"/>
            <p:cNvSpPr/>
            <p:nvPr/>
          </p:nvSpPr>
          <p:spPr>
            <a:xfrm>
              <a:off x="6627136" y="3467906"/>
              <a:ext cx="239888" cy="302448"/>
            </a:xfrm>
            <a:prstGeom prst="rect">
              <a:avLst/>
            </a:prstGeom>
            <a:solidFill>
              <a:srgbClr val="1CABE2">
                <a:alpha val="100000"/>
              </a:srgbClr>
            </a:solidFill>
          </p:spPr>
          <p:txBody>
            <a:bodyPr/>
            <a:lstStyle/>
            <a:p/>
          </p:txBody>
        </p:sp>
        <p:sp>
          <p:nvSpPr>
            <p:cNvPr id="67" name="rc67"/>
            <p:cNvSpPr/>
            <p:nvPr/>
          </p:nvSpPr>
          <p:spPr>
            <a:xfrm>
              <a:off x="6893679" y="3805849"/>
              <a:ext cx="239888" cy="502172"/>
            </a:xfrm>
            <a:prstGeom prst="rect">
              <a:avLst/>
            </a:prstGeom>
            <a:solidFill>
              <a:srgbClr val="80BD41">
                <a:alpha val="100000"/>
              </a:srgbClr>
            </a:solidFill>
          </p:spPr>
          <p:txBody>
            <a:bodyPr/>
            <a:lstStyle/>
            <a:p/>
          </p:txBody>
        </p:sp>
        <p:sp>
          <p:nvSpPr>
            <p:cNvPr id="68" name="rc68"/>
            <p:cNvSpPr/>
            <p:nvPr/>
          </p:nvSpPr>
          <p:spPr>
            <a:xfrm>
              <a:off x="6893679" y="3510917"/>
              <a:ext cx="239888" cy="294932"/>
            </a:xfrm>
            <a:prstGeom prst="rect">
              <a:avLst/>
            </a:prstGeom>
            <a:solidFill>
              <a:srgbClr val="1CABE2">
                <a:alpha val="100000"/>
              </a:srgbClr>
            </a:solidFill>
          </p:spPr>
          <p:txBody>
            <a:bodyPr/>
            <a:lstStyle/>
            <a:p/>
          </p:txBody>
        </p:sp>
        <p:sp>
          <p:nvSpPr>
            <p:cNvPr id="69" name="rc69"/>
            <p:cNvSpPr/>
            <p:nvPr/>
          </p:nvSpPr>
          <p:spPr>
            <a:xfrm>
              <a:off x="7160222" y="3813067"/>
              <a:ext cx="239888" cy="494953"/>
            </a:xfrm>
            <a:prstGeom prst="rect">
              <a:avLst/>
            </a:prstGeom>
            <a:solidFill>
              <a:srgbClr val="80BD41">
                <a:alpha val="100000"/>
              </a:srgbClr>
            </a:solidFill>
          </p:spPr>
          <p:txBody>
            <a:bodyPr/>
            <a:lstStyle/>
            <a:p/>
          </p:txBody>
        </p:sp>
        <p:sp>
          <p:nvSpPr>
            <p:cNvPr id="70" name="rc70"/>
            <p:cNvSpPr/>
            <p:nvPr/>
          </p:nvSpPr>
          <p:spPr>
            <a:xfrm>
              <a:off x="7160222" y="3546590"/>
              <a:ext cx="239888" cy="266476"/>
            </a:xfrm>
            <a:prstGeom prst="rect">
              <a:avLst/>
            </a:prstGeom>
            <a:solidFill>
              <a:srgbClr val="1CABE2">
                <a:alpha val="100000"/>
              </a:srgbClr>
            </a:solidFill>
          </p:spPr>
          <p:txBody>
            <a:bodyPr/>
            <a:lstStyle/>
            <a:p/>
          </p:txBody>
        </p:sp>
        <p:sp>
          <p:nvSpPr>
            <p:cNvPr id="71" name="rc71"/>
            <p:cNvSpPr/>
            <p:nvPr/>
          </p:nvSpPr>
          <p:spPr>
            <a:xfrm>
              <a:off x="7426765" y="3829174"/>
              <a:ext cx="239888" cy="478847"/>
            </a:xfrm>
            <a:prstGeom prst="rect">
              <a:avLst/>
            </a:prstGeom>
            <a:solidFill>
              <a:srgbClr val="80BD41">
                <a:alpha val="100000"/>
              </a:srgbClr>
            </a:solidFill>
          </p:spPr>
          <p:txBody>
            <a:bodyPr/>
            <a:lstStyle/>
            <a:p/>
          </p:txBody>
        </p:sp>
        <p:sp>
          <p:nvSpPr>
            <p:cNvPr id="72" name="rc72"/>
            <p:cNvSpPr/>
            <p:nvPr/>
          </p:nvSpPr>
          <p:spPr>
            <a:xfrm>
              <a:off x="7426765" y="3571347"/>
              <a:ext cx="239888" cy="257827"/>
            </a:xfrm>
            <a:prstGeom prst="rect">
              <a:avLst/>
            </a:prstGeom>
            <a:solidFill>
              <a:srgbClr val="1CABE2">
                <a:alpha val="100000"/>
              </a:srgbClr>
            </a:solidFill>
          </p:spPr>
          <p:txBody>
            <a:bodyPr/>
            <a:lstStyle/>
            <a:p/>
          </p:txBody>
        </p:sp>
        <p:sp>
          <p:nvSpPr>
            <p:cNvPr id="73" name="rc73"/>
            <p:cNvSpPr/>
            <p:nvPr/>
          </p:nvSpPr>
          <p:spPr>
            <a:xfrm>
              <a:off x="7693308" y="3843431"/>
              <a:ext cx="239888" cy="464589"/>
            </a:xfrm>
            <a:prstGeom prst="rect">
              <a:avLst/>
            </a:prstGeom>
            <a:solidFill>
              <a:srgbClr val="80BD41">
                <a:alpha val="100000"/>
              </a:srgbClr>
            </a:solidFill>
          </p:spPr>
          <p:txBody>
            <a:bodyPr/>
            <a:lstStyle/>
            <a:p/>
          </p:txBody>
        </p:sp>
        <p:sp>
          <p:nvSpPr>
            <p:cNvPr id="74" name="rc74"/>
            <p:cNvSpPr/>
            <p:nvPr/>
          </p:nvSpPr>
          <p:spPr>
            <a:xfrm>
              <a:off x="7693308" y="3593300"/>
              <a:ext cx="239888" cy="250131"/>
            </a:xfrm>
            <a:prstGeom prst="rect">
              <a:avLst/>
            </a:prstGeom>
            <a:solidFill>
              <a:srgbClr val="1CABE2">
                <a:alpha val="100000"/>
              </a:srgbClr>
            </a:solidFill>
          </p:spPr>
          <p:txBody>
            <a:bodyPr/>
            <a:lstStyle/>
            <a:p/>
          </p:txBody>
        </p:sp>
        <p:sp>
          <p:nvSpPr>
            <p:cNvPr id="75" name="rc75"/>
            <p:cNvSpPr/>
            <p:nvPr/>
          </p:nvSpPr>
          <p:spPr>
            <a:xfrm>
              <a:off x="7959851" y="3847965"/>
              <a:ext cx="239888" cy="460055"/>
            </a:xfrm>
            <a:prstGeom prst="rect">
              <a:avLst/>
            </a:prstGeom>
            <a:solidFill>
              <a:srgbClr val="80BD41">
                <a:alpha val="100000"/>
              </a:srgbClr>
            </a:solidFill>
          </p:spPr>
          <p:txBody>
            <a:bodyPr/>
            <a:lstStyle/>
            <a:p/>
          </p:txBody>
        </p:sp>
        <p:sp>
          <p:nvSpPr>
            <p:cNvPr id="76" name="rc76"/>
            <p:cNvSpPr/>
            <p:nvPr/>
          </p:nvSpPr>
          <p:spPr>
            <a:xfrm>
              <a:off x="7959851" y="3600220"/>
              <a:ext cx="239888" cy="247745"/>
            </a:xfrm>
            <a:prstGeom prst="rect">
              <a:avLst/>
            </a:prstGeom>
            <a:solidFill>
              <a:srgbClr val="1CABE2">
                <a:alpha val="100000"/>
              </a:srgbClr>
            </a:solidFill>
          </p:spPr>
          <p:txBody>
            <a:bodyPr/>
            <a:lstStyle/>
            <a:p/>
          </p:txBody>
        </p:sp>
        <p:sp>
          <p:nvSpPr>
            <p:cNvPr id="77" name="pl77"/>
            <p:cNvSpPr/>
            <p:nvPr/>
          </p:nvSpPr>
          <p:spPr>
            <a:xfrm>
              <a:off x="1416218" y="2206790"/>
              <a:ext cx="6663577" cy="692959"/>
            </a:xfrm>
            <a:custGeom>
              <a:avLst/>
              <a:pathLst>
                <a:path w="6663577" h="692959">
                  <a:moveTo>
                    <a:pt x="0" y="245888"/>
                  </a:moveTo>
                  <a:lnTo>
                    <a:pt x="266543" y="245888"/>
                  </a:lnTo>
                  <a:lnTo>
                    <a:pt x="533086" y="268242"/>
                  </a:lnTo>
                  <a:lnTo>
                    <a:pt x="799629" y="245888"/>
                  </a:lnTo>
                  <a:lnTo>
                    <a:pt x="1066172" y="223535"/>
                  </a:lnTo>
                  <a:lnTo>
                    <a:pt x="1332715" y="290595"/>
                  </a:lnTo>
                  <a:lnTo>
                    <a:pt x="1599258" y="178828"/>
                  </a:lnTo>
                  <a:lnTo>
                    <a:pt x="1865801" y="156474"/>
                  </a:lnTo>
                  <a:lnTo>
                    <a:pt x="2132344" y="89414"/>
                  </a:lnTo>
                  <a:lnTo>
                    <a:pt x="2398888" y="89414"/>
                  </a:lnTo>
                  <a:lnTo>
                    <a:pt x="2665431" y="0"/>
                  </a:lnTo>
                  <a:lnTo>
                    <a:pt x="2931974" y="67060"/>
                  </a:lnTo>
                  <a:lnTo>
                    <a:pt x="3198517" y="134121"/>
                  </a:lnTo>
                  <a:lnTo>
                    <a:pt x="3465060" y="156474"/>
                  </a:lnTo>
                  <a:lnTo>
                    <a:pt x="3731603" y="178828"/>
                  </a:lnTo>
                  <a:lnTo>
                    <a:pt x="3998146" y="201181"/>
                  </a:lnTo>
                  <a:lnTo>
                    <a:pt x="4264689" y="223535"/>
                  </a:lnTo>
                  <a:lnTo>
                    <a:pt x="4531233" y="290595"/>
                  </a:lnTo>
                  <a:lnTo>
                    <a:pt x="4797776" y="335302"/>
                  </a:lnTo>
                  <a:lnTo>
                    <a:pt x="5064319" y="380009"/>
                  </a:lnTo>
                  <a:lnTo>
                    <a:pt x="5330862" y="670605"/>
                  </a:lnTo>
                  <a:lnTo>
                    <a:pt x="5597405" y="692959"/>
                  </a:lnTo>
                  <a:lnTo>
                    <a:pt x="5863948" y="648252"/>
                  </a:lnTo>
                  <a:lnTo>
                    <a:pt x="6130491" y="648252"/>
                  </a:lnTo>
                  <a:lnTo>
                    <a:pt x="6397034" y="648252"/>
                  </a:lnTo>
                  <a:lnTo>
                    <a:pt x="6663577" y="648252"/>
                  </a:lnTo>
                </a:path>
              </a:pathLst>
            </a:custGeom>
            <a:ln w="27101" cap="flat">
              <a:solidFill>
                <a:srgbClr val="0058AB">
                  <a:alpha val="100000"/>
                </a:srgbClr>
              </a:solidFill>
              <a:prstDash val="solid"/>
              <a:round/>
            </a:ln>
          </p:spPr>
          <p:txBody>
            <a:bodyPr/>
            <a:lstStyle/>
            <a:p/>
          </p:txBody>
        </p:sp>
        <p:sp>
          <p:nvSpPr>
            <p:cNvPr id="78" name="tx78"/>
            <p:cNvSpPr/>
            <p:nvPr/>
          </p:nvSpPr>
          <p:spPr>
            <a:xfrm>
              <a:off x="1355928"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79" name="tx79"/>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0" name="tx80"/>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1" name="tx81"/>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2" name="tx82"/>
            <p:cNvSpPr/>
            <p:nvPr/>
          </p:nvSpPr>
          <p:spPr>
            <a:xfrm>
              <a:off x="6420247" y="1951369"/>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3" name="tx83"/>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84" name="tx84"/>
            <p:cNvSpPr/>
            <p:nvPr/>
          </p:nvSpPr>
          <p:spPr>
            <a:xfrm>
              <a:off x="6953334"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63</a:t>
              </a:r>
            </a:p>
          </p:txBody>
        </p:sp>
        <p:sp>
          <p:nvSpPr>
            <p:cNvPr id="85" name="tx85"/>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86" name="tx86"/>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87" name="tx87"/>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88" name="tx88"/>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89" name="tx89"/>
            <p:cNvSpPr/>
            <p:nvPr/>
          </p:nvSpPr>
          <p:spPr>
            <a:xfrm>
              <a:off x="1298664" y="346363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118.8</a:t>
              </a:r>
            </a:p>
          </p:txBody>
        </p:sp>
        <p:sp>
          <p:nvSpPr>
            <p:cNvPr id="90" name="tx90"/>
            <p:cNvSpPr/>
            <p:nvPr/>
          </p:nvSpPr>
          <p:spPr>
            <a:xfrm>
              <a:off x="2631380" y="326665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151.8</a:t>
              </a:r>
            </a:p>
          </p:txBody>
        </p:sp>
        <p:sp>
          <p:nvSpPr>
            <p:cNvPr id="91" name="tx91"/>
            <p:cNvSpPr/>
            <p:nvPr/>
          </p:nvSpPr>
          <p:spPr>
            <a:xfrm>
              <a:off x="3964096" y="319262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164.2</a:t>
              </a:r>
            </a:p>
          </p:txBody>
        </p:sp>
        <p:sp>
          <p:nvSpPr>
            <p:cNvPr id="92" name="tx92"/>
            <p:cNvSpPr/>
            <p:nvPr/>
          </p:nvSpPr>
          <p:spPr>
            <a:xfrm>
              <a:off x="5335988" y="3104040"/>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179</a:t>
              </a:r>
            </a:p>
          </p:txBody>
        </p:sp>
        <p:sp>
          <p:nvSpPr>
            <p:cNvPr id="93" name="tx93"/>
            <p:cNvSpPr/>
            <p:nvPr/>
          </p:nvSpPr>
          <p:spPr>
            <a:xfrm>
              <a:off x="6362984" y="327184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150.9</a:t>
              </a:r>
            </a:p>
          </p:txBody>
        </p:sp>
        <p:sp>
          <p:nvSpPr>
            <p:cNvPr id="94" name="tx94"/>
            <p:cNvSpPr/>
            <p:nvPr/>
          </p:nvSpPr>
          <p:spPr>
            <a:xfrm>
              <a:off x="6629527" y="333198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140.8</a:t>
              </a:r>
            </a:p>
          </p:txBody>
        </p:sp>
        <p:sp>
          <p:nvSpPr>
            <p:cNvPr id="95" name="tx95"/>
            <p:cNvSpPr/>
            <p:nvPr/>
          </p:nvSpPr>
          <p:spPr>
            <a:xfrm>
              <a:off x="6896070" y="337494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133.6</a:t>
              </a:r>
            </a:p>
          </p:txBody>
        </p:sp>
        <p:sp>
          <p:nvSpPr>
            <p:cNvPr id="96" name="tx96"/>
            <p:cNvSpPr/>
            <p:nvPr/>
          </p:nvSpPr>
          <p:spPr>
            <a:xfrm>
              <a:off x="7162613" y="341066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127.6</a:t>
              </a:r>
            </a:p>
          </p:txBody>
        </p:sp>
        <p:sp>
          <p:nvSpPr>
            <p:cNvPr id="97" name="tx97"/>
            <p:cNvSpPr/>
            <p:nvPr/>
          </p:nvSpPr>
          <p:spPr>
            <a:xfrm>
              <a:off x="7429156" y="343537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123.5</a:t>
              </a:r>
            </a:p>
          </p:txBody>
        </p:sp>
        <p:sp>
          <p:nvSpPr>
            <p:cNvPr id="98" name="tx98"/>
            <p:cNvSpPr/>
            <p:nvPr/>
          </p:nvSpPr>
          <p:spPr>
            <a:xfrm>
              <a:off x="7695699" y="345737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119.8</a:t>
              </a:r>
            </a:p>
          </p:txBody>
        </p:sp>
        <p:sp>
          <p:nvSpPr>
            <p:cNvPr id="99" name="tx99"/>
            <p:cNvSpPr/>
            <p:nvPr/>
          </p:nvSpPr>
          <p:spPr>
            <a:xfrm>
              <a:off x="7962242" y="346429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118.7</a:t>
              </a:r>
            </a:p>
          </p:txBody>
        </p:sp>
        <p:sp>
          <p:nvSpPr>
            <p:cNvPr id="100" name="pl100"/>
            <p:cNvSpPr/>
            <p:nvPr/>
          </p:nvSpPr>
          <p:spPr>
            <a:xfrm>
              <a:off x="1416218" y="2072669"/>
              <a:ext cx="0" cy="380009"/>
            </a:xfrm>
            <a:custGeom>
              <a:avLst/>
              <a:pathLst>
                <a:path w="0" h="380009">
                  <a:moveTo>
                    <a:pt x="0" y="380009"/>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48933" y="2072669"/>
              <a:ext cx="0" cy="424716"/>
            </a:xfrm>
            <a:custGeom>
              <a:avLst/>
              <a:pathLst>
                <a:path w="0" h="424716">
                  <a:moveTo>
                    <a:pt x="0" y="424716"/>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081649"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14365" y="2072669"/>
              <a:ext cx="0" cy="335302"/>
            </a:xfrm>
            <a:custGeom>
              <a:avLst/>
              <a:pathLst>
                <a:path w="0" h="335302">
                  <a:moveTo>
                    <a:pt x="0" y="335302"/>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80537" y="2072669"/>
              <a:ext cx="0" cy="514130"/>
            </a:xfrm>
            <a:custGeom>
              <a:avLst/>
              <a:pathLst>
                <a:path w="0" h="514130">
                  <a:moveTo>
                    <a:pt x="0" y="514130"/>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47080" y="2072669"/>
              <a:ext cx="0" cy="804726"/>
            </a:xfrm>
            <a:custGeom>
              <a:avLst/>
              <a:pathLst>
                <a:path w="0" h="804726">
                  <a:moveTo>
                    <a:pt x="0" y="804726"/>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13623" y="2072669"/>
              <a:ext cx="0" cy="827080"/>
            </a:xfrm>
            <a:custGeom>
              <a:avLst/>
              <a:pathLst>
                <a:path w="0" h="827080">
                  <a:moveTo>
                    <a:pt x="0" y="827080"/>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0166" y="2072669"/>
              <a:ext cx="0" cy="782373"/>
            </a:xfrm>
            <a:custGeom>
              <a:avLst/>
              <a:pathLst>
                <a:path w="0" h="782373">
                  <a:moveTo>
                    <a:pt x="0" y="782373"/>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46709" y="2072669"/>
              <a:ext cx="0" cy="782373"/>
            </a:xfrm>
            <a:custGeom>
              <a:avLst/>
              <a:pathLst>
                <a:path w="0" h="782373">
                  <a:moveTo>
                    <a:pt x="0" y="782373"/>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3253" y="2072669"/>
              <a:ext cx="0" cy="782373"/>
            </a:xfrm>
            <a:custGeom>
              <a:avLst/>
              <a:pathLst>
                <a:path w="0" h="782373">
                  <a:moveTo>
                    <a:pt x="0" y="782373"/>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79796" y="2072669"/>
              <a:ext cx="0" cy="782373"/>
            </a:xfrm>
            <a:custGeom>
              <a:avLst/>
              <a:pathLst>
                <a:path w="0" h="782373">
                  <a:moveTo>
                    <a:pt x="0" y="782373"/>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324790" y="397896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98.6</a:t>
              </a:r>
            </a:p>
          </p:txBody>
        </p:sp>
        <p:sp>
          <p:nvSpPr>
            <p:cNvPr id="112" name="tx112"/>
            <p:cNvSpPr/>
            <p:nvPr/>
          </p:nvSpPr>
          <p:spPr>
            <a:xfrm>
              <a:off x="1324790" y="362473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20.2</a:t>
              </a:r>
            </a:p>
          </p:txBody>
        </p:sp>
        <p:sp>
          <p:nvSpPr>
            <p:cNvPr id="113" name="tx113"/>
            <p:cNvSpPr/>
            <p:nvPr/>
          </p:nvSpPr>
          <p:spPr>
            <a:xfrm>
              <a:off x="2631380" y="390627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122.9</a:t>
              </a:r>
            </a:p>
          </p:txBody>
        </p:sp>
        <p:sp>
          <p:nvSpPr>
            <p:cNvPr id="114" name="tx114"/>
            <p:cNvSpPr/>
            <p:nvPr/>
          </p:nvSpPr>
          <p:spPr>
            <a:xfrm>
              <a:off x="2657505" y="345355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28.8</a:t>
              </a:r>
            </a:p>
          </p:txBody>
        </p:sp>
        <p:sp>
          <p:nvSpPr>
            <p:cNvPr id="115" name="tx115"/>
            <p:cNvSpPr/>
            <p:nvPr/>
          </p:nvSpPr>
          <p:spPr>
            <a:xfrm>
              <a:off x="3964096" y="381257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154.3</a:t>
              </a:r>
            </a:p>
          </p:txBody>
        </p:sp>
        <p:sp>
          <p:nvSpPr>
            <p:cNvPr id="116" name="tx116"/>
            <p:cNvSpPr/>
            <p:nvPr/>
          </p:nvSpPr>
          <p:spPr>
            <a:xfrm>
              <a:off x="4016347" y="332288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9.8</a:t>
              </a:r>
            </a:p>
          </p:txBody>
        </p:sp>
        <p:sp>
          <p:nvSpPr>
            <p:cNvPr id="117" name="tx117"/>
            <p:cNvSpPr/>
            <p:nvPr/>
          </p:nvSpPr>
          <p:spPr>
            <a:xfrm>
              <a:off x="5296811" y="381906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152.2</a:t>
              </a:r>
            </a:p>
          </p:txBody>
        </p:sp>
        <p:sp>
          <p:nvSpPr>
            <p:cNvPr id="118" name="tx118"/>
            <p:cNvSpPr/>
            <p:nvPr/>
          </p:nvSpPr>
          <p:spPr>
            <a:xfrm>
              <a:off x="5322937" y="328503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26.9</a:t>
              </a:r>
            </a:p>
          </p:txBody>
        </p:sp>
        <p:sp>
          <p:nvSpPr>
            <p:cNvPr id="119" name="tx119"/>
            <p:cNvSpPr/>
            <p:nvPr/>
          </p:nvSpPr>
          <p:spPr>
            <a:xfrm>
              <a:off x="6362984" y="392638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116.2</a:t>
              </a:r>
            </a:p>
          </p:txBody>
        </p:sp>
        <p:sp>
          <p:nvSpPr>
            <p:cNvPr id="120" name="tx120"/>
            <p:cNvSpPr/>
            <p:nvPr/>
          </p:nvSpPr>
          <p:spPr>
            <a:xfrm>
              <a:off x="6389109" y="347621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34.7</a:t>
              </a:r>
            </a:p>
          </p:txBody>
        </p:sp>
        <p:sp>
          <p:nvSpPr>
            <p:cNvPr id="121" name="tx121"/>
            <p:cNvSpPr/>
            <p:nvPr/>
          </p:nvSpPr>
          <p:spPr>
            <a:xfrm>
              <a:off x="6655652" y="400414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90.1</a:t>
              </a:r>
            </a:p>
          </p:txBody>
        </p:sp>
        <p:sp>
          <p:nvSpPr>
            <p:cNvPr id="122" name="tx122"/>
            <p:cNvSpPr/>
            <p:nvPr/>
          </p:nvSpPr>
          <p:spPr>
            <a:xfrm>
              <a:off x="6655652" y="358408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50.7</a:t>
              </a:r>
            </a:p>
          </p:txBody>
        </p:sp>
        <p:sp>
          <p:nvSpPr>
            <p:cNvPr id="123" name="tx123"/>
            <p:cNvSpPr/>
            <p:nvPr/>
          </p:nvSpPr>
          <p:spPr>
            <a:xfrm>
              <a:off x="6922195" y="402188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84.2</a:t>
              </a:r>
            </a:p>
          </p:txBody>
        </p:sp>
        <p:sp>
          <p:nvSpPr>
            <p:cNvPr id="124" name="tx124"/>
            <p:cNvSpPr/>
            <p:nvPr/>
          </p:nvSpPr>
          <p:spPr>
            <a:xfrm>
              <a:off x="6922195" y="362333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49.4</a:t>
              </a:r>
            </a:p>
          </p:txBody>
        </p:sp>
        <p:sp>
          <p:nvSpPr>
            <p:cNvPr id="125" name="tx125"/>
            <p:cNvSpPr/>
            <p:nvPr/>
          </p:nvSpPr>
          <p:spPr>
            <a:xfrm>
              <a:off x="7227915" y="4025450"/>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83</a:t>
              </a:r>
            </a:p>
          </p:txBody>
        </p:sp>
        <p:sp>
          <p:nvSpPr>
            <p:cNvPr id="126" name="tx126"/>
            <p:cNvSpPr/>
            <p:nvPr/>
          </p:nvSpPr>
          <p:spPr>
            <a:xfrm>
              <a:off x="7188738" y="3646203"/>
              <a:ext cx="182855"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44.7</a:t>
              </a:r>
            </a:p>
          </p:txBody>
        </p:sp>
        <p:sp>
          <p:nvSpPr>
            <p:cNvPr id="127" name="tx127"/>
            <p:cNvSpPr/>
            <p:nvPr/>
          </p:nvSpPr>
          <p:spPr>
            <a:xfrm>
              <a:off x="7455282" y="403350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80.3</a:t>
              </a:r>
            </a:p>
          </p:txBody>
        </p:sp>
        <p:sp>
          <p:nvSpPr>
            <p:cNvPr id="128" name="tx128"/>
            <p:cNvSpPr/>
            <p:nvPr/>
          </p:nvSpPr>
          <p:spPr>
            <a:xfrm>
              <a:off x="7455282" y="366516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43.2</a:t>
              </a:r>
            </a:p>
          </p:txBody>
        </p:sp>
        <p:sp>
          <p:nvSpPr>
            <p:cNvPr id="129" name="tx129"/>
            <p:cNvSpPr/>
            <p:nvPr/>
          </p:nvSpPr>
          <p:spPr>
            <a:xfrm>
              <a:off x="7721825" y="404067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77.9</a:t>
              </a:r>
            </a:p>
          </p:txBody>
        </p:sp>
        <p:sp>
          <p:nvSpPr>
            <p:cNvPr id="130" name="tx130"/>
            <p:cNvSpPr/>
            <p:nvPr/>
          </p:nvSpPr>
          <p:spPr>
            <a:xfrm>
              <a:off x="7721825" y="368331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41.9</a:t>
              </a:r>
            </a:p>
          </p:txBody>
        </p:sp>
        <p:sp>
          <p:nvSpPr>
            <p:cNvPr id="131" name="tx131"/>
            <p:cNvSpPr/>
            <p:nvPr/>
          </p:nvSpPr>
          <p:spPr>
            <a:xfrm>
              <a:off x="7988368" y="404409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77.1</a:t>
              </a:r>
            </a:p>
          </p:txBody>
        </p:sp>
        <p:sp>
          <p:nvSpPr>
            <p:cNvPr id="132" name="tx132"/>
            <p:cNvSpPr/>
            <p:nvPr/>
          </p:nvSpPr>
          <p:spPr>
            <a:xfrm>
              <a:off x="7988368" y="368904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41.5</a:t>
              </a:r>
            </a:p>
          </p:txBody>
        </p:sp>
        <p:sp>
          <p:nvSpPr>
            <p:cNvPr id="133" name="tx133"/>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655386" y="365936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a:off x="655386" y="306281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6" name="tx136"/>
            <p:cNvSpPr/>
            <p:nvPr/>
          </p:nvSpPr>
          <p:spPr>
            <a:xfrm>
              <a:off x="655386" y="2466201"/>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7" name="tx137"/>
            <p:cNvSpPr/>
            <p:nvPr/>
          </p:nvSpPr>
          <p:spPr>
            <a:xfrm>
              <a:off x="655386" y="186972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8" name="tx138"/>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5" name="tx155"/>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6" name="pl156"/>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8" name="rc158"/>
            <p:cNvSpPr/>
            <p:nvPr/>
          </p:nvSpPr>
          <p:spPr>
            <a:xfrm>
              <a:off x="4056806" y="5180747"/>
              <a:ext cx="201456" cy="201456"/>
            </a:xfrm>
            <a:prstGeom prst="rect">
              <a:avLst/>
            </a:prstGeom>
            <a:solidFill>
              <a:srgbClr val="1CABE2">
                <a:alpha val="100000"/>
              </a:srgbClr>
            </a:solidFill>
          </p:spPr>
          <p:txBody>
            <a:bodyPr/>
            <a:lstStyle/>
            <a:p/>
          </p:txBody>
        </p:sp>
        <p:sp>
          <p:nvSpPr>
            <p:cNvPr id="159" name="rc159"/>
            <p:cNvSpPr/>
            <p:nvPr/>
          </p:nvSpPr>
          <p:spPr>
            <a:xfrm>
              <a:off x="6014964" y="5180747"/>
              <a:ext cx="201456" cy="201456"/>
            </a:xfrm>
            <a:prstGeom prst="rect">
              <a:avLst/>
            </a:prstGeom>
            <a:solidFill>
              <a:srgbClr val="80BD41">
                <a:alpha val="100000"/>
              </a:srgbClr>
            </a:solidFill>
          </p:spPr>
          <p:txBody>
            <a:bodyPr/>
            <a:lstStyle/>
            <a:p/>
          </p:txBody>
        </p:sp>
        <p:sp>
          <p:nvSpPr>
            <p:cNvPr id="160" name="tx160"/>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61" name="tx161"/>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2" name="tx162"/>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3" name="tx163"/>
            <p:cNvSpPr/>
            <p:nvPr/>
          </p:nvSpPr>
          <p:spPr>
            <a:xfrm>
              <a:off x="951100" y="1582906"/>
              <a:ext cx="1686959"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Azerbaijan, 2000-2025</a:t>
              </a:r>
            </a:p>
          </p:txBody>
        </p:sp>
        <p:sp>
          <p:nvSpPr>
            <p:cNvPr id="164" name="pl164"/>
            <p:cNvSpPr/>
            <p:nvPr/>
          </p:nvSpPr>
          <p:spPr>
            <a:xfrm>
              <a:off x="238545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456381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674217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347463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565299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783135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rc174"/>
            <p:cNvSpPr/>
            <p:nvPr/>
          </p:nvSpPr>
          <p:spPr>
            <a:xfrm>
              <a:off x="1296273" y="5954972"/>
              <a:ext cx="5062511" cy="129091"/>
            </a:xfrm>
            <a:prstGeom prst="rect">
              <a:avLst/>
            </a:prstGeom>
            <a:solidFill>
              <a:srgbClr val="80BD41">
                <a:alpha val="100000"/>
              </a:srgbClr>
            </a:solidFill>
          </p:spPr>
          <p:txBody>
            <a:bodyPr/>
            <a:lstStyle/>
            <a:p/>
          </p:txBody>
        </p:sp>
        <p:sp>
          <p:nvSpPr>
            <p:cNvPr id="175" name="rc175"/>
            <p:cNvSpPr/>
            <p:nvPr/>
          </p:nvSpPr>
          <p:spPr>
            <a:xfrm>
              <a:off x="6358785" y="5954972"/>
              <a:ext cx="1512218" cy="129091"/>
            </a:xfrm>
            <a:prstGeom prst="rect">
              <a:avLst/>
            </a:prstGeom>
            <a:solidFill>
              <a:srgbClr val="1CABE2">
                <a:alpha val="100000"/>
              </a:srgbClr>
            </a:solidFill>
          </p:spPr>
          <p:txBody>
            <a:bodyPr/>
            <a:lstStyle/>
            <a:p/>
          </p:txBody>
        </p:sp>
        <p:sp>
          <p:nvSpPr>
            <p:cNvPr id="176" name="rc176"/>
            <p:cNvSpPr/>
            <p:nvPr/>
          </p:nvSpPr>
          <p:spPr>
            <a:xfrm>
              <a:off x="1296273" y="5793607"/>
              <a:ext cx="3393015" cy="129091"/>
            </a:xfrm>
            <a:prstGeom prst="rect">
              <a:avLst/>
            </a:prstGeom>
            <a:solidFill>
              <a:srgbClr val="80BD41">
                <a:alpha val="100000"/>
              </a:srgbClr>
            </a:solidFill>
          </p:spPr>
          <p:txBody>
            <a:bodyPr/>
            <a:lstStyle/>
            <a:p/>
          </p:txBody>
        </p:sp>
        <p:sp>
          <p:nvSpPr>
            <p:cNvPr id="177" name="rc177"/>
            <p:cNvSpPr/>
            <p:nvPr/>
          </p:nvSpPr>
          <p:spPr>
            <a:xfrm>
              <a:off x="4689289" y="5793607"/>
              <a:ext cx="1826773" cy="129091"/>
            </a:xfrm>
            <a:prstGeom prst="rect">
              <a:avLst/>
            </a:prstGeom>
            <a:solidFill>
              <a:srgbClr val="1CABE2">
                <a:alpha val="100000"/>
              </a:srgbClr>
            </a:solidFill>
          </p:spPr>
          <p:txBody>
            <a:bodyPr/>
            <a:lstStyle/>
            <a:p/>
          </p:txBody>
        </p:sp>
        <p:sp>
          <p:nvSpPr>
            <p:cNvPr id="178" name="rc178"/>
            <p:cNvSpPr/>
            <p:nvPr/>
          </p:nvSpPr>
          <p:spPr>
            <a:xfrm>
              <a:off x="1296273" y="5632243"/>
              <a:ext cx="3359904" cy="129091"/>
            </a:xfrm>
            <a:prstGeom prst="rect">
              <a:avLst/>
            </a:prstGeom>
            <a:solidFill>
              <a:srgbClr val="80BD41">
                <a:alpha val="100000"/>
              </a:srgbClr>
            </a:solidFill>
          </p:spPr>
          <p:txBody>
            <a:bodyPr/>
            <a:lstStyle/>
            <a:p/>
          </p:txBody>
        </p:sp>
        <p:sp>
          <p:nvSpPr>
            <p:cNvPr id="179" name="rc179"/>
            <p:cNvSpPr/>
            <p:nvPr/>
          </p:nvSpPr>
          <p:spPr>
            <a:xfrm>
              <a:off x="4656178" y="5632243"/>
              <a:ext cx="1809346" cy="129091"/>
            </a:xfrm>
            <a:prstGeom prst="rect">
              <a:avLst/>
            </a:prstGeom>
            <a:solidFill>
              <a:srgbClr val="1CABE2">
                <a:alpha val="100000"/>
              </a:srgbClr>
            </a:solidFill>
          </p:spPr>
          <p:txBody>
            <a:bodyPr/>
            <a:lstStyle/>
            <a:p/>
          </p:txBody>
        </p:sp>
        <p:sp>
          <p:nvSpPr>
            <p:cNvPr id="180" name="tx180"/>
            <p:cNvSpPr/>
            <p:nvPr/>
          </p:nvSpPr>
          <p:spPr>
            <a:xfrm>
              <a:off x="8055059" y="597638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150.9</a:t>
              </a:r>
            </a:p>
          </p:txBody>
        </p:sp>
        <p:sp>
          <p:nvSpPr>
            <p:cNvPr id="181" name="tx181"/>
            <p:cNvSpPr/>
            <p:nvPr/>
          </p:nvSpPr>
          <p:spPr>
            <a:xfrm>
              <a:off x="6632371" y="5815017"/>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119.8</a:t>
              </a:r>
            </a:p>
          </p:txBody>
        </p:sp>
        <p:sp>
          <p:nvSpPr>
            <p:cNvPr id="182" name="tx182"/>
            <p:cNvSpPr/>
            <p:nvPr/>
          </p:nvSpPr>
          <p:spPr>
            <a:xfrm>
              <a:off x="6579306" y="56536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118.7</a:t>
              </a:r>
            </a:p>
          </p:txBody>
        </p:sp>
        <p:sp>
          <p:nvSpPr>
            <p:cNvPr id="183" name="tx183"/>
            <p:cNvSpPr/>
            <p:nvPr/>
          </p:nvSpPr>
          <p:spPr>
            <a:xfrm>
              <a:off x="3691891" y="5979077"/>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116.2</a:t>
              </a:r>
            </a:p>
          </p:txBody>
        </p:sp>
        <p:sp>
          <p:nvSpPr>
            <p:cNvPr id="184" name="tx184"/>
            <p:cNvSpPr/>
            <p:nvPr/>
          </p:nvSpPr>
          <p:spPr>
            <a:xfrm>
              <a:off x="7009401" y="597902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34.7</a:t>
              </a:r>
            </a:p>
          </p:txBody>
        </p:sp>
        <p:sp>
          <p:nvSpPr>
            <p:cNvPr id="185" name="tx185"/>
            <p:cNvSpPr/>
            <p:nvPr/>
          </p:nvSpPr>
          <p:spPr>
            <a:xfrm>
              <a:off x="2887287"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77.9</a:t>
              </a:r>
            </a:p>
          </p:txBody>
        </p:sp>
        <p:sp>
          <p:nvSpPr>
            <p:cNvPr id="186" name="tx186"/>
            <p:cNvSpPr/>
            <p:nvPr/>
          </p:nvSpPr>
          <p:spPr>
            <a:xfrm>
              <a:off x="5497182"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41.9</a:t>
              </a:r>
            </a:p>
          </p:txBody>
        </p:sp>
        <p:sp>
          <p:nvSpPr>
            <p:cNvPr id="187" name="tx187"/>
            <p:cNvSpPr/>
            <p:nvPr/>
          </p:nvSpPr>
          <p:spPr>
            <a:xfrm>
              <a:off x="2870732" y="5657672"/>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77.1</a:t>
              </a:r>
            </a:p>
          </p:txBody>
        </p:sp>
        <p:sp>
          <p:nvSpPr>
            <p:cNvPr id="188" name="tx188"/>
            <p:cNvSpPr/>
            <p:nvPr/>
          </p:nvSpPr>
          <p:spPr>
            <a:xfrm>
              <a:off x="5455358"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41.5</a:t>
              </a:r>
            </a:p>
          </p:txBody>
        </p:sp>
        <p:sp>
          <p:nvSpPr>
            <p:cNvPr id="189" name="tx189"/>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0" name="tx190"/>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1" name="tx191"/>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2" name="tx192"/>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3" name="tx193"/>
            <p:cNvSpPr/>
            <p:nvPr/>
          </p:nvSpPr>
          <p:spPr>
            <a:xfrm>
              <a:off x="3396940"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4" name="tx194"/>
            <p:cNvSpPr/>
            <p:nvPr/>
          </p:nvSpPr>
          <p:spPr>
            <a:xfrm>
              <a:off x="5536454"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5" name="tx195"/>
            <p:cNvSpPr/>
            <p:nvPr/>
          </p:nvSpPr>
          <p:spPr>
            <a:xfrm>
              <a:off x="7714816"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96" name="tx196"/>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7" name="tx197"/>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(65%) was lower than in 2019 (77%).
The number of children vaccinated with DTP1 decreased 34% compared to in 2019.
The number of surviving infants decreased approximately 21%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0" name=""/>
          <p:cNvGrpSpPr/>
          <p:nvPr/>
        </p:nvGrpSpPr>
        <p:grpSpPr>
          <a:xfrm>
            <a:off x="292608" y="1051560"/>
            <a:ext cx="8595360" cy="28575"/>
            <a:chOff x="292608" y="1051560"/>
            <a:chExt cx="8595360" cy="28575"/>
          </a:xfrm>
        </p:grpSpPr>
        <p:sp>
          <p:nvSpPr>
            <p:cNvPr id="201"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2"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Azerbaijan</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266244"/>
              <a:ext cx="3397293" cy="721754"/>
            </a:xfrm>
            <a:custGeom>
              <a:avLst/>
              <a:pathLst>
                <a:path w="3397293" h="721754">
                  <a:moveTo>
                    <a:pt x="0" y="131228"/>
                  </a:moveTo>
                  <a:lnTo>
                    <a:pt x="135891" y="109356"/>
                  </a:lnTo>
                  <a:lnTo>
                    <a:pt x="271783" y="131228"/>
                  </a:lnTo>
                  <a:lnTo>
                    <a:pt x="407675" y="109356"/>
                  </a:lnTo>
                  <a:lnTo>
                    <a:pt x="543566" y="109356"/>
                  </a:lnTo>
                  <a:lnTo>
                    <a:pt x="679458" y="153099"/>
                  </a:lnTo>
                  <a:lnTo>
                    <a:pt x="815350" y="87485"/>
                  </a:lnTo>
                  <a:lnTo>
                    <a:pt x="951242" y="65614"/>
                  </a:lnTo>
                  <a:lnTo>
                    <a:pt x="1087133" y="21871"/>
                  </a:lnTo>
                  <a:lnTo>
                    <a:pt x="1223025" y="21871"/>
                  </a:lnTo>
                  <a:lnTo>
                    <a:pt x="1358917" y="21871"/>
                  </a:lnTo>
                  <a:lnTo>
                    <a:pt x="1494809" y="0"/>
                  </a:lnTo>
                  <a:lnTo>
                    <a:pt x="1630700" y="65614"/>
                  </a:lnTo>
                  <a:lnTo>
                    <a:pt x="1766592" y="87485"/>
                  </a:lnTo>
                  <a:lnTo>
                    <a:pt x="1902484" y="87485"/>
                  </a:lnTo>
                  <a:lnTo>
                    <a:pt x="2038375" y="65614"/>
                  </a:lnTo>
                  <a:lnTo>
                    <a:pt x="2174267" y="65614"/>
                  </a:lnTo>
                  <a:lnTo>
                    <a:pt x="2310159" y="153099"/>
                  </a:lnTo>
                  <a:lnTo>
                    <a:pt x="2446051" y="174970"/>
                  </a:lnTo>
                  <a:lnTo>
                    <a:pt x="2581942" y="196842"/>
                  </a:lnTo>
                  <a:lnTo>
                    <a:pt x="2717834" y="568655"/>
                  </a:lnTo>
                  <a:lnTo>
                    <a:pt x="2853726" y="721754"/>
                  </a:lnTo>
                  <a:lnTo>
                    <a:pt x="2989618" y="678011"/>
                  </a:lnTo>
                  <a:lnTo>
                    <a:pt x="3125509" y="678011"/>
                  </a:lnTo>
                  <a:lnTo>
                    <a:pt x="3261401" y="678011"/>
                  </a:lnTo>
                  <a:lnTo>
                    <a:pt x="3397293" y="678011"/>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240584"/>
            </a:xfrm>
            <a:custGeom>
              <a:avLst/>
              <a:pathLst>
                <a:path w="3397293" h="240584">
                  <a:moveTo>
                    <a:pt x="0" y="87485"/>
                  </a:moveTo>
                  <a:lnTo>
                    <a:pt x="135891" y="43742"/>
                  </a:lnTo>
                  <a:lnTo>
                    <a:pt x="271783" y="131228"/>
                  </a:lnTo>
                  <a:lnTo>
                    <a:pt x="407675" y="240584"/>
                  </a:lnTo>
                  <a:lnTo>
                    <a:pt x="543566" y="87485"/>
                  </a:lnTo>
                  <a:lnTo>
                    <a:pt x="679458" y="43742"/>
                  </a:lnTo>
                  <a:lnTo>
                    <a:pt x="815350" y="43742"/>
                  </a:lnTo>
                  <a:lnTo>
                    <a:pt x="951242" y="0"/>
                  </a:lnTo>
                  <a:lnTo>
                    <a:pt x="1087133" y="0"/>
                  </a:lnTo>
                  <a:lnTo>
                    <a:pt x="1223025" y="65614"/>
                  </a:lnTo>
                  <a:lnTo>
                    <a:pt x="1358917" y="87485"/>
                  </a:lnTo>
                  <a:lnTo>
                    <a:pt x="1494809" y="109356"/>
                  </a:lnTo>
                  <a:lnTo>
                    <a:pt x="1630700" y="43742"/>
                  </a:lnTo>
                  <a:lnTo>
                    <a:pt x="1766592" y="21871"/>
                  </a:lnTo>
                  <a:lnTo>
                    <a:pt x="1902484" y="174970"/>
                  </a:lnTo>
                  <a:lnTo>
                    <a:pt x="2038375" y="153099"/>
                  </a:lnTo>
                  <a:lnTo>
                    <a:pt x="2174267" y="196842"/>
                  </a:lnTo>
                  <a:lnTo>
                    <a:pt x="2310159" y="131228"/>
                  </a:lnTo>
                  <a:lnTo>
                    <a:pt x="2446051" y="87485"/>
                  </a:lnTo>
                  <a:lnTo>
                    <a:pt x="2581942" y="65614"/>
                  </a:lnTo>
                  <a:lnTo>
                    <a:pt x="2717834" y="153099"/>
                  </a:lnTo>
                  <a:lnTo>
                    <a:pt x="2853726" y="153099"/>
                  </a:lnTo>
                  <a:lnTo>
                    <a:pt x="2989618" y="131228"/>
                  </a:lnTo>
                  <a:lnTo>
                    <a:pt x="3125509" y="131228"/>
                  </a:lnTo>
                  <a:lnTo>
                    <a:pt x="3261401" y="196842"/>
                  </a:lnTo>
                  <a:lnTo>
                    <a:pt x="3397293" y="1749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2266244"/>
              <a:ext cx="3397293" cy="721754"/>
            </a:xfrm>
            <a:custGeom>
              <a:avLst/>
              <a:pathLst>
                <a:path w="3397293" h="721754">
                  <a:moveTo>
                    <a:pt x="0" y="131228"/>
                  </a:moveTo>
                  <a:lnTo>
                    <a:pt x="135891" y="109356"/>
                  </a:lnTo>
                  <a:lnTo>
                    <a:pt x="271783" y="131228"/>
                  </a:lnTo>
                  <a:lnTo>
                    <a:pt x="407675" y="109356"/>
                  </a:lnTo>
                  <a:lnTo>
                    <a:pt x="543566" y="109356"/>
                  </a:lnTo>
                  <a:lnTo>
                    <a:pt x="679458" y="153099"/>
                  </a:lnTo>
                  <a:lnTo>
                    <a:pt x="815350" y="87485"/>
                  </a:lnTo>
                  <a:lnTo>
                    <a:pt x="951242" y="65614"/>
                  </a:lnTo>
                  <a:lnTo>
                    <a:pt x="1087133" y="21871"/>
                  </a:lnTo>
                  <a:lnTo>
                    <a:pt x="1223025" y="21871"/>
                  </a:lnTo>
                  <a:lnTo>
                    <a:pt x="1358917" y="21871"/>
                  </a:lnTo>
                  <a:lnTo>
                    <a:pt x="1494809" y="0"/>
                  </a:lnTo>
                  <a:lnTo>
                    <a:pt x="1630700" y="65614"/>
                  </a:lnTo>
                  <a:lnTo>
                    <a:pt x="1766592" y="87485"/>
                  </a:lnTo>
                  <a:lnTo>
                    <a:pt x="1902484" y="87485"/>
                  </a:lnTo>
                  <a:lnTo>
                    <a:pt x="2038375" y="65614"/>
                  </a:lnTo>
                  <a:lnTo>
                    <a:pt x="2174267" y="65614"/>
                  </a:lnTo>
                  <a:lnTo>
                    <a:pt x="2310159" y="153099"/>
                  </a:lnTo>
                  <a:lnTo>
                    <a:pt x="2446051" y="174970"/>
                  </a:lnTo>
                  <a:lnTo>
                    <a:pt x="2581942" y="196842"/>
                  </a:lnTo>
                  <a:lnTo>
                    <a:pt x="2717834" y="568655"/>
                  </a:lnTo>
                  <a:lnTo>
                    <a:pt x="2853726" y="721754"/>
                  </a:lnTo>
                  <a:lnTo>
                    <a:pt x="2989618" y="678011"/>
                  </a:lnTo>
                  <a:lnTo>
                    <a:pt x="3125509" y="678011"/>
                  </a:lnTo>
                  <a:lnTo>
                    <a:pt x="3261401" y="678011"/>
                  </a:lnTo>
                  <a:lnTo>
                    <a:pt x="3397293" y="678011"/>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568655"/>
            </a:xfrm>
            <a:custGeom>
              <a:avLst/>
              <a:pathLst>
                <a:path w="0" h="568655">
                  <a:moveTo>
                    <a:pt x="0" y="0"/>
                  </a:moveTo>
                  <a:lnTo>
                    <a:pt x="0" y="568655"/>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590526"/>
            </a:xfrm>
            <a:custGeom>
              <a:avLst/>
              <a:pathLst>
                <a:path w="0" h="590526">
                  <a:moveTo>
                    <a:pt x="0" y="0"/>
                  </a:moveTo>
                  <a:lnTo>
                    <a:pt x="0" y="590526"/>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459298"/>
            </a:xfrm>
            <a:custGeom>
              <a:avLst/>
              <a:pathLst>
                <a:path w="0" h="459298">
                  <a:moveTo>
                    <a:pt x="0" y="0"/>
                  </a:moveTo>
                  <a:lnTo>
                    <a:pt x="0" y="459298"/>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503041"/>
            </a:xfrm>
            <a:custGeom>
              <a:avLst/>
              <a:pathLst>
                <a:path w="0" h="503041">
                  <a:moveTo>
                    <a:pt x="0" y="0"/>
                  </a:moveTo>
                  <a:lnTo>
                    <a:pt x="0" y="503041"/>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34269"/>
            </a:xfrm>
            <a:custGeom>
              <a:avLst/>
              <a:pathLst>
                <a:path w="0" h="634269">
                  <a:moveTo>
                    <a:pt x="0" y="0"/>
                  </a:moveTo>
                  <a:lnTo>
                    <a:pt x="0" y="634269"/>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115438"/>
            </a:xfrm>
            <a:custGeom>
              <a:avLst/>
              <a:pathLst>
                <a:path w="0" h="1115438">
                  <a:moveTo>
                    <a:pt x="0" y="0"/>
                  </a:moveTo>
                  <a:lnTo>
                    <a:pt x="0" y="1115438"/>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115438"/>
            </a:xfrm>
            <a:custGeom>
              <a:avLst/>
              <a:pathLst>
                <a:path w="0" h="1115438">
                  <a:moveTo>
                    <a:pt x="0" y="0"/>
                  </a:moveTo>
                  <a:lnTo>
                    <a:pt x="0" y="1115438"/>
                  </a:lnTo>
                </a:path>
              </a:pathLst>
            </a:custGeom>
            <a:ln w="13550" cap="flat">
              <a:solidFill>
                <a:srgbClr val="0058AB">
                  <a:alpha val="100000"/>
                </a:srgbClr>
              </a:solidFill>
              <a:prstDash val="dot"/>
              <a:round/>
            </a:ln>
          </p:spPr>
          <p:txBody>
            <a:bodyPr/>
            <a:lstStyle/>
            <a:p/>
          </p:txBody>
        </p:sp>
        <p:sp>
          <p:nvSpPr>
            <p:cNvPr id="32" name="pl32"/>
            <p:cNvSpPr/>
            <p:nvPr/>
          </p:nvSpPr>
          <p:spPr>
            <a:xfrm>
              <a:off x="1120965" y="2266244"/>
              <a:ext cx="3397293" cy="721754"/>
            </a:xfrm>
            <a:custGeom>
              <a:avLst/>
              <a:pathLst>
                <a:path w="3397293" h="721754">
                  <a:moveTo>
                    <a:pt x="0" y="131228"/>
                  </a:moveTo>
                  <a:lnTo>
                    <a:pt x="135891" y="109356"/>
                  </a:lnTo>
                  <a:lnTo>
                    <a:pt x="271783" y="131228"/>
                  </a:lnTo>
                  <a:lnTo>
                    <a:pt x="407675" y="109356"/>
                  </a:lnTo>
                  <a:lnTo>
                    <a:pt x="543566" y="109356"/>
                  </a:lnTo>
                  <a:lnTo>
                    <a:pt x="679458" y="153099"/>
                  </a:lnTo>
                  <a:lnTo>
                    <a:pt x="815350" y="87485"/>
                  </a:lnTo>
                  <a:lnTo>
                    <a:pt x="951242" y="65614"/>
                  </a:lnTo>
                  <a:lnTo>
                    <a:pt x="1087133" y="21871"/>
                  </a:lnTo>
                  <a:lnTo>
                    <a:pt x="1223025" y="21871"/>
                  </a:lnTo>
                  <a:lnTo>
                    <a:pt x="1358917" y="21871"/>
                  </a:lnTo>
                  <a:lnTo>
                    <a:pt x="1494809" y="0"/>
                  </a:lnTo>
                  <a:lnTo>
                    <a:pt x="1630700" y="65614"/>
                  </a:lnTo>
                  <a:lnTo>
                    <a:pt x="1766592" y="87485"/>
                  </a:lnTo>
                  <a:lnTo>
                    <a:pt x="1902484" y="87485"/>
                  </a:lnTo>
                  <a:lnTo>
                    <a:pt x="2038375" y="65614"/>
                  </a:lnTo>
                  <a:lnTo>
                    <a:pt x="2174267" y="65614"/>
                  </a:lnTo>
                  <a:lnTo>
                    <a:pt x="2310159" y="153099"/>
                  </a:lnTo>
                  <a:lnTo>
                    <a:pt x="2446051" y="174970"/>
                  </a:lnTo>
                  <a:lnTo>
                    <a:pt x="2581942" y="196842"/>
                  </a:lnTo>
                  <a:lnTo>
                    <a:pt x="2717834" y="568655"/>
                  </a:lnTo>
                  <a:lnTo>
                    <a:pt x="2853726" y="721754"/>
                  </a:lnTo>
                  <a:lnTo>
                    <a:pt x="2989618" y="678011"/>
                  </a:lnTo>
                  <a:lnTo>
                    <a:pt x="3125509" y="678011"/>
                  </a:lnTo>
                  <a:lnTo>
                    <a:pt x="3261401" y="678011"/>
                  </a:lnTo>
                  <a:lnTo>
                    <a:pt x="3397293" y="678011"/>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34" name="tx34"/>
            <p:cNvSpPr/>
            <p:nvPr/>
          </p:nvSpPr>
          <p:spPr>
            <a:xfrm>
              <a:off x="1740134" y="1701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37" name="tx37"/>
            <p:cNvSpPr/>
            <p:nvPr/>
          </p:nvSpPr>
          <p:spPr>
            <a:xfrm>
              <a:off x="3642618"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51</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51</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1164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87</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1237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1237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31107"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93561"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79476" y="4962980"/>
              <a:ext cx="6600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Azerbaijan</a:t>
              </a:r>
            </a:p>
          </p:txBody>
        </p:sp>
        <p:sp>
          <p:nvSpPr>
            <p:cNvPr id="60" name="tx60"/>
            <p:cNvSpPr/>
            <p:nvPr/>
          </p:nvSpPr>
          <p:spPr>
            <a:xfrm>
              <a:off x="2898206"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60660" y="498897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1481051" y="1405107"/>
              <a:ext cx="2677120"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Azerbaijan, 2000-2025</a:t>
              </a:r>
            </a:p>
          </p:txBody>
        </p:sp>
        <p:sp>
          <p:nvSpPr>
            <p:cNvPr id="63" name="pl63"/>
            <p:cNvSpPr/>
            <p:nvPr/>
          </p:nvSpPr>
          <p:spPr>
            <a:xfrm>
              <a:off x="5267799" y="411310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57903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04496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51089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97683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84606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31199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77793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24386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7097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2297271"/>
              <a:ext cx="3397293" cy="1762423"/>
            </a:xfrm>
            <a:custGeom>
              <a:avLst/>
              <a:pathLst>
                <a:path w="3397293" h="1762423">
                  <a:moveTo>
                    <a:pt x="0" y="320440"/>
                  </a:moveTo>
                  <a:lnTo>
                    <a:pt x="135891" y="267033"/>
                  </a:lnTo>
                  <a:lnTo>
                    <a:pt x="271783" y="320440"/>
                  </a:lnTo>
                  <a:lnTo>
                    <a:pt x="407675" y="267033"/>
                  </a:lnTo>
                  <a:lnTo>
                    <a:pt x="543566" y="267033"/>
                  </a:lnTo>
                  <a:lnTo>
                    <a:pt x="679458" y="373847"/>
                  </a:lnTo>
                  <a:lnTo>
                    <a:pt x="815350" y="213627"/>
                  </a:lnTo>
                  <a:lnTo>
                    <a:pt x="951242" y="160220"/>
                  </a:lnTo>
                  <a:lnTo>
                    <a:pt x="1087133" y="53406"/>
                  </a:lnTo>
                  <a:lnTo>
                    <a:pt x="1223025" y="53406"/>
                  </a:lnTo>
                  <a:lnTo>
                    <a:pt x="1358917" y="53406"/>
                  </a:lnTo>
                  <a:lnTo>
                    <a:pt x="1494809" y="0"/>
                  </a:lnTo>
                  <a:lnTo>
                    <a:pt x="1630700" y="160220"/>
                  </a:lnTo>
                  <a:lnTo>
                    <a:pt x="1766592" y="213627"/>
                  </a:lnTo>
                  <a:lnTo>
                    <a:pt x="1902484" y="213627"/>
                  </a:lnTo>
                  <a:lnTo>
                    <a:pt x="2038375" y="160220"/>
                  </a:lnTo>
                  <a:lnTo>
                    <a:pt x="2174267" y="160220"/>
                  </a:lnTo>
                  <a:lnTo>
                    <a:pt x="2310159" y="373847"/>
                  </a:lnTo>
                  <a:lnTo>
                    <a:pt x="2446051" y="427254"/>
                  </a:lnTo>
                  <a:lnTo>
                    <a:pt x="2581942" y="480661"/>
                  </a:lnTo>
                  <a:lnTo>
                    <a:pt x="2717834" y="1388576"/>
                  </a:lnTo>
                  <a:lnTo>
                    <a:pt x="2853726" y="1762423"/>
                  </a:lnTo>
                  <a:lnTo>
                    <a:pt x="2989618" y="1655610"/>
                  </a:lnTo>
                  <a:lnTo>
                    <a:pt x="3125509" y="1655610"/>
                  </a:lnTo>
                  <a:lnTo>
                    <a:pt x="3261401" y="1655610"/>
                  </a:lnTo>
                  <a:lnTo>
                    <a:pt x="3397293" y="1655610"/>
                  </a:lnTo>
                </a:path>
              </a:pathLst>
            </a:custGeom>
            <a:ln w="27101" cap="flat">
              <a:solidFill>
                <a:srgbClr val="0058AB">
                  <a:alpha val="100000"/>
                </a:srgbClr>
              </a:solidFill>
              <a:prstDash val="solid"/>
              <a:round/>
            </a:ln>
          </p:spPr>
          <p:txBody>
            <a:bodyPr/>
            <a:lstStyle/>
            <a:p/>
          </p:txBody>
        </p:sp>
        <p:sp>
          <p:nvSpPr>
            <p:cNvPr id="81" name="pl81"/>
            <p:cNvSpPr/>
            <p:nvPr/>
          </p:nvSpPr>
          <p:spPr>
            <a:xfrm>
              <a:off x="5437664" y="2777932"/>
              <a:ext cx="3397293" cy="747694"/>
            </a:xfrm>
            <a:custGeom>
              <a:avLst/>
              <a:pathLst>
                <a:path w="3397293" h="747694">
                  <a:moveTo>
                    <a:pt x="0" y="747694"/>
                  </a:moveTo>
                  <a:lnTo>
                    <a:pt x="135891" y="747694"/>
                  </a:lnTo>
                  <a:lnTo>
                    <a:pt x="271783" y="747694"/>
                  </a:lnTo>
                  <a:lnTo>
                    <a:pt x="407675" y="640881"/>
                  </a:lnTo>
                  <a:lnTo>
                    <a:pt x="543566" y="534067"/>
                  </a:lnTo>
                  <a:lnTo>
                    <a:pt x="679458" y="480661"/>
                  </a:lnTo>
                  <a:lnTo>
                    <a:pt x="815350" y="427254"/>
                  </a:lnTo>
                  <a:lnTo>
                    <a:pt x="951242" y="427254"/>
                  </a:lnTo>
                  <a:lnTo>
                    <a:pt x="1087133" y="267033"/>
                  </a:lnTo>
                  <a:lnTo>
                    <a:pt x="1223025" y="160220"/>
                  </a:lnTo>
                  <a:lnTo>
                    <a:pt x="1358917" y="160220"/>
                  </a:lnTo>
                  <a:lnTo>
                    <a:pt x="1494809" y="106813"/>
                  </a:lnTo>
                  <a:lnTo>
                    <a:pt x="1630700" y="106813"/>
                  </a:lnTo>
                  <a:lnTo>
                    <a:pt x="1766592" y="106813"/>
                  </a:lnTo>
                  <a:lnTo>
                    <a:pt x="1902484" y="106813"/>
                  </a:lnTo>
                  <a:lnTo>
                    <a:pt x="2038375" y="53406"/>
                  </a:lnTo>
                  <a:lnTo>
                    <a:pt x="2174267" y="0"/>
                  </a:lnTo>
                  <a:lnTo>
                    <a:pt x="2310159" y="0"/>
                  </a:lnTo>
                  <a:lnTo>
                    <a:pt x="2446051" y="0"/>
                  </a:lnTo>
                  <a:lnTo>
                    <a:pt x="2581942" y="0"/>
                  </a:lnTo>
                  <a:lnTo>
                    <a:pt x="2717834" y="160220"/>
                  </a:lnTo>
                  <a:lnTo>
                    <a:pt x="2853726" y="267033"/>
                  </a:lnTo>
                  <a:lnTo>
                    <a:pt x="2989618" y="53406"/>
                  </a:lnTo>
                  <a:lnTo>
                    <a:pt x="3125509" y="106813"/>
                  </a:lnTo>
                  <a:lnTo>
                    <a:pt x="3261401" y="106813"/>
                  </a:lnTo>
                  <a:lnTo>
                    <a:pt x="3397293" y="53406"/>
                  </a:lnTo>
                </a:path>
              </a:pathLst>
            </a:custGeom>
            <a:ln w="27101" cap="flat">
              <a:solidFill>
                <a:srgbClr val="80BD41">
                  <a:alpha val="100000"/>
                </a:srgbClr>
              </a:solidFill>
              <a:prstDash val="solid"/>
              <a:round/>
            </a:ln>
          </p:spPr>
          <p:txBody>
            <a:bodyPr/>
            <a:lstStyle/>
            <a:p/>
          </p:txBody>
        </p:sp>
        <p:sp>
          <p:nvSpPr>
            <p:cNvPr id="82" name="pl82"/>
            <p:cNvSpPr/>
            <p:nvPr/>
          </p:nvSpPr>
          <p:spPr>
            <a:xfrm>
              <a:off x="5437664" y="2617711"/>
              <a:ext cx="3397293" cy="587474"/>
            </a:xfrm>
            <a:custGeom>
              <a:avLst/>
              <a:pathLst>
                <a:path w="3397293" h="587474">
                  <a:moveTo>
                    <a:pt x="0" y="213627"/>
                  </a:moveTo>
                  <a:lnTo>
                    <a:pt x="135891" y="106813"/>
                  </a:lnTo>
                  <a:lnTo>
                    <a:pt x="271783" y="320440"/>
                  </a:lnTo>
                  <a:lnTo>
                    <a:pt x="407675" y="587474"/>
                  </a:lnTo>
                  <a:lnTo>
                    <a:pt x="543566" y="213627"/>
                  </a:lnTo>
                  <a:lnTo>
                    <a:pt x="679458" y="106813"/>
                  </a:lnTo>
                  <a:lnTo>
                    <a:pt x="815350" y="106813"/>
                  </a:lnTo>
                  <a:lnTo>
                    <a:pt x="951242" y="0"/>
                  </a:lnTo>
                  <a:lnTo>
                    <a:pt x="1087133" y="0"/>
                  </a:lnTo>
                  <a:lnTo>
                    <a:pt x="1223025" y="160220"/>
                  </a:lnTo>
                  <a:lnTo>
                    <a:pt x="1358917" y="213627"/>
                  </a:lnTo>
                  <a:lnTo>
                    <a:pt x="1494809" y="267033"/>
                  </a:lnTo>
                  <a:lnTo>
                    <a:pt x="1630700" y="106813"/>
                  </a:lnTo>
                  <a:lnTo>
                    <a:pt x="1766592" y="53406"/>
                  </a:lnTo>
                  <a:lnTo>
                    <a:pt x="1902484" y="427254"/>
                  </a:lnTo>
                  <a:lnTo>
                    <a:pt x="2038375" y="373847"/>
                  </a:lnTo>
                  <a:lnTo>
                    <a:pt x="2174267" y="480661"/>
                  </a:lnTo>
                  <a:lnTo>
                    <a:pt x="2310159" y="320440"/>
                  </a:lnTo>
                  <a:lnTo>
                    <a:pt x="2446051" y="213627"/>
                  </a:lnTo>
                  <a:lnTo>
                    <a:pt x="2581942" y="160220"/>
                  </a:lnTo>
                  <a:lnTo>
                    <a:pt x="2717834" y="373847"/>
                  </a:lnTo>
                  <a:lnTo>
                    <a:pt x="2853726" y="373847"/>
                  </a:lnTo>
                  <a:lnTo>
                    <a:pt x="2989618" y="320440"/>
                  </a:lnTo>
                  <a:lnTo>
                    <a:pt x="3125509" y="320440"/>
                  </a:lnTo>
                  <a:lnTo>
                    <a:pt x="3261401" y="480661"/>
                  </a:lnTo>
                  <a:lnTo>
                    <a:pt x="3397293" y="427254"/>
                  </a:lnTo>
                </a:path>
              </a:pathLst>
            </a:custGeom>
            <a:ln w="27101" cap="flat">
              <a:solidFill>
                <a:srgbClr val="961A49">
                  <a:alpha val="100000"/>
                </a:srgbClr>
              </a:solidFill>
              <a:prstDash val="solid"/>
              <a:round/>
            </a:ln>
          </p:spPr>
          <p:txBody>
            <a:bodyPr/>
            <a:lstStyle/>
            <a:p/>
          </p:txBody>
        </p:sp>
        <p:sp>
          <p:nvSpPr>
            <p:cNvPr id="83" name="pl83"/>
            <p:cNvSpPr/>
            <p:nvPr/>
          </p:nvSpPr>
          <p:spPr>
            <a:xfrm>
              <a:off x="5437664" y="2777932"/>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2297271"/>
              <a:ext cx="3397293" cy="1762423"/>
            </a:xfrm>
            <a:custGeom>
              <a:avLst/>
              <a:pathLst>
                <a:path w="3397293" h="1762423">
                  <a:moveTo>
                    <a:pt x="0" y="320440"/>
                  </a:moveTo>
                  <a:lnTo>
                    <a:pt x="135891" y="267033"/>
                  </a:lnTo>
                  <a:lnTo>
                    <a:pt x="271783" y="320440"/>
                  </a:lnTo>
                  <a:lnTo>
                    <a:pt x="407675" y="267033"/>
                  </a:lnTo>
                  <a:lnTo>
                    <a:pt x="543566" y="267033"/>
                  </a:lnTo>
                  <a:lnTo>
                    <a:pt x="679458" y="373847"/>
                  </a:lnTo>
                  <a:lnTo>
                    <a:pt x="815350" y="213627"/>
                  </a:lnTo>
                  <a:lnTo>
                    <a:pt x="951242" y="160220"/>
                  </a:lnTo>
                  <a:lnTo>
                    <a:pt x="1087133" y="53406"/>
                  </a:lnTo>
                  <a:lnTo>
                    <a:pt x="1223025" y="53406"/>
                  </a:lnTo>
                  <a:lnTo>
                    <a:pt x="1358917" y="53406"/>
                  </a:lnTo>
                  <a:lnTo>
                    <a:pt x="1494809" y="0"/>
                  </a:lnTo>
                  <a:lnTo>
                    <a:pt x="1630700" y="160220"/>
                  </a:lnTo>
                  <a:lnTo>
                    <a:pt x="1766592" y="213627"/>
                  </a:lnTo>
                  <a:lnTo>
                    <a:pt x="1902484" y="213627"/>
                  </a:lnTo>
                  <a:lnTo>
                    <a:pt x="2038375" y="160220"/>
                  </a:lnTo>
                  <a:lnTo>
                    <a:pt x="2174267" y="160220"/>
                  </a:lnTo>
                  <a:lnTo>
                    <a:pt x="2310159" y="373847"/>
                  </a:lnTo>
                  <a:lnTo>
                    <a:pt x="2446051" y="427254"/>
                  </a:lnTo>
                  <a:lnTo>
                    <a:pt x="2581942" y="480661"/>
                  </a:lnTo>
                  <a:lnTo>
                    <a:pt x="2717834" y="1388576"/>
                  </a:lnTo>
                  <a:lnTo>
                    <a:pt x="2853726" y="1762423"/>
                  </a:lnTo>
                  <a:lnTo>
                    <a:pt x="2989618" y="1655610"/>
                  </a:lnTo>
                  <a:lnTo>
                    <a:pt x="3125509" y="1655610"/>
                  </a:lnTo>
                  <a:lnTo>
                    <a:pt x="3261401" y="1655610"/>
                  </a:lnTo>
                  <a:lnTo>
                    <a:pt x="3397293" y="1655610"/>
                  </a:lnTo>
                </a:path>
              </a:pathLst>
            </a:custGeom>
            <a:ln w="43362" cap="flat">
              <a:solidFill>
                <a:srgbClr val="000000">
                  <a:alpha val="100000"/>
                </a:srgbClr>
              </a:solidFill>
              <a:prstDash val="solid"/>
              <a:round/>
            </a:ln>
          </p:spPr>
          <p:txBody>
            <a:bodyPr/>
            <a:lstStyle/>
            <a:p/>
          </p:txBody>
        </p:sp>
        <p:sp>
          <p:nvSpPr>
            <p:cNvPr id="85" name="pl85"/>
            <p:cNvSpPr/>
            <p:nvPr/>
          </p:nvSpPr>
          <p:spPr>
            <a:xfrm>
              <a:off x="5437664" y="2105006"/>
              <a:ext cx="0" cy="512705"/>
            </a:xfrm>
            <a:custGeom>
              <a:avLst/>
              <a:pathLst>
                <a:path w="0" h="512705">
                  <a:moveTo>
                    <a:pt x="0" y="512705"/>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17122" y="2105006"/>
              <a:ext cx="0" cy="566111"/>
            </a:xfrm>
            <a:custGeom>
              <a:avLst/>
              <a:pathLst>
                <a:path w="0" h="566111">
                  <a:moveTo>
                    <a:pt x="0" y="566111"/>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96581" y="2105006"/>
              <a:ext cx="0" cy="245671"/>
            </a:xfrm>
            <a:custGeom>
              <a:avLst/>
              <a:pathLst>
                <a:path w="0" h="245671">
                  <a:moveTo>
                    <a:pt x="0" y="24567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76039" y="2105006"/>
              <a:ext cx="0" cy="352484"/>
            </a:xfrm>
            <a:custGeom>
              <a:avLst/>
              <a:pathLst>
                <a:path w="0" h="352484">
                  <a:moveTo>
                    <a:pt x="0" y="35248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19606" y="2105006"/>
              <a:ext cx="0" cy="672925"/>
            </a:xfrm>
            <a:custGeom>
              <a:avLst/>
              <a:pathLst>
                <a:path w="0" h="672925">
                  <a:moveTo>
                    <a:pt x="0" y="67292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9065" y="2105006"/>
              <a:ext cx="0" cy="1847874"/>
            </a:xfrm>
            <a:custGeom>
              <a:avLst/>
              <a:pathLst>
                <a:path w="0" h="1847874">
                  <a:moveTo>
                    <a:pt x="0" y="1847874"/>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2105006"/>
              <a:ext cx="0" cy="1847874"/>
            </a:xfrm>
            <a:custGeom>
              <a:avLst/>
              <a:pathLst>
                <a:path w="0" h="1847874">
                  <a:moveTo>
                    <a:pt x="0" y="1847874"/>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2297271"/>
              <a:ext cx="3397293" cy="1762423"/>
            </a:xfrm>
            <a:custGeom>
              <a:avLst/>
              <a:pathLst>
                <a:path w="3397293" h="1762423">
                  <a:moveTo>
                    <a:pt x="0" y="320440"/>
                  </a:moveTo>
                  <a:lnTo>
                    <a:pt x="135891" y="267033"/>
                  </a:lnTo>
                  <a:lnTo>
                    <a:pt x="271783" y="320440"/>
                  </a:lnTo>
                  <a:lnTo>
                    <a:pt x="407675" y="267033"/>
                  </a:lnTo>
                  <a:lnTo>
                    <a:pt x="543566" y="267033"/>
                  </a:lnTo>
                  <a:lnTo>
                    <a:pt x="679458" y="373847"/>
                  </a:lnTo>
                  <a:lnTo>
                    <a:pt x="815350" y="213627"/>
                  </a:lnTo>
                  <a:lnTo>
                    <a:pt x="951242" y="160220"/>
                  </a:lnTo>
                  <a:lnTo>
                    <a:pt x="1087133" y="53406"/>
                  </a:lnTo>
                  <a:lnTo>
                    <a:pt x="1223025" y="53406"/>
                  </a:lnTo>
                  <a:lnTo>
                    <a:pt x="1358917" y="53406"/>
                  </a:lnTo>
                  <a:lnTo>
                    <a:pt x="1494809" y="0"/>
                  </a:lnTo>
                  <a:lnTo>
                    <a:pt x="1630700" y="160220"/>
                  </a:lnTo>
                  <a:lnTo>
                    <a:pt x="1766592" y="213627"/>
                  </a:lnTo>
                  <a:lnTo>
                    <a:pt x="1902484" y="213627"/>
                  </a:lnTo>
                  <a:lnTo>
                    <a:pt x="2038375" y="160220"/>
                  </a:lnTo>
                  <a:lnTo>
                    <a:pt x="2174267" y="160220"/>
                  </a:lnTo>
                  <a:lnTo>
                    <a:pt x="2310159" y="373847"/>
                  </a:lnTo>
                  <a:lnTo>
                    <a:pt x="2446051" y="427254"/>
                  </a:lnTo>
                  <a:lnTo>
                    <a:pt x="2581942" y="480661"/>
                  </a:lnTo>
                  <a:lnTo>
                    <a:pt x="2717834" y="1388576"/>
                  </a:lnTo>
                  <a:lnTo>
                    <a:pt x="2853726" y="1762423"/>
                  </a:lnTo>
                  <a:lnTo>
                    <a:pt x="2989618" y="1655610"/>
                  </a:lnTo>
                  <a:lnTo>
                    <a:pt x="3125509" y="1655610"/>
                  </a:lnTo>
                  <a:lnTo>
                    <a:pt x="3261401" y="1655610"/>
                  </a:lnTo>
                  <a:lnTo>
                    <a:pt x="3397293" y="1655610"/>
                  </a:lnTo>
                </a:path>
              </a:pathLst>
            </a:custGeom>
            <a:ln w="27101" cap="flat">
              <a:solidFill>
                <a:srgbClr val="0058AB">
                  <a:alpha val="100000"/>
                </a:srgbClr>
              </a:solidFill>
              <a:prstDash val="solid"/>
              <a:round/>
            </a:ln>
          </p:spPr>
          <p:txBody>
            <a:bodyPr/>
            <a:lstStyle/>
            <a:p/>
          </p:txBody>
        </p:sp>
        <p:sp>
          <p:nvSpPr>
            <p:cNvPr id="93" name="tx93"/>
            <p:cNvSpPr/>
            <p:nvPr/>
          </p:nvSpPr>
          <p:spPr>
            <a:xfrm>
              <a:off x="5407519" y="204315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4" name="tx94"/>
            <p:cNvSpPr/>
            <p:nvPr/>
          </p:nvSpPr>
          <p:spPr>
            <a:xfrm>
              <a:off x="6086977" y="204452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5" name="tx95"/>
            <p:cNvSpPr/>
            <p:nvPr/>
          </p:nvSpPr>
          <p:spPr>
            <a:xfrm>
              <a:off x="6766436" y="20432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6" name="tx96"/>
            <p:cNvSpPr/>
            <p:nvPr/>
          </p:nvSpPr>
          <p:spPr>
            <a:xfrm>
              <a:off x="7445895" y="20432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7" name="tx97"/>
            <p:cNvSpPr/>
            <p:nvPr/>
          </p:nvSpPr>
          <p:spPr>
            <a:xfrm>
              <a:off x="7989462" y="20432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20725" y="2044527"/>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-22</a:t>
              </a:r>
            </a:p>
          </p:txBody>
        </p:sp>
        <p:sp>
          <p:nvSpPr>
            <p:cNvPr id="99" name="tx99"/>
            <p:cNvSpPr/>
            <p:nvPr/>
          </p:nvSpPr>
          <p:spPr>
            <a:xfrm>
              <a:off x="8756617" y="2044527"/>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-22</a:t>
              </a:r>
            </a:p>
          </p:txBody>
        </p:sp>
        <p:sp>
          <p:nvSpPr>
            <p:cNvPr id="100" name="tx100"/>
            <p:cNvSpPr/>
            <p:nvPr/>
          </p:nvSpPr>
          <p:spPr>
            <a:xfrm>
              <a:off x="8902429" y="279222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902429" y="3005902"/>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-5</a:t>
              </a:r>
            </a:p>
          </p:txBody>
        </p:sp>
        <p:sp>
          <p:nvSpPr>
            <p:cNvPr id="102" name="tx102"/>
            <p:cNvSpPr/>
            <p:nvPr/>
          </p:nvSpPr>
          <p:spPr>
            <a:xfrm>
              <a:off x="5003259" y="379395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a:off x="5003259" y="325988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127474" y="272581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049780" y="21917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49780" y="165768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7" name="tx107"/>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4" name="tx114"/>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592907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592907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94780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71026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196175" y="4962980"/>
              <a:ext cx="6600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Azerbaijan</a:t>
              </a:r>
            </a:p>
          </p:txBody>
        </p:sp>
        <p:sp>
          <p:nvSpPr>
            <p:cNvPr id="120" name="tx120"/>
            <p:cNvSpPr/>
            <p:nvPr/>
          </p:nvSpPr>
          <p:spPr>
            <a:xfrm>
              <a:off x="721490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977359" y="498897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22" name="tx122"/>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56431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505858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755286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381145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630572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879999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887395"/>
              <a:ext cx="5081582" cy="114824"/>
            </a:xfrm>
            <a:prstGeom prst="rect">
              <a:avLst/>
            </a:prstGeom>
            <a:solidFill>
              <a:srgbClr val="1CABE2">
                <a:alpha val="80000"/>
              </a:srgbClr>
            </a:solidFill>
          </p:spPr>
          <p:txBody>
            <a:bodyPr/>
            <a:lstStyle/>
            <a:p/>
          </p:txBody>
        </p:sp>
        <p:sp>
          <p:nvSpPr>
            <p:cNvPr id="134" name="rc134"/>
            <p:cNvSpPr/>
            <p:nvPr/>
          </p:nvSpPr>
          <p:spPr>
            <a:xfrm>
              <a:off x="1317178" y="5743865"/>
              <a:ext cx="7321564" cy="114824"/>
            </a:xfrm>
            <a:prstGeom prst="rect">
              <a:avLst/>
            </a:prstGeom>
            <a:solidFill>
              <a:srgbClr val="1CABE2">
                <a:alpha val="80000"/>
              </a:srgbClr>
            </a:solidFill>
          </p:spPr>
          <p:txBody>
            <a:bodyPr/>
            <a:lstStyle/>
            <a:p/>
          </p:txBody>
        </p:sp>
        <p:sp>
          <p:nvSpPr>
            <p:cNvPr id="135" name="rc135"/>
            <p:cNvSpPr/>
            <p:nvPr/>
          </p:nvSpPr>
          <p:spPr>
            <a:xfrm>
              <a:off x="1317178" y="5600334"/>
              <a:ext cx="7250602" cy="114824"/>
            </a:xfrm>
            <a:prstGeom prst="rect">
              <a:avLst/>
            </a:prstGeom>
            <a:solidFill>
              <a:srgbClr val="1CABE2">
                <a:alpha val="80000"/>
              </a:srgbClr>
            </a:solidFill>
          </p:spPr>
          <p:txBody>
            <a:bodyPr/>
            <a:lstStyle/>
            <a:p/>
          </p:txBody>
        </p:sp>
        <p:sp>
          <p:nvSpPr>
            <p:cNvPr id="136" name="tx136"/>
            <p:cNvSpPr/>
            <p:nvPr/>
          </p:nvSpPr>
          <p:spPr>
            <a:xfrm>
              <a:off x="8207706" y="5746810"/>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59,000</a:t>
              </a:r>
            </a:p>
          </p:txBody>
        </p:sp>
        <p:sp>
          <p:nvSpPr>
            <p:cNvPr id="137" name="tx137"/>
            <p:cNvSpPr/>
            <p:nvPr/>
          </p:nvSpPr>
          <p:spPr>
            <a:xfrm>
              <a:off x="8136744" y="5603279"/>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58,000</a:t>
              </a:r>
            </a:p>
          </p:txBody>
        </p:sp>
        <p:sp>
          <p:nvSpPr>
            <p:cNvPr id="138" name="tx138"/>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1" name="tx141"/>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3384166"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3" name="tx143"/>
            <p:cNvSpPr/>
            <p:nvPr/>
          </p:nvSpPr>
          <p:spPr>
            <a:xfrm>
              <a:off x="5878439"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4" name="tx144"/>
            <p:cNvSpPr/>
            <p:nvPr/>
          </p:nvSpPr>
          <p:spPr>
            <a:xfrm>
              <a:off x="8372712"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a:t>
              </a:r>
            </a:p>
          </p:txBody>
        </p:sp>
        <p:sp>
          <p:nvSpPr>
            <p:cNvPr id="145" name="tx145"/>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6" name="tx146"/>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7" name="tx147"/>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Azerbaijan (51%) was 34 percentage points lower than the global average (85%) and 36 percentage points lower than the average across all ECAR countries (87%).
National DTP3 coverage was 22 percentage points lower than in 2019 (73%).
This equates to 58,000 un- and undervaccinated children in 2025 compared to 41,000 un- and undervaccinated children in 2019.</a:t>
            </a:r>
          </a:p>
        </p:txBody>
      </p:sp>
      <p:sp>
        <p:nvSpPr>
          <p:cNvPr id="14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Azerbaijan DTP3 coverage was 51% - this is 22 percentage points lower than in 2019 and more than 10 percentage points lower than both the global and regional averages.</a:t>
            </a:r>
          </a:p>
        </p:txBody>
      </p:sp>
      <p:grpSp xmlns:pic="http://schemas.openxmlformats.org/drawingml/2006/picture">
        <p:nvGrpSpPr>
          <p:cNvPr id="150" name=""/>
          <p:cNvGrpSpPr/>
          <p:nvPr/>
        </p:nvGrpSpPr>
        <p:grpSpPr>
          <a:xfrm>
            <a:off x="292608" y="1005840"/>
            <a:ext cx="8595360" cy="28575"/>
            <a:chOff x="292608" y="1005840"/>
            <a:chExt cx="8595360" cy="28575"/>
          </a:xfrm>
        </p:grpSpPr>
        <p:sp>
          <p:nvSpPr>
            <p:cNvPr id="15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ECAR from lowest to highest coverage, and the rank of the top 10 countries with the most un- and undervaccinated children, based on absolute numbers.
In 2025, Azerbaijan ranked number 1 out of 21 countries for lowest DTP3 coverage (based on tied ranks).
Azerbaijan was in the top 10 countries with the most un- and undervaccinated children (rank=4).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Azerbaijan had the lowest coverage and was among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2535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5205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77874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20544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3870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06539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9209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91878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694601"/>
              <a:ext cx="239888" cy="517407"/>
            </a:xfrm>
            <a:prstGeom prst="rect">
              <a:avLst/>
            </a:prstGeom>
            <a:solidFill>
              <a:srgbClr val="80BD41">
                <a:alpha val="100000"/>
              </a:srgbClr>
            </a:solidFill>
          </p:spPr>
          <p:txBody>
            <a:bodyPr/>
            <a:lstStyle/>
            <a:p/>
          </p:txBody>
        </p:sp>
        <p:sp>
          <p:nvSpPr>
            <p:cNvPr id="26" name="rc26"/>
            <p:cNvSpPr/>
            <p:nvPr/>
          </p:nvSpPr>
          <p:spPr>
            <a:xfrm>
              <a:off x="1296273" y="3531209"/>
              <a:ext cx="239888" cy="163391"/>
            </a:xfrm>
            <a:prstGeom prst="rect">
              <a:avLst/>
            </a:prstGeom>
            <a:solidFill>
              <a:srgbClr val="1CABE2">
                <a:alpha val="100000"/>
              </a:srgbClr>
            </a:solidFill>
          </p:spPr>
          <p:txBody>
            <a:bodyPr/>
            <a:lstStyle/>
            <a:p/>
          </p:txBody>
        </p:sp>
        <p:sp>
          <p:nvSpPr>
            <p:cNvPr id="27" name="rc27"/>
            <p:cNvSpPr/>
            <p:nvPr/>
          </p:nvSpPr>
          <p:spPr>
            <a:xfrm>
              <a:off x="1562816" y="3715126"/>
              <a:ext cx="239888" cy="496883"/>
            </a:xfrm>
            <a:prstGeom prst="rect">
              <a:avLst/>
            </a:prstGeom>
            <a:solidFill>
              <a:srgbClr val="80BD41">
                <a:alpha val="100000"/>
              </a:srgbClr>
            </a:solidFill>
          </p:spPr>
          <p:txBody>
            <a:bodyPr/>
            <a:lstStyle/>
            <a:p/>
          </p:txBody>
        </p:sp>
        <p:sp>
          <p:nvSpPr>
            <p:cNvPr id="28" name="rc28"/>
            <p:cNvSpPr/>
            <p:nvPr/>
          </p:nvSpPr>
          <p:spPr>
            <a:xfrm>
              <a:off x="1562816" y="3566697"/>
              <a:ext cx="239888" cy="148428"/>
            </a:xfrm>
            <a:prstGeom prst="rect">
              <a:avLst/>
            </a:prstGeom>
            <a:solidFill>
              <a:srgbClr val="1CABE2">
                <a:alpha val="100000"/>
              </a:srgbClr>
            </a:solidFill>
          </p:spPr>
          <p:txBody>
            <a:bodyPr/>
            <a:lstStyle/>
            <a:p/>
          </p:txBody>
        </p:sp>
        <p:sp>
          <p:nvSpPr>
            <p:cNvPr id="29" name="rc29"/>
            <p:cNvSpPr/>
            <p:nvPr/>
          </p:nvSpPr>
          <p:spPr>
            <a:xfrm>
              <a:off x="1829360" y="3717992"/>
              <a:ext cx="239888" cy="494017"/>
            </a:xfrm>
            <a:prstGeom prst="rect">
              <a:avLst/>
            </a:prstGeom>
            <a:solidFill>
              <a:srgbClr val="80BD41">
                <a:alpha val="100000"/>
              </a:srgbClr>
            </a:solidFill>
          </p:spPr>
          <p:txBody>
            <a:bodyPr/>
            <a:lstStyle/>
            <a:p/>
          </p:txBody>
        </p:sp>
        <p:sp>
          <p:nvSpPr>
            <p:cNvPr id="30" name="rc30"/>
            <p:cNvSpPr/>
            <p:nvPr/>
          </p:nvSpPr>
          <p:spPr>
            <a:xfrm>
              <a:off x="1829360" y="3561996"/>
              <a:ext cx="239888" cy="155996"/>
            </a:xfrm>
            <a:prstGeom prst="rect">
              <a:avLst/>
            </a:prstGeom>
            <a:solidFill>
              <a:srgbClr val="1CABE2">
                <a:alpha val="100000"/>
              </a:srgbClr>
            </a:solidFill>
          </p:spPr>
          <p:txBody>
            <a:bodyPr/>
            <a:lstStyle/>
            <a:p/>
          </p:txBody>
        </p:sp>
        <p:sp>
          <p:nvSpPr>
            <p:cNvPr id="31" name="rc31"/>
            <p:cNvSpPr/>
            <p:nvPr/>
          </p:nvSpPr>
          <p:spPr>
            <a:xfrm>
              <a:off x="2095903" y="3697640"/>
              <a:ext cx="239888" cy="514369"/>
            </a:xfrm>
            <a:prstGeom prst="rect">
              <a:avLst/>
            </a:prstGeom>
            <a:solidFill>
              <a:srgbClr val="80BD41">
                <a:alpha val="100000"/>
              </a:srgbClr>
            </a:solidFill>
          </p:spPr>
          <p:txBody>
            <a:bodyPr/>
            <a:lstStyle/>
            <a:p/>
          </p:txBody>
        </p:sp>
        <p:sp>
          <p:nvSpPr>
            <p:cNvPr id="32" name="rc32"/>
            <p:cNvSpPr/>
            <p:nvPr/>
          </p:nvSpPr>
          <p:spPr>
            <a:xfrm>
              <a:off x="2095903" y="3543994"/>
              <a:ext cx="239888" cy="153645"/>
            </a:xfrm>
            <a:prstGeom prst="rect">
              <a:avLst/>
            </a:prstGeom>
            <a:solidFill>
              <a:srgbClr val="1CABE2">
                <a:alpha val="100000"/>
              </a:srgbClr>
            </a:solidFill>
          </p:spPr>
          <p:txBody>
            <a:bodyPr/>
            <a:lstStyle/>
            <a:p/>
          </p:txBody>
        </p:sp>
        <p:sp>
          <p:nvSpPr>
            <p:cNvPr id="33" name="rc33"/>
            <p:cNvSpPr/>
            <p:nvPr/>
          </p:nvSpPr>
          <p:spPr>
            <a:xfrm>
              <a:off x="2362446" y="3562913"/>
              <a:ext cx="239888" cy="649096"/>
            </a:xfrm>
            <a:prstGeom prst="rect">
              <a:avLst/>
            </a:prstGeom>
            <a:solidFill>
              <a:srgbClr val="80BD41">
                <a:alpha val="100000"/>
              </a:srgbClr>
            </a:solidFill>
          </p:spPr>
          <p:txBody>
            <a:bodyPr/>
            <a:lstStyle/>
            <a:p/>
          </p:txBody>
        </p:sp>
        <p:sp>
          <p:nvSpPr>
            <p:cNvPr id="34" name="rc34"/>
            <p:cNvSpPr/>
            <p:nvPr/>
          </p:nvSpPr>
          <p:spPr>
            <a:xfrm>
              <a:off x="2362446" y="3369021"/>
              <a:ext cx="239888" cy="193891"/>
            </a:xfrm>
            <a:prstGeom prst="rect">
              <a:avLst/>
            </a:prstGeom>
            <a:solidFill>
              <a:srgbClr val="1CABE2">
                <a:alpha val="100000"/>
              </a:srgbClr>
            </a:solidFill>
          </p:spPr>
          <p:txBody>
            <a:bodyPr/>
            <a:lstStyle/>
            <a:p/>
          </p:txBody>
        </p:sp>
        <p:sp>
          <p:nvSpPr>
            <p:cNvPr id="35" name="rc35"/>
            <p:cNvSpPr/>
            <p:nvPr/>
          </p:nvSpPr>
          <p:spPr>
            <a:xfrm>
              <a:off x="2628989" y="3559359"/>
              <a:ext cx="239888" cy="652650"/>
            </a:xfrm>
            <a:prstGeom prst="rect">
              <a:avLst/>
            </a:prstGeom>
            <a:solidFill>
              <a:srgbClr val="80BD41">
                <a:alpha val="100000"/>
              </a:srgbClr>
            </a:solidFill>
          </p:spPr>
          <p:txBody>
            <a:bodyPr/>
            <a:lstStyle/>
            <a:p/>
          </p:txBody>
        </p:sp>
        <p:sp>
          <p:nvSpPr>
            <p:cNvPr id="36" name="rc36"/>
            <p:cNvSpPr/>
            <p:nvPr/>
          </p:nvSpPr>
          <p:spPr>
            <a:xfrm>
              <a:off x="2628989" y="3341789"/>
              <a:ext cx="239888" cy="217569"/>
            </a:xfrm>
            <a:prstGeom prst="rect">
              <a:avLst/>
            </a:prstGeom>
            <a:solidFill>
              <a:srgbClr val="1CABE2">
                <a:alpha val="100000"/>
              </a:srgbClr>
            </a:solidFill>
          </p:spPr>
          <p:txBody>
            <a:bodyPr/>
            <a:lstStyle/>
            <a:p/>
          </p:txBody>
        </p:sp>
        <p:sp>
          <p:nvSpPr>
            <p:cNvPr id="37" name="rc37"/>
            <p:cNvSpPr/>
            <p:nvPr/>
          </p:nvSpPr>
          <p:spPr>
            <a:xfrm>
              <a:off x="2895532" y="3503691"/>
              <a:ext cx="239888" cy="708318"/>
            </a:xfrm>
            <a:prstGeom prst="rect">
              <a:avLst/>
            </a:prstGeom>
            <a:solidFill>
              <a:srgbClr val="80BD41">
                <a:alpha val="100000"/>
              </a:srgbClr>
            </a:solidFill>
          </p:spPr>
          <p:txBody>
            <a:bodyPr/>
            <a:lstStyle/>
            <a:p/>
          </p:txBody>
        </p:sp>
        <p:sp>
          <p:nvSpPr>
            <p:cNvPr id="38" name="rc38"/>
            <p:cNvSpPr/>
            <p:nvPr/>
          </p:nvSpPr>
          <p:spPr>
            <a:xfrm>
              <a:off x="2895532" y="3303894"/>
              <a:ext cx="239888" cy="199796"/>
            </a:xfrm>
            <a:prstGeom prst="rect">
              <a:avLst/>
            </a:prstGeom>
            <a:solidFill>
              <a:srgbClr val="1CABE2">
                <a:alpha val="100000"/>
              </a:srgbClr>
            </a:solidFill>
          </p:spPr>
          <p:txBody>
            <a:bodyPr/>
            <a:lstStyle/>
            <a:p/>
          </p:txBody>
        </p:sp>
        <p:sp>
          <p:nvSpPr>
            <p:cNvPr id="39" name="rc39"/>
            <p:cNvSpPr/>
            <p:nvPr/>
          </p:nvSpPr>
          <p:spPr>
            <a:xfrm>
              <a:off x="3162075" y="3496352"/>
              <a:ext cx="239888" cy="715656"/>
            </a:xfrm>
            <a:prstGeom prst="rect">
              <a:avLst/>
            </a:prstGeom>
            <a:solidFill>
              <a:srgbClr val="80BD41">
                <a:alpha val="100000"/>
              </a:srgbClr>
            </a:solidFill>
          </p:spPr>
          <p:txBody>
            <a:bodyPr/>
            <a:lstStyle/>
            <a:p/>
          </p:txBody>
        </p:sp>
        <p:sp>
          <p:nvSpPr>
            <p:cNvPr id="40" name="rc40"/>
            <p:cNvSpPr/>
            <p:nvPr/>
          </p:nvSpPr>
          <p:spPr>
            <a:xfrm>
              <a:off x="3162075" y="3306130"/>
              <a:ext cx="239888" cy="190222"/>
            </a:xfrm>
            <a:prstGeom prst="rect">
              <a:avLst/>
            </a:prstGeom>
            <a:solidFill>
              <a:srgbClr val="1CABE2">
                <a:alpha val="100000"/>
              </a:srgbClr>
            </a:solidFill>
          </p:spPr>
          <p:txBody>
            <a:bodyPr/>
            <a:lstStyle/>
            <a:p/>
          </p:txBody>
        </p:sp>
        <p:sp>
          <p:nvSpPr>
            <p:cNvPr id="41" name="rc41"/>
            <p:cNvSpPr/>
            <p:nvPr/>
          </p:nvSpPr>
          <p:spPr>
            <a:xfrm>
              <a:off x="3428618" y="3485803"/>
              <a:ext cx="239888" cy="726205"/>
            </a:xfrm>
            <a:prstGeom prst="rect">
              <a:avLst/>
            </a:prstGeom>
            <a:solidFill>
              <a:srgbClr val="80BD41">
                <a:alpha val="100000"/>
              </a:srgbClr>
            </a:solidFill>
          </p:spPr>
          <p:txBody>
            <a:bodyPr/>
            <a:lstStyle/>
            <a:p/>
          </p:txBody>
        </p:sp>
        <p:sp>
          <p:nvSpPr>
            <p:cNvPr id="42" name="rc42"/>
            <p:cNvSpPr/>
            <p:nvPr/>
          </p:nvSpPr>
          <p:spPr>
            <a:xfrm>
              <a:off x="3428618" y="3315475"/>
              <a:ext cx="239888" cy="170328"/>
            </a:xfrm>
            <a:prstGeom prst="rect">
              <a:avLst/>
            </a:prstGeom>
            <a:solidFill>
              <a:srgbClr val="1CABE2">
                <a:alpha val="100000"/>
              </a:srgbClr>
            </a:solidFill>
          </p:spPr>
          <p:txBody>
            <a:bodyPr/>
            <a:lstStyle/>
            <a:p/>
          </p:txBody>
        </p:sp>
        <p:sp>
          <p:nvSpPr>
            <p:cNvPr id="43" name="rc43"/>
            <p:cNvSpPr/>
            <p:nvPr/>
          </p:nvSpPr>
          <p:spPr>
            <a:xfrm>
              <a:off x="3695161" y="3503117"/>
              <a:ext cx="239888" cy="708891"/>
            </a:xfrm>
            <a:prstGeom prst="rect">
              <a:avLst/>
            </a:prstGeom>
            <a:solidFill>
              <a:srgbClr val="80BD41">
                <a:alpha val="100000"/>
              </a:srgbClr>
            </a:solidFill>
          </p:spPr>
          <p:txBody>
            <a:bodyPr/>
            <a:lstStyle/>
            <a:p/>
          </p:txBody>
        </p:sp>
        <p:sp>
          <p:nvSpPr>
            <p:cNvPr id="44" name="rc44"/>
            <p:cNvSpPr/>
            <p:nvPr/>
          </p:nvSpPr>
          <p:spPr>
            <a:xfrm>
              <a:off x="3695161" y="3336859"/>
              <a:ext cx="239888" cy="166258"/>
            </a:xfrm>
            <a:prstGeom prst="rect">
              <a:avLst/>
            </a:prstGeom>
            <a:solidFill>
              <a:srgbClr val="1CABE2">
                <a:alpha val="100000"/>
              </a:srgbClr>
            </a:solidFill>
          </p:spPr>
          <p:txBody>
            <a:bodyPr/>
            <a:lstStyle/>
            <a:p/>
          </p:txBody>
        </p:sp>
        <p:sp>
          <p:nvSpPr>
            <p:cNvPr id="45" name="rc45"/>
            <p:cNvSpPr/>
            <p:nvPr/>
          </p:nvSpPr>
          <p:spPr>
            <a:xfrm>
              <a:off x="3961705" y="3449513"/>
              <a:ext cx="239888" cy="762495"/>
            </a:xfrm>
            <a:prstGeom prst="rect">
              <a:avLst/>
            </a:prstGeom>
            <a:solidFill>
              <a:srgbClr val="80BD41">
                <a:alpha val="100000"/>
              </a:srgbClr>
            </a:solidFill>
          </p:spPr>
          <p:txBody>
            <a:bodyPr/>
            <a:lstStyle/>
            <a:p/>
          </p:txBody>
        </p:sp>
        <p:sp>
          <p:nvSpPr>
            <p:cNvPr id="46" name="rc46"/>
            <p:cNvSpPr/>
            <p:nvPr/>
          </p:nvSpPr>
          <p:spPr>
            <a:xfrm>
              <a:off x="3961705" y="3270642"/>
              <a:ext cx="239888" cy="178871"/>
            </a:xfrm>
            <a:prstGeom prst="rect">
              <a:avLst/>
            </a:prstGeom>
            <a:solidFill>
              <a:srgbClr val="1CABE2">
                <a:alpha val="100000"/>
              </a:srgbClr>
            </a:solidFill>
          </p:spPr>
          <p:txBody>
            <a:bodyPr/>
            <a:lstStyle/>
            <a:p/>
          </p:txBody>
        </p:sp>
        <p:sp>
          <p:nvSpPr>
            <p:cNvPr id="47" name="rc47"/>
            <p:cNvSpPr/>
            <p:nvPr/>
          </p:nvSpPr>
          <p:spPr>
            <a:xfrm>
              <a:off x="4228248" y="3407719"/>
              <a:ext cx="239888" cy="804289"/>
            </a:xfrm>
            <a:prstGeom prst="rect">
              <a:avLst/>
            </a:prstGeom>
            <a:solidFill>
              <a:srgbClr val="80BD41">
                <a:alpha val="100000"/>
              </a:srgbClr>
            </a:solidFill>
          </p:spPr>
          <p:txBody>
            <a:bodyPr/>
            <a:lstStyle/>
            <a:p/>
          </p:txBody>
        </p:sp>
        <p:sp>
          <p:nvSpPr>
            <p:cNvPr id="48" name="rc48"/>
            <p:cNvSpPr/>
            <p:nvPr/>
          </p:nvSpPr>
          <p:spPr>
            <a:xfrm>
              <a:off x="4228248" y="3231141"/>
              <a:ext cx="239888" cy="176577"/>
            </a:xfrm>
            <a:prstGeom prst="rect">
              <a:avLst/>
            </a:prstGeom>
            <a:solidFill>
              <a:srgbClr val="1CABE2">
                <a:alpha val="100000"/>
              </a:srgbClr>
            </a:solidFill>
          </p:spPr>
          <p:txBody>
            <a:bodyPr/>
            <a:lstStyle/>
            <a:p/>
          </p:txBody>
        </p:sp>
        <p:sp>
          <p:nvSpPr>
            <p:cNvPr id="49" name="rc49"/>
            <p:cNvSpPr/>
            <p:nvPr/>
          </p:nvSpPr>
          <p:spPr>
            <a:xfrm>
              <a:off x="4494791" y="3367129"/>
              <a:ext cx="239888" cy="844879"/>
            </a:xfrm>
            <a:prstGeom prst="rect">
              <a:avLst/>
            </a:prstGeom>
            <a:solidFill>
              <a:srgbClr val="80BD41">
                <a:alpha val="100000"/>
              </a:srgbClr>
            </a:solidFill>
          </p:spPr>
          <p:txBody>
            <a:bodyPr/>
            <a:lstStyle/>
            <a:p/>
          </p:txBody>
        </p:sp>
        <p:sp>
          <p:nvSpPr>
            <p:cNvPr id="50" name="rc50"/>
            <p:cNvSpPr/>
            <p:nvPr/>
          </p:nvSpPr>
          <p:spPr>
            <a:xfrm>
              <a:off x="4494791" y="3142566"/>
              <a:ext cx="239888" cy="224563"/>
            </a:xfrm>
            <a:prstGeom prst="rect">
              <a:avLst/>
            </a:prstGeom>
            <a:solidFill>
              <a:srgbClr val="1CABE2">
                <a:alpha val="100000"/>
              </a:srgbClr>
            </a:solidFill>
          </p:spPr>
          <p:txBody>
            <a:bodyPr/>
            <a:lstStyle/>
            <a:p/>
          </p:txBody>
        </p:sp>
        <p:sp>
          <p:nvSpPr>
            <p:cNvPr id="51" name="rc51"/>
            <p:cNvSpPr/>
            <p:nvPr/>
          </p:nvSpPr>
          <p:spPr>
            <a:xfrm>
              <a:off x="4761334" y="3374181"/>
              <a:ext cx="239888" cy="837828"/>
            </a:xfrm>
            <a:prstGeom prst="rect">
              <a:avLst/>
            </a:prstGeom>
            <a:solidFill>
              <a:srgbClr val="80BD41">
                <a:alpha val="100000"/>
              </a:srgbClr>
            </a:solidFill>
          </p:spPr>
          <p:txBody>
            <a:bodyPr/>
            <a:lstStyle/>
            <a:p/>
          </p:txBody>
        </p:sp>
        <p:sp>
          <p:nvSpPr>
            <p:cNvPr id="52" name="rc52"/>
            <p:cNvSpPr/>
            <p:nvPr/>
          </p:nvSpPr>
          <p:spPr>
            <a:xfrm>
              <a:off x="4761334" y="3137865"/>
              <a:ext cx="239888" cy="236316"/>
            </a:xfrm>
            <a:prstGeom prst="rect">
              <a:avLst/>
            </a:prstGeom>
            <a:solidFill>
              <a:srgbClr val="1CABE2">
                <a:alpha val="100000"/>
              </a:srgbClr>
            </a:solidFill>
          </p:spPr>
          <p:txBody>
            <a:bodyPr/>
            <a:lstStyle/>
            <a:p/>
          </p:txBody>
        </p:sp>
        <p:sp>
          <p:nvSpPr>
            <p:cNvPr id="53" name="rc53"/>
            <p:cNvSpPr/>
            <p:nvPr/>
          </p:nvSpPr>
          <p:spPr>
            <a:xfrm>
              <a:off x="5027877" y="3385475"/>
              <a:ext cx="239888" cy="826534"/>
            </a:xfrm>
            <a:prstGeom prst="rect">
              <a:avLst/>
            </a:prstGeom>
            <a:solidFill>
              <a:srgbClr val="80BD41">
                <a:alpha val="100000"/>
              </a:srgbClr>
            </a:solidFill>
          </p:spPr>
          <p:txBody>
            <a:bodyPr/>
            <a:lstStyle/>
            <a:p/>
          </p:txBody>
        </p:sp>
        <p:sp>
          <p:nvSpPr>
            <p:cNvPr id="54" name="rc54"/>
            <p:cNvSpPr/>
            <p:nvPr/>
          </p:nvSpPr>
          <p:spPr>
            <a:xfrm>
              <a:off x="5027877" y="3152369"/>
              <a:ext cx="239888" cy="233105"/>
            </a:xfrm>
            <a:prstGeom prst="rect">
              <a:avLst/>
            </a:prstGeom>
            <a:solidFill>
              <a:srgbClr val="1CABE2">
                <a:alpha val="100000"/>
              </a:srgbClr>
            </a:solidFill>
          </p:spPr>
          <p:txBody>
            <a:bodyPr/>
            <a:lstStyle/>
            <a:p/>
          </p:txBody>
        </p:sp>
        <p:sp>
          <p:nvSpPr>
            <p:cNvPr id="55" name="rc55"/>
            <p:cNvSpPr/>
            <p:nvPr/>
          </p:nvSpPr>
          <p:spPr>
            <a:xfrm>
              <a:off x="5294420" y="3401126"/>
              <a:ext cx="239888" cy="810882"/>
            </a:xfrm>
            <a:prstGeom prst="rect">
              <a:avLst/>
            </a:prstGeom>
            <a:solidFill>
              <a:srgbClr val="80BD41">
                <a:alpha val="100000"/>
              </a:srgbClr>
            </a:solidFill>
          </p:spPr>
          <p:txBody>
            <a:bodyPr/>
            <a:lstStyle/>
            <a:p/>
          </p:txBody>
        </p:sp>
        <p:sp>
          <p:nvSpPr>
            <p:cNvPr id="56" name="rc56"/>
            <p:cNvSpPr/>
            <p:nvPr/>
          </p:nvSpPr>
          <p:spPr>
            <a:xfrm>
              <a:off x="5294420" y="3185564"/>
              <a:ext cx="239888" cy="215562"/>
            </a:xfrm>
            <a:prstGeom prst="rect">
              <a:avLst/>
            </a:prstGeom>
            <a:solidFill>
              <a:srgbClr val="1CABE2">
                <a:alpha val="100000"/>
              </a:srgbClr>
            </a:solidFill>
          </p:spPr>
          <p:txBody>
            <a:bodyPr/>
            <a:lstStyle/>
            <a:p/>
          </p:txBody>
        </p:sp>
        <p:sp>
          <p:nvSpPr>
            <p:cNvPr id="57" name="rc57"/>
            <p:cNvSpPr/>
            <p:nvPr/>
          </p:nvSpPr>
          <p:spPr>
            <a:xfrm>
              <a:off x="5560963" y="3440111"/>
              <a:ext cx="239888" cy="771898"/>
            </a:xfrm>
            <a:prstGeom prst="rect">
              <a:avLst/>
            </a:prstGeom>
            <a:solidFill>
              <a:srgbClr val="80BD41">
                <a:alpha val="100000"/>
              </a:srgbClr>
            </a:solidFill>
          </p:spPr>
          <p:txBody>
            <a:bodyPr/>
            <a:lstStyle/>
            <a:p/>
          </p:txBody>
        </p:sp>
        <p:sp>
          <p:nvSpPr>
            <p:cNvPr id="58" name="rc58"/>
            <p:cNvSpPr/>
            <p:nvPr/>
          </p:nvSpPr>
          <p:spPr>
            <a:xfrm>
              <a:off x="5560963" y="3234925"/>
              <a:ext cx="239888" cy="205185"/>
            </a:xfrm>
            <a:prstGeom prst="rect">
              <a:avLst/>
            </a:prstGeom>
            <a:solidFill>
              <a:srgbClr val="1CABE2">
                <a:alpha val="100000"/>
              </a:srgbClr>
            </a:solidFill>
          </p:spPr>
          <p:txBody>
            <a:bodyPr/>
            <a:lstStyle/>
            <a:p/>
          </p:txBody>
        </p:sp>
        <p:sp>
          <p:nvSpPr>
            <p:cNvPr id="59" name="rc59"/>
            <p:cNvSpPr/>
            <p:nvPr/>
          </p:nvSpPr>
          <p:spPr>
            <a:xfrm>
              <a:off x="5827506" y="3510456"/>
              <a:ext cx="239888" cy="701553"/>
            </a:xfrm>
            <a:prstGeom prst="rect">
              <a:avLst/>
            </a:prstGeom>
            <a:solidFill>
              <a:srgbClr val="80BD41">
                <a:alpha val="100000"/>
              </a:srgbClr>
            </a:solidFill>
          </p:spPr>
          <p:txBody>
            <a:bodyPr/>
            <a:lstStyle/>
            <a:p/>
          </p:txBody>
        </p:sp>
        <p:sp>
          <p:nvSpPr>
            <p:cNvPr id="60" name="rc60"/>
            <p:cNvSpPr/>
            <p:nvPr/>
          </p:nvSpPr>
          <p:spPr>
            <a:xfrm>
              <a:off x="5827506" y="3276604"/>
              <a:ext cx="239888" cy="233851"/>
            </a:xfrm>
            <a:prstGeom prst="rect">
              <a:avLst/>
            </a:prstGeom>
            <a:solidFill>
              <a:srgbClr val="1CABE2">
                <a:alpha val="100000"/>
              </a:srgbClr>
            </a:solidFill>
          </p:spPr>
          <p:txBody>
            <a:bodyPr/>
            <a:lstStyle/>
            <a:p/>
          </p:txBody>
        </p:sp>
        <p:sp>
          <p:nvSpPr>
            <p:cNvPr id="61" name="rc61"/>
            <p:cNvSpPr/>
            <p:nvPr/>
          </p:nvSpPr>
          <p:spPr>
            <a:xfrm>
              <a:off x="6094049" y="3545485"/>
              <a:ext cx="239888" cy="666524"/>
            </a:xfrm>
            <a:prstGeom prst="rect">
              <a:avLst/>
            </a:prstGeom>
            <a:solidFill>
              <a:srgbClr val="80BD41">
                <a:alpha val="100000"/>
              </a:srgbClr>
            </a:solidFill>
          </p:spPr>
          <p:txBody>
            <a:bodyPr/>
            <a:lstStyle/>
            <a:p/>
          </p:txBody>
        </p:sp>
        <p:sp>
          <p:nvSpPr>
            <p:cNvPr id="62" name="rc62"/>
            <p:cNvSpPr/>
            <p:nvPr/>
          </p:nvSpPr>
          <p:spPr>
            <a:xfrm>
              <a:off x="6094049" y="3311289"/>
              <a:ext cx="239888" cy="234195"/>
            </a:xfrm>
            <a:prstGeom prst="rect">
              <a:avLst/>
            </a:prstGeom>
            <a:solidFill>
              <a:srgbClr val="1CABE2">
                <a:alpha val="100000"/>
              </a:srgbClr>
            </a:solidFill>
          </p:spPr>
          <p:txBody>
            <a:bodyPr/>
            <a:lstStyle/>
            <a:p/>
          </p:txBody>
        </p:sp>
        <p:sp>
          <p:nvSpPr>
            <p:cNvPr id="63" name="rc63"/>
            <p:cNvSpPr/>
            <p:nvPr/>
          </p:nvSpPr>
          <p:spPr>
            <a:xfrm>
              <a:off x="6360593" y="3580399"/>
              <a:ext cx="239888" cy="631610"/>
            </a:xfrm>
            <a:prstGeom prst="rect">
              <a:avLst/>
            </a:prstGeom>
            <a:solidFill>
              <a:srgbClr val="80BD41">
                <a:alpha val="100000"/>
              </a:srgbClr>
            </a:solidFill>
          </p:spPr>
          <p:txBody>
            <a:bodyPr/>
            <a:lstStyle/>
            <a:p/>
          </p:txBody>
        </p:sp>
        <p:sp>
          <p:nvSpPr>
            <p:cNvPr id="64" name="rc64"/>
            <p:cNvSpPr/>
            <p:nvPr/>
          </p:nvSpPr>
          <p:spPr>
            <a:xfrm>
              <a:off x="6360593" y="3346777"/>
              <a:ext cx="239888" cy="233621"/>
            </a:xfrm>
            <a:prstGeom prst="rect">
              <a:avLst/>
            </a:prstGeom>
            <a:solidFill>
              <a:srgbClr val="1CABE2">
                <a:alpha val="100000"/>
              </a:srgbClr>
            </a:solidFill>
          </p:spPr>
          <p:txBody>
            <a:bodyPr/>
            <a:lstStyle/>
            <a:p/>
          </p:txBody>
        </p:sp>
        <p:sp>
          <p:nvSpPr>
            <p:cNvPr id="65" name="rc65"/>
            <p:cNvSpPr/>
            <p:nvPr/>
          </p:nvSpPr>
          <p:spPr>
            <a:xfrm>
              <a:off x="6627136" y="3759901"/>
              <a:ext cx="239888" cy="452108"/>
            </a:xfrm>
            <a:prstGeom prst="rect">
              <a:avLst/>
            </a:prstGeom>
            <a:solidFill>
              <a:srgbClr val="80BD41">
                <a:alpha val="100000"/>
              </a:srgbClr>
            </a:solidFill>
          </p:spPr>
          <p:txBody>
            <a:bodyPr/>
            <a:lstStyle/>
            <a:p/>
          </p:txBody>
        </p:sp>
        <p:sp>
          <p:nvSpPr>
            <p:cNvPr id="66" name="rc66"/>
            <p:cNvSpPr/>
            <p:nvPr/>
          </p:nvSpPr>
          <p:spPr>
            <a:xfrm>
              <a:off x="6627136" y="3404623"/>
              <a:ext cx="239888" cy="355277"/>
            </a:xfrm>
            <a:prstGeom prst="rect">
              <a:avLst/>
            </a:prstGeom>
            <a:solidFill>
              <a:srgbClr val="1CABE2">
                <a:alpha val="100000"/>
              </a:srgbClr>
            </a:solidFill>
          </p:spPr>
          <p:txBody>
            <a:bodyPr/>
            <a:lstStyle/>
            <a:p/>
          </p:txBody>
        </p:sp>
        <p:sp>
          <p:nvSpPr>
            <p:cNvPr id="67" name="rc67"/>
            <p:cNvSpPr/>
            <p:nvPr/>
          </p:nvSpPr>
          <p:spPr>
            <a:xfrm>
              <a:off x="6893679" y="3836666"/>
              <a:ext cx="239888" cy="375342"/>
            </a:xfrm>
            <a:prstGeom prst="rect">
              <a:avLst/>
            </a:prstGeom>
            <a:solidFill>
              <a:srgbClr val="80BD41">
                <a:alpha val="100000"/>
              </a:srgbClr>
            </a:solidFill>
          </p:spPr>
          <p:txBody>
            <a:bodyPr/>
            <a:lstStyle/>
            <a:p/>
          </p:txBody>
        </p:sp>
        <p:sp>
          <p:nvSpPr>
            <p:cNvPr id="68" name="rc68"/>
            <p:cNvSpPr/>
            <p:nvPr/>
          </p:nvSpPr>
          <p:spPr>
            <a:xfrm>
              <a:off x="6893679" y="3446016"/>
              <a:ext cx="239888" cy="390650"/>
            </a:xfrm>
            <a:prstGeom prst="rect">
              <a:avLst/>
            </a:prstGeom>
            <a:solidFill>
              <a:srgbClr val="1CABE2">
                <a:alpha val="100000"/>
              </a:srgbClr>
            </a:solidFill>
          </p:spPr>
          <p:txBody>
            <a:bodyPr/>
            <a:lstStyle/>
            <a:p/>
          </p:txBody>
        </p:sp>
        <p:sp>
          <p:nvSpPr>
            <p:cNvPr id="69" name="rc69"/>
            <p:cNvSpPr/>
            <p:nvPr/>
          </p:nvSpPr>
          <p:spPr>
            <a:xfrm>
              <a:off x="7160222" y="3838787"/>
              <a:ext cx="239888" cy="373221"/>
            </a:xfrm>
            <a:prstGeom prst="rect">
              <a:avLst/>
            </a:prstGeom>
            <a:solidFill>
              <a:srgbClr val="80BD41">
                <a:alpha val="100000"/>
              </a:srgbClr>
            </a:solidFill>
          </p:spPr>
          <p:txBody>
            <a:bodyPr/>
            <a:lstStyle/>
            <a:p/>
          </p:txBody>
        </p:sp>
        <p:sp>
          <p:nvSpPr>
            <p:cNvPr id="70" name="rc70"/>
            <p:cNvSpPr/>
            <p:nvPr/>
          </p:nvSpPr>
          <p:spPr>
            <a:xfrm>
              <a:off x="7160222" y="3480242"/>
              <a:ext cx="239888" cy="358545"/>
            </a:xfrm>
            <a:prstGeom prst="rect">
              <a:avLst/>
            </a:prstGeom>
            <a:solidFill>
              <a:srgbClr val="1CABE2">
                <a:alpha val="100000"/>
              </a:srgbClr>
            </a:solidFill>
          </p:spPr>
          <p:txBody>
            <a:bodyPr/>
            <a:lstStyle/>
            <a:p/>
          </p:txBody>
        </p:sp>
        <p:sp>
          <p:nvSpPr>
            <p:cNvPr id="71" name="rc71"/>
            <p:cNvSpPr/>
            <p:nvPr/>
          </p:nvSpPr>
          <p:spPr>
            <a:xfrm>
              <a:off x="7426765" y="3850942"/>
              <a:ext cx="239888" cy="361067"/>
            </a:xfrm>
            <a:prstGeom prst="rect">
              <a:avLst/>
            </a:prstGeom>
            <a:solidFill>
              <a:srgbClr val="80BD41">
                <a:alpha val="100000"/>
              </a:srgbClr>
            </a:solidFill>
          </p:spPr>
          <p:txBody>
            <a:bodyPr/>
            <a:lstStyle/>
            <a:p/>
          </p:txBody>
        </p:sp>
        <p:sp>
          <p:nvSpPr>
            <p:cNvPr id="72" name="rc72"/>
            <p:cNvSpPr/>
            <p:nvPr/>
          </p:nvSpPr>
          <p:spPr>
            <a:xfrm>
              <a:off x="7426765" y="3504035"/>
              <a:ext cx="239888" cy="346906"/>
            </a:xfrm>
            <a:prstGeom prst="rect">
              <a:avLst/>
            </a:prstGeom>
            <a:solidFill>
              <a:srgbClr val="1CABE2">
                <a:alpha val="100000"/>
              </a:srgbClr>
            </a:solidFill>
          </p:spPr>
          <p:txBody>
            <a:bodyPr/>
            <a:lstStyle/>
            <a:p/>
          </p:txBody>
        </p:sp>
        <p:sp>
          <p:nvSpPr>
            <p:cNvPr id="73" name="rc73"/>
            <p:cNvSpPr/>
            <p:nvPr/>
          </p:nvSpPr>
          <p:spPr>
            <a:xfrm>
              <a:off x="7693308" y="3861720"/>
              <a:ext cx="239888" cy="350289"/>
            </a:xfrm>
            <a:prstGeom prst="rect">
              <a:avLst/>
            </a:prstGeom>
            <a:solidFill>
              <a:srgbClr val="80BD41">
                <a:alpha val="100000"/>
              </a:srgbClr>
            </a:solidFill>
          </p:spPr>
          <p:txBody>
            <a:bodyPr/>
            <a:lstStyle/>
            <a:p/>
          </p:txBody>
        </p:sp>
        <p:sp>
          <p:nvSpPr>
            <p:cNvPr id="74" name="rc74"/>
            <p:cNvSpPr/>
            <p:nvPr/>
          </p:nvSpPr>
          <p:spPr>
            <a:xfrm>
              <a:off x="7693308" y="3525132"/>
              <a:ext cx="239888" cy="336587"/>
            </a:xfrm>
            <a:prstGeom prst="rect">
              <a:avLst/>
            </a:prstGeom>
            <a:solidFill>
              <a:srgbClr val="1CABE2">
                <a:alpha val="100000"/>
              </a:srgbClr>
            </a:solidFill>
          </p:spPr>
          <p:txBody>
            <a:bodyPr/>
            <a:lstStyle/>
            <a:p/>
          </p:txBody>
        </p:sp>
        <p:sp>
          <p:nvSpPr>
            <p:cNvPr id="75" name="rc75"/>
            <p:cNvSpPr/>
            <p:nvPr/>
          </p:nvSpPr>
          <p:spPr>
            <a:xfrm>
              <a:off x="7959851" y="3865102"/>
              <a:ext cx="239888" cy="346906"/>
            </a:xfrm>
            <a:prstGeom prst="rect">
              <a:avLst/>
            </a:prstGeom>
            <a:solidFill>
              <a:srgbClr val="80BD41">
                <a:alpha val="100000"/>
              </a:srgbClr>
            </a:solidFill>
          </p:spPr>
          <p:txBody>
            <a:bodyPr/>
            <a:lstStyle/>
            <a:p/>
          </p:txBody>
        </p:sp>
        <p:sp>
          <p:nvSpPr>
            <p:cNvPr id="76" name="rc76"/>
            <p:cNvSpPr/>
            <p:nvPr/>
          </p:nvSpPr>
          <p:spPr>
            <a:xfrm>
              <a:off x="7959851" y="3531783"/>
              <a:ext cx="239888" cy="333319"/>
            </a:xfrm>
            <a:prstGeom prst="rect">
              <a:avLst/>
            </a:prstGeom>
            <a:solidFill>
              <a:srgbClr val="1CABE2">
                <a:alpha val="100000"/>
              </a:srgbClr>
            </a:solidFill>
          </p:spPr>
          <p:txBody>
            <a:bodyPr/>
            <a:lstStyle/>
            <a:p/>
          </p:txBody>
        </p:sp>
        <p:sp>
          <p:nvSpPr>
            <p:cNvPr id="77" name="pl77"/>
            <p:cNvSpPr/>
            <p:nvPr/>
          </p:nvSpPr>
          <p:spPr>
            <a:xfrm>
              <a:off x="1416218" y="2450431"/>
              <a:ext cx="6663577" cy="708927"/>
            </a:xfrm>
            <a:custGeom>
              <a:avLst/>
              <a:pathLst>
                <a:path w="6663577" h="708927">
                  <a:moveTo>
                    <a:pt x="0" y="128895"/>
                  </a:moveTo>
                  <a:lnTo>
                    <a:pt x="266543" y="107413"/>
                  </a:lnTo>
                  <a:lnTo>
                    <a:pt x="533086" y="128895"/>
                  </a:lnTo>
                  <a:lnTo>
                    <a:pt x="799629" y="107413"/>
                  </a:lnTo>
                  <a:lnTo>
                    <a:pt x="1066172" y="107413"/>
                  </a:lnTo>
                  <a:lnTo>
                    <a:pt x="1332715" y="150378"/>
                  </a:lnTo>
                  <a:lnTo>
                    <a:pt x="1599258" y="85930"/>
                  </a:lnTo>
                  <a:lnTo>
                    <a:pt x="1865801" y="64447"/>
                  </a:lnTo>
                  <a:lnTo>
                    <a:pt x="2132344" y="21482"/>
                  </a:lnTo>
                  <a:lnTo>
                    <a:pt x="2398888" y="21482"/>
                  </a:lnTo>
                  <a:lnTo>
                    <a:pt x="2665431" y="21482"/>
                  </a:lnTo>
                  <a:lnTo>
                    <a:pt x="2931974" y="0"/>
                  </a:lnTo>
                  <a:lnTo>
                    <a:pt x="3198517" y="64447"/>
                  </a:lnTo>
                  <a:lnTo>
                    <a:pt x="3465060" y="85930"/>
                  </a:lnTo>
                  <a:lnTo>
                    <a:pt x="3731603" y="85930"/>
                  </a:lnTo>
                  <a:lnTo>
                    <a:pt x="3998146" y="64447"/>
                  </a:lnTo>
                  <a:lnTo>
                    <a:pt x="4264689" y="64447"/>
                  </a:lnTo>
                  <a:lnTo>
                    <a:pt x="4531233" y="150378"/>
                  </a:lnTo>
                  <a:lnTo>
                    <a:pt x="4797776" y="171861"/>
                  </a:lnTo>
                  <a:lnTo>
                    <a:pt x="5064319" y="193343"/>
                  </a:lnTo>
                  <a:lnTo>
                    <a:pt x="5330862" y="558549"/>
                  </a:lnTo>
                  <a:lnTo>
                    <a:pt x="5597405" y="708927"/>
                  </a:lnTo>
                  <a:lnTo>
                    <a:pt x="5863948" y="665962"/>
                  </a:lnTo>
                  <a:lnTo>
                    <a:pt x="6130491" y="665962"/>
                  </a:lnTo>
                  <a:lnTo>
                    <a:pt x="6397034" y="665962"/>
                  </a:lnTo>
                  <a:lnTo>
                    <a:pt x="6663577" y="665962"/>
                  </a:lnTo>
                </a:path>
              </a:pathLst>
            </a:custGeom>
            <a:ln w="27101" cap="flat">
              <a:solidFill>
                <a:srgbClr val="0058AB">
                  <a:alpha val="100000"/>
                </a:srgbClr>
              </a:solidFill>
              <a:prstDash val="solid"/>
              <a:round/>
            </a:ln>
          </p:spPr>
          <p:txBody>
            <a:bodyPr/>
            <a:lstStyle/>
            <a:p/>
          </p:txBody>
        </p:sp>
        <p:sp>
          <p:nvSpPr>
            <p:cNvPr id="78" name="tx78"/>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79" name="tx79"/>
            <p:cNvSpPr/>
            <p:nvPr/>
          </p:nvSpPr>
          <p:spPr>
            <a:xfrm>
              <a:off x="2688644" y="19428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80" name="tx80"/>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1" name="tx81"/>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2" name="tx82"/>
            <p:cNvSpPr/>
            <p:nvPr/>
          </p:nvSpPr>
          <p:spPr>
            <a:xfrm>
              <a:off x="6420247"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83" name="tx83"/>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56</a:t>
              </a:r>
            </a:p>
          </p:txBody>
        </p:sp>
        <p:sp>
          <p:nvSpPr>
            <p:cNvPr id="84" name="tx84"/>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49</a:t>
              </a:r>
            </a:p>
          </p:txBody>
        </p:sp>
        <p:sp>
          <p:nvSpPr>
            <p:cNvPr id="85" name="tx85"/>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51</a:t>
              </a:r>
            </a:p>
          </p:txBody>
        </p:sp>
        <p:sp>
          <p:nvSpPr>
            <p:cNvPr id="86" name="tx86"/>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51</a:t>
              </a:r>
            </a:p>
          </p:txBody>
        </p:sp>
        <p:sp>
          <p:nvSpPr>
            <p:cNvPr id="87" name="tx87"/>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51</a:t>
              </a:r>
            </a:p>
          </p:txBody>
        </p:sp>
        <p:sp>
          <p:nvSpPr>
            <p:cNvPr id="88" name="tx88"/>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51</a:t>
              </a:r>
            </a:p>
          </p:txBody>
        </p:sp>
        <p:sp>
          <p:nvSpPr>
            <p:cNvPr id="89" name="tx89"/>
            <p:cNvSpPr/>
            <p:nvPr/>
          </p:nvSpPr>
          <p:spPr>
            <a:xfrm>
              <a:off x="1298664" y="339522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118.8</a:t>
              </a:r>
            </a:p>
          </p:txBody>
        </p:sp>
        <p:sp>
          <p:nvSpPr>
            <p:cNvPr id="90" name="tx90"/>
            <p:cNvSpPr/>
            <p:nvPr/>
          </p:nvSpPr>
          <p:spPr>
            <a:xfrm>
              <a:off x="2631380" y="320592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151.8</a:t>
              </a:r>
            </a:p>
          </p:txBody>
        </p:sp>
        <p:sp>
          <p:nvSpPr>
            <p:cNvPr id="91" name="tx91"/>
            <p:cNvSpPr/>
            <p:nvPr/>
          </p:nvSpPr>
          <p:spPr>
            <a:xfrm>
              <a:off x="3964096" y="313477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164.2</a:t>
              </a:r>
            </a:p>
          </p:txBody>
        </p:sp>
        <p:sp>
          <p:nvSpPr>
            <p:cNvPr id="92" name="tx92"/>
            <p:cNvSpPr/>
            <p:nvPr/>
          </p:nvSpPr>
          <p:spPr>
            <a:xfrm>
              <a:off x="5335988" y="3049637"/>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179</a:t>
              </a:r>
            </a:p>
          </p:txBody>
        </p:sp>
        <p:sp>
          <p:nvSpPr>
            <p:cNvPr id="93" name="tx93"/>
            <p:cNvSpPr/>
            <p:nvPr/>
          </p:nvSpPr>
          <p:spPr>
            <a:xfrm>
              <a:off x="6362984" y="321090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150.9</a:t>
              </a:r>
            </a:p>
          </p:txBody>
        </p:sp>
        <p:sp>
          <p:nvSpPr>
            <p:cNvPr id="94" name="tx94"/>
            <p:cNvSpPr/>
            <p:nvPr/>
          </p:nvSpPr>
          <p:spPr>
            <a:xfrm>
              <a:off x="6629527" y="326869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140.8</a:t>
              </a:r>
            </a:p>
          </p:txBody>
        </p:sp>
        <p:sp>
          <p:nvSpPr>
            <p:cNvPr id="95" name="tx95"/>
            <p:cNvSpPr/>
            <p:nvPr/>
          </p:nvSpPr>
          <p:spPr>
            <a:xfrm>
              <a:off x="6896070" y="330998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133.6</a:t>
              </a:r>
            </a:p>
          </p:txBody>
        </p:sp>
        <p:sp>
          <p:nvSpPr>
            <p:cNvPr id="96" name="tx96"/>
            <p:cNvSpPr/>
            <p:nvPr/>
          </p:nvSpPr>
          <p:spPr>
            <a:xfrm>
              <a:off x="7162613" y="334431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127.6</a:t>
              </a:r>
            </a:p>
          </p:txBody>
        </p:sp>
        <p:sp>
          <p:nvSpPr>
            <p:cNvPr id="97" name="tx97"/>
            <p:cNvSpPr/>
            <p:nvPr/>
          </p:nvSpPr>
          <p:spPr>
            <a:xfrm>
              <a:off x="7429156" y="336806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123.5</a:t>
              </a:r>
            </a:p>
          </p:txBody>
        </p:sp>
        <p:sp>
          <p:nvSpPr>
            <p:cNvPr id="98" name="tx98"/>
            <p:cNvSpPr/>
            <p:nvPr/>
          </p:nvSpPr>
          <p:spPr>
            <a:xfrm>
              <a:off x="7695699" y="338920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119.8</a:t>
              </a:r>
            </a:p>
          </p:txBody>
        </p:sp>
        <p:sp>
          <p:nvSpPr>
            <p:cNvPr id="99" name="tx99"/>
            <p:cNvSpPr/>
            <p:nvPr/>
          </p:nvSpPr>
          <p:spPr>
            <a:xfrm>
              <a:off x="7962242" y="339585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118.7</a:t>
              </a:r>
            </a:p>
          </p:txBody>
        </p:sp>
        <p:sp>
          <p:nvSpPr>
            <p:cNvPr id="100" name="pl100"/>
            <p:cNvSpPr/>
            <p:nvPr/>
          </p:nvSpPr>
          <p:spPr>
            <a:xfrm>
              <a:off x="1416218" y="2063743"/>
              <a:ext cx="0" cy="515583"/>
            </a:xfrm>
            <a:custGeom>
              <a:avLst/>
              <a:pathLst>
                <a:path w="0" h="515583">
                  <a:moveTo>
                    <a:pt x="0" y="51558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48933" y="2063743"/>
              <a:ext cx="0" cy="537066"/>
            </a:xfrm>
            <a:custGeom>
              <a:avLst/>
              <a:pathLst>
                <a:path w="0" h="537066">
                  <a:moveTo>
                    <a:pt x="0" y="537066"/>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081649" y="2063743"/>
              <a:ext cx="0" cy="408170"/>
            </a:xfrm>
            <a:custGeom>
              <a:avLst/>
              <a:pathLst>
                <a:path w="0" h="408170">
                  <a:moveTo>
                    <a:pt x="0" y="40817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14365" y="2063743"/>
              <a:ext cx="0" cy="451135"/>
            </a:xfrm>
            <a:custGeom>
              <a:avLst/>
              <a:pathLst>
                <a:path w="0" h="451135">
                  <a:moveTo>
                    <a:pt x="0" y="451135"/>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80537" y="2063743"/>
              <a:ext cx="0" cy="580031"/>
            </a:xfrm>
            <a:custGeom>
              <a:avLst/>
              <a:pathLst>
                <a:path w="0" h="580031">
                  <a:moveTo>
                    <a:pt x="0" y="580031"/>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47080" y="2063743"/>
              <a:ext cx="0" cy="945237"/>
            </a:xfrm>
            <a:custGeom>
              <a:avLst/>
              <a:pathLst>
                <a:path w="0" h="945237">
                  <a:moveTo>
                    <a:pt x="0" y="945237"/>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13623" y="2063743"/>
              <a:ext cx="0" cy="1095615"/>
            </a:xfrm>
            <a:custGeom>
              <a:avLst/>
              <a:pathLst>
                <a:path w="0" h="1095615">
                  <a:moveTo>
                    <a:pt x="0" y="1095615"/>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0166" y="2063743"/>
              <a:ext cx="0" cy="1052650"/>
            </a:xfrm>
            <a:custGeom>
              <a:avLst/>
              <a:pathLst>
                <a:path w="0" h="1052650">
                  <a:moveTo>
                    <a:pt x="0" y="1052650"/>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46709" y="2063743"/>
              <a:ext cx="0" cy="1052650"/>
            </a:xfrm>
            <a:custGeom>
              <a:avLst/>
              <a:pathLst>
                <a:path w="0" h="1052650">
                  <a:moveTo>
                    <a:pt x="0" y="1052650"/>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3253" y="2063743"/>
              <a:ext cx="0" cy="1052650"/>
            </a:xfrm>
            <a:custGeom>
              <a:avLst/>
              <a:pathLst>
                <a:path w="0" h="1052650">
                  <a:moveTo>
                    <a:pt x="0" y="1052650"/>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79796" y="2063743"/>
              <a:ext cx="0" cy="1052650"/>
            </a:xfrm>
            <a:custGeom>
              <a:avLst/>
              <a:pathLst>
                <a:path w="0" h="1052650">
                  <a:moveTo>
                    <a:pt x="0" y="1052650"/>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324790" y="391825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90.2</a:t>
              </a:r>
            </a:p>
          </p:txBody>
        </p:sp>
        <p:sp>
          <p:nvSpPr>
            <p:cNvPr id="112" name="tx112"/>
            <p:cNvSpPr/>
            <p:nvPr/>
          </p:nvSpPr>
          <p:spPr>
            <a:xfrm>
              <a:off x="1324790" y="357785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28.5</a:t>
              </a:r>
            </a:p>
          </p:txBody>
        </p:sp>
        <p:sp>
          <p:nvSpPr>
            <p:cNvPr id="113" name="tx113"/>
            <p:cNvSpPr/>
            <p:nvPr/>
          </p:nvSpPr>
          <p:spPr>
            <a:xfrm>
              <a:off x="2631380" y="385059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113.8</a:t>
              </a:r>
            </a:p>
          </p:txBody>
        </p:sp>
        <p:sp>
          <p:nvSpPr>
            <p:cNvPr id="114" name="tx114"/>
            <p:cNvSpPr/>
            <p:nvPr/>
          </p:nvSpPr>
          <p:spPr>
            <a:xfrm>
              <a:off x="2696682" y="3415480"/>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a:t>
              </a:r>
            </a:p>
          </p:txBody>
        </p:sp>
        <p:sp>
          <p:nvSpPr>
            <p:cNvPr id="115" name="tx115"/>
            <p:cNvSpPr/>
            <p:nvPr/>
          </p:nvSpPr>
          <p:spPr>
            <a:xfrm>
              <a:off x="4003272" y="3795667"/>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133</a:t>
              </a:r>
            </a:p>
          </p:txBody>
        </p:sp>
        <p:sp>
          <p:nvSpPr>
            <p:cNvPr id="116" name="tx116"/>
            <p:cNvSpPr/>
            <p:nvPr/>
          </p:nvSpPr>
          <p:spPr>
            <a:xfrm>
              <a:off x="3990221" y="332498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31.2</a:t>
              </a:r>
            </a:p>
          </p:txBody>
        </p:sp>
        <p:sp>
          <p:nvSpPr>
            <p:cNvPr id="117" name="tx117"/>
            <p:cNvSpPr/>
            <p:nvPr/>
          </p:nvSpPr>
          <p:spPr>
            <a:xfrm>
              <a:off x="5296811" y="3772666"/>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141.4</a:t>
              </a:r>
            </a:p>
          </p:txBody>
        </p:sp>
        <p:sp>
          <p:nvSpPr>
            <p:cNvPr id="118" name="tx118"/>
            <p:cNvSpPr/>
            <p:nvPr/>
          </p:nvSpPr>
          <p:spPr>
            <a:xfrm>
              <a:off x="5322937" y="325825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37.6</a:t>
              </a:r>
            </a:p>
          </p:txBody>
        </p:sp>
        <p:sp>
          <p:nvSpPr>
            <p:cNvPr id="119" name="tx119"/>
            <p:cNvSpPr/>
            <p:nvPr/>
          </p:nvSpPr>
          <p:spPr>
            <a:xfrm>
              <a:off x="6362984" y="386115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110.2</a:t>
              </a:r>
            </a:p>
          </p:txBody>
        </p:sp>
        <p:sp>
          <p:nvSpPr>
            <p:cNvPr id="120" name="tx120"/>
            <p:cNvSpPr/>
            <p:nvPr/>
          </p:nvSpPr>
          <p:spPr>
            <a:xfrm>
              <a:off x="6389109" y="342854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40.8</a:t>
              </a:r>
            </a:p>
          </p:txBody>
        </p:sp>
        <p:sp>
          <p:nvSpPr>
            <p:cNvPr id="121" name="tx121"/>
            <p:cNvSpPr/>
            <p:nvPr/>
          </p:nvSpPr>
          <p:spPr>
            <a:xfrm>
              <a:off x="6655652" y="395090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78.9</a:t>
              </a:r>
            </a:p>
          </p:txBody>
        </p:sp>
        <p:sp>
          <p:nvSpPr>
            <p:cNvPr id="122" name="tx122"/>
            <p:cNvSpPr/>
            <p:nvPr/>
          </p:nvSpPr>
          <p:spPr>
            <a:xfrm>
              <a:off x="6694829" y="3547214"/>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a:t>
              </a:r>
            </a:p>
          </p:txBody>
        </p:sp>
        <p:sp>
          <p:nvSpPr>
            <p:cNvPr id="123" name="tx123"/>
            <p:cNvSpPr/>
            <p:nvPr/>
          </p:nvSpPr>
          <p:spPr>
            <a:xfrm>
              <a:off x="6922195" y="398929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65.5</a:t>
              </a:r>
            </a:p>
          </p:txBody>
        </p:sp>
        <p:sp>
          <p:nvSpPr>
            <p:cNvPr id="124" name="tx124"/>
            <p:cNvSpPr/>
            <p:nvPr/>
          </p:nvSpPr>
          <p:spPr>
            <a:xfrm>
              <a:off x="6922195" y="360629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68.1</a:t>
              </a:r>
            </a:p>
          </p:txBody>
        </p:sp>
        <p:sp>
          <p:nvSpPr>
            <p:cNvPr id="125" name="tx125"/>
            <p:cNvSpPr/>
            <p:nvPr/>
          </p:nvSpPr>
          <p:spPr>
            <a:xfrm>
              <a:off x="7188738" y="399035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65.1</a:t>
              </a:r>
            </a:p>
          </p:txBody>
        </p:sp>
        <p:sp>
          <p:nvSpPr>
            <p:cNvPr id="126" name="tx126"/>
            <p:cNvSpPr/>
            <p:nvPr/>
          </p:nvSpPr>
          <p:spPr>
            <a:xfrm>
              <a:off x="7188738" y="362446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62.5</a:t>
              </a:r>
            </a:p>
          </p:txBody>
        </p:sp>
        <p:sp>
          <p:nvSpPr>
            <p:cNvPr id="127" name="tx127"/>
            <p:cNvSpPr/>
            <p:nvPr/>
          </p:nvSpPr>
          <p:spPr>
            <a:xfrm>
              <a:off x="7494458" y="3996381"/>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a:t>
              </a:r>
            </a:p>
          </p:txBody>
        </p:sp>
        <p:sp>
          <p:nvSpPr>
            <p:cNvPr id="128" name="tx128"/>
            <p:cNvSpPr/>
            <p:nvPr/>
          </p:nvSpPr>
          <p:spPr>
            <a:xfrm>
              <a:off x="7455282" y="364244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60.5</a:t>
              </a:r>
            </a:p>
          </p:txBody>
        </p:sp>
        <p:sp>
          <p:nvSpPr>
            <p:cNvPr id="129" name="tx129"/>
            <p:cNvSpPr/>
            <p:nvPr/>
          </p:nvSpPr>
          <p:spPr>
            <a:xfrm>
              <a:off x="7721825" y="400181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61.1</a:t>
              </a:r>
            </a:p>
          </p:txBody>
        </p:sp>
        <p:sp>
          <p:nvSpPr>
            <p:cNvPr id="130" name="tx130"/>
            <p:cNvSpPr/>
            <p:nvPr/>
          </p:nvSpPr>
          <p:spPr>
            <a:xfrm>
              <a:off x="7721825" y="365837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58.7</a:t>
              </a:r>
            </a:p>
          </p:txBody>
        </p:sp>
        <p:sp>
          <p:nvSpPr>
            <p:cNvPr id="131" name="tx131"/>
            <p:cNvSpPr/>
            <p:nvPr/>
          </p:nvSpPr>
          <p:spPr>
            <a:xfrm>
              <a:off x="7988368" y="400350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60.5</a:t>
              </a:r>
            </a:p>
          </p:txBody>
        </p:sp>
        <p:sp>
          <p:nvSpPr>
            <p:cNvPr id="132" name="tx132"/>
            <p:cNvSpPr/>
            <p:nvPr/>
          </p:nvSpPr>
          <p:spPr>
            <a:xfrm>
              <a:off x="7988368" y="366339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58.1</a:t>
              </a:r>
            </a:p>
          </p:txBody>
        </p:sp>
        <p:sp>
          <p:nvSpPr>
            <p:cNvPr id="133" name="tx133"/>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655386" y="358658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a:off x="655386" y="301328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6" name="tx136"/>
            <p:cNvSpPr/>
            <p:nvPr/>
          </p:nvSpPr>
          <p:spPr>
            <a:xfrm>
              <a:off x="655386" y="2439911"/>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7" name="tx137"/>
            <p:cNvSpPr/>
            <p:nvPr/>
          </p:nvSpPr>
          <p:spPr>
            <a:xfrm>
              <a:off x="655386" y="186667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8" name="tx138"/>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5" name="tx155"/>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6" name="pl156"/>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8" name="rc158"/>
            <p:cNvSpPr/>
            <p:nvPr/>
          </p:nvSpPr>
          <p:spPr>
            <a:xfrm>
              <a:off x="4433341" y="5080163"/>
              <a:ext cx="201456" cy="201456"/>
            </a:xfrm>
            <a:prstGeom prst="rect">
              <a:avLst/>
            </a:prstGeom>
            <a:solidFill>
              <a:srgbClr val="1CABE2">
                <a:alpha val="100000"/>
              </a:srgbClr>
            </a:solidFill>
          </p:spPr>
          <p:txBody>
            <a:bodyPr/>
            <a:lstStyle/>
            <a:p/>
          </p:txBody>
        </p:sp>
        <p:sp>
          <p:nvSpPr>
            <p:cNvPr id="159" name="rc159"/>
            <p:cNvSpPr/>
            <p:nvPr/>
          </p:nvSpPr>
          <p:spPr>
            <a:xfrm>
              <a:off x="5638429" y="5080163"/>
              <a:ext cx="201456" cy="201456"/>
            </a:xfrm>
            <a:prstGeom prst="rect">
              <a:avLst/>
            </a:prstGeom>
            <a:solidFill>
              <a:srgbClr val="80BD41">
                <a:alpha val="100000"/>
              </a:srgbClr>
            </a:solidFill>
          </p:spPr>
          <p:txBody>
            <a:bodyPr/>
            <a:lstStyle/>
            <a:p/>
          </p:txBody>
        </p:sp>
        <p:sp>
          <p:nvSpPr>
            <p:cNvPr id="160" name="tx160"/>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1" name="tx161"/>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2" name="tx162"/>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3" name="tx163"/>
            <p:cNvSpPr/>
            <p:nvPr/>
          </p:nvSpPr>
          <p:spPr>
            <a:xfrm>
              <a:off x="951100" y="1582906"/>
              <a:ext cx="1686959"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Azerbaijan, 2000-2025</a:t>
              </a:r>
            </a:p>
          </p:txBody>
        </p:sp>
        <p:sp>
          <p:nvSpPr>
            <p:cNvPr id="164" name="pl164"/>
            <p:cNvSpPr/>
            <p:nvPr/>
          </p:nvSpPr>
          <p:spPr>
            <a:xfrm>
              <a:off x="238545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456381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674217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347463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565299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783135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4" name="rc174"/>
            <p:cNvSpPr/>
            <p:nvPr/>
          </p:nvSpPr>
          <p:spPr>
            <a:xfrm>
              <a:off x="1296273" y="5840557"/>
              <a:ext cx="4799801" cy="124062"/>
            </a:xfrm>
            <a:prstGeom prst="rect">
              <a:avLst/>
            </a:prstGeom>
            <a:solidFill>
              <a:srgbClr val="80BD41">
                <a:alpha val="100000"/>
              </a:srgbClr>
            </a:solidFill>
          </p:spPr>
          <p:txBody>
            <a:bodyPr/>
            <a:lstStyle/>
            <a:p/>
          </p:txBody>
        </p:sp>
        <p:sp>
          <p:nvSpPr>
            <p:cNvPr id="175" name="rc175"/>
            <p:cNvSpPr/>
            <p:nvPr/>
          </p:nvSpPr>
          <p:spPr>
            <a:xfrm>
              <a:off x="6096075" y="5840557"/>
              <a:ext cx="1775364" cy="124062"/>
            </a:xfrm>
            <a:prstGeom prst="rect">
              <a:avLst/>
            </a:prstGeom>
            <a:solidFill>
              <a:srgbClr val="1CABE2">
                <a:alpha val="100000"/>
              </a:srgbClr>
            </a:solidFill>
          </p:spPr>
          <p:txBody>
            <a:bodyPr/>
            <a:lstStyle/>
            <a:p/>
          </p:txBody>
        </p:sp>
        <p:sp>
          <p:nvSpPr>
            <p:cNvPr id="176" name="rc176"/>
            <p:cNvSpPr/>
            <p:nvPr/>
          </p:nvSpPr>
          <p:spPr>
            <a:xfrm>
              <a:off x="1296273" y="5685479"/>
              <a:ext cx="2661957" cy="124062"/>
            </a:xfrm>
            <a:prstGeom prst="rect">
              <a:avLst/>
            </a:prstGeom>
            <a:solidFill>
              <a:srgbClr val="80BD41">
                <a:alpha val="100000"/>
              </a:srgbClr>
            </a:solidFill>
          </p:spPr>
          <p:txBody>
            <a:bodyPr/>
            <a:lstStyle/>
            <a:p/>
          </p:txBody>
        </p:sp>
        <p:sp>
          <p:nvSpPr>
            <p:cNvPr id="177" name="rc177"/>
            <p:cNvSpPr/>
            <p:nvPr/>
          </p:nvSpPr>
          <p:spPr>
            <a:xfrm>
              <a:off x="3958231" y="5685479"/>
              <a:ext cx="2557831" cy="124062"/>
            </a:xfrm>
            <a:prstGeom prst="rect">
              <a:avLst/>
            </a:prstGeom>
            <a:solidFill>
              <a:srgbClr val="1CABE2">
                <a:alpha val="100000"/>
              </a:srgbClr>
            </a:solidFill>
          </p:spPr>
          <p:txBody>
            <a:bodyPr/>
            <a:lstStyle/>
            <a:p/>
          </p:txBody>
        </p:sp>
        <p:sp>
          <p:nvSpPr>
            <p:cNvPr id="178" name="rc178"/>
            <p:cNvSpPr/>
            <p:nvPr/>
          </p:nvSpPr>
          <p:spPr>
            <a:xfrm>
              <a:off x="1296273" y="5530401"/>
              <a:ext cx="2636252" cy="124062"/>
            </a:xfrm>
            <a:prstGeom prst="rect">
              <a:avLst/>
            </a:prstGeom>
            <a:solidFill>
              <a:srgbClr val="80BD41">
                <a:alpha val="100000"/>
              </a:srgbClr>
            </a:solidFill>
          </p:spPr>
          <p:txBody>
            <a:bodyPr/>
            <a:lstStyle/>
            <a:p/>
          </p:txBody>
        </p:sp>
        <p:sp>
          <p:nvSpPr>
            <p:cNvPr id="179" name="rc179"/>
            <p:cNvSpPr/>
            <p:nvPr/>
          </p:nvSpPr>
          <p:spPr>
            <a:xfrm>
              <a:off x="3932526" y="5530401"/>
              <a:ext cx="2532998" cy="124062"/>
            </a:xfrm>
            <a:prstGeom prst="rect">
              <a:avLst/>
            </a:prstGeom>
            <a:solidFill>
              <a:srgbClr val="1CABE2">
                <a:alpha val="100000"/>
              </a:srgbClr>
            </a:solidFill>
          </p:spPr>
          <p:txBody>
            <a:bodyPr/>
            <a:lstStyle/>
            <a:p/>
          </p:txBody>
        </p:sp>
        <p:sp>
          <p:nvSpPr>
            <p:cNvPr id="180" name="tx180"/>
            <p:cNvSpPr/>
            <p:nvPr/>
          </p:nvSpPr>
          <p:spPr>
            <a:xfrm>
              <a:off x="8055059" y="58594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150.9</a:t>
              </a:r>
            </a:p>
          </p:txBody>
        </p:sp>
        <p:sp>
          <p:nvSpPr>
            <p:cNvPr id="181" name="tx181"/>
            <p:cNvSpPr/>
            <p:nvPr/>
          </p:nvSpPr>
          <p:spPr>
            <a:xfrm>
              <a:off x="6632371" y="5704374"/>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119.8</a:t>
              </a:r>
            </a:p>
          </p:txBody>
        </p:sp>
        <p:sp>
          <p:nvSpPr>
            <p:cNvPr id="182" name="tx182"/>
            <p:cNvSpPr/>
            <p:nvPr/>
          </p:nvSpPr>
          <p:spPr>
            <a:xfrm>
              <a:off x="6579306" y="554929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118.7</a:t>
              </a:r>
            </a:p>
          </p:txBody>
        </p:sp>
        <p:sp>
          <p:nvSpPr>
            <p:cNvPr id="183" name="tx183"/>
            <p:cNvSpPr/>
            <p:nvPr/>
          </p:nvSpPr>
          <p:spPr>
            <a:xfrm>
              <a:off x="3560535" y="58621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110.2</a:t>
              </a:r>
            </a:p>
          </p:txBody>
        </p:sp>
        <p:sp>
          <p:nvSpPr>
            <p:cNvPr id="184" name="tx184"/>
            <p:cNvSpPr/>
            <p:nvPr/>
          </p:nvSpPr>
          <p:spPr>
            <a:xfrm>
              <a:off x="6878263" y="58621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40.8</a:t>
              </a:r>
            </a:p>
          </p:txBody>
        </p:sp>
        <p:sp>
          <p:nvSpPr>
            <p:cNvPr id="185" name="tx185"/>
            <p:cNvSpPr/>
            <p:nvPr/>
          </p:nvSpPr>
          <p:spPr>
            <a:xfrm>
              <a:off x="2521758" y="57070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61.1</a:t>
              </a:r>
            </a:p>
          </p:txBody>
        </p:sp>
        <p:sp>
          <p:nvSpPr>
            <p:cNvPr id="186" name="tx186"/>
            <p:cNvSpPr/>
            <p:nvPr/>
          </p:nvSpPr>
          <p:spPr>
            <a:xfrm>
              <a:off x="5131653" y="57070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58.7</a:t>
              </a:r>
            </a:p>
          </p:txBody>
        </p:sp>
        <p:sp>
          <p:nvSpPr>
            <p:cNvPr id="187" name="tx187"/>
            <p:cNvSpPr/>
            <p:nvPr/>
          </p:nvSpPr>
          <p:spPr>
            <a:xfrm>
              <a:off x="2508906" y="555199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60.5</a:t>
              </a:r>
            </a:p>
          </p:txBody>
        </p:sp>
        <p:sp>
          <p:nvSpPr>
            <p:cNvPr id="188" name="tx188"/>
            <p:cNvSpPr/>
            <p:nvPr/>
          </p:nvSpPr>
          <p:spPr>
            <a:xfrm>
              <a:off x="5093532" y="555199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58.1</a:t>
              </a:r>
            </a:p>
          </p:txBody>
        </p:sp>
        <p:sp>
          <p:nvSpPr>
            <p:cNvPr id="189" name="tx189"/>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0" name="tx190"/>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1" name="tx191"/>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2" name="tx192"/>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3" name="tx193"/>
            <p:cNvSpPr/>
            <p:nvPr/>
          </p:nvSpPr>
          <p:spPr>
            <a:xfrm>
              <a:off x="3396940"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4" name="tx194"/>
            <p:cNvSpPr/>
            <p:nvPr/>
          </p:nvSpPr>
          <p:spPr>
            <a:xfrm>
              <a:off x="5536454"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5" name="tx195"/>
            <p:cNvSpPr/>
            <p:nvPr/>
          </p:nvSpPr>
          <p:spPr>
            <a:xfrm>
              <a:off x="7714816"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96" name="tx196"/>
            <p:cNvSpPr/>
            <p:nvPr/>
          </p:nvSpPr>
          <p:spPr>
            <a:xfrm>
              <a:off x="4018061"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7" name="tx197"/>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8" name="tx198"/>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(51%) was lower than in 2019 (73%).
The number of children vaccinated with DTP3 decreased 45% compared to in 2019.
The number of surviving infants decreased approximately 21%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20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1" name=""/>
          <p:cNvGrpSpPr/>
          <p:nvPr/>
        </p:nvGrpSpPr>
        <p:grpSpPr>
          <a:xfrm>
            <a:off x="292608" y="1005840"/>
            <a:ext cx="8595360" cy="28575"/>
            <a:chOff x="292608" y="1005840"/>
            <a:chExt cx="8595360" cy="28575"/>
          </a:xfrm>
        </p:grpSpPr>
        <p:sp>
          <p:nvSpPr>
            <p:cNvPr id="20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843910"/>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107710"/>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371511"/>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421200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9" name="pl9"/>
            <p:cNvSpPr/>
            <p:nvPr/>
          </p:nvSpPr>
          <p:spPr>
            <a:xfrm>
              <a:off x="966584" y="347581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273961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200341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143075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60752"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907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2074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4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50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6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2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8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4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8074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11054" y="3634976"/>
              <a:ext cx="239399" cy="577032"/>
            </a:xfrm>
            <a:prstGeom prst="rect">
              <a:avLst/>
            </a:prstGeom>
            <a:solidFill>
              <a:srgbClr val="E2231A">
                <a:alpha val="90196"/>
              </a:srgbClr>
            </a:solidFill>
          </p:spPr>
          <p:txBody>
            <a:bodyPr/>
            <a:lstStyle/>
            <a:p/>
          </p:txBody>
        </p:sp>
        <p:sp>
          <p:nvSpPr>
            <p:cNvPr id="24" name="rc24"/>
            <p:cNvSpPr/>
            <p:nvPr/>
          </p:nvSpPr>
          <p:spPr>
            <a:xfrm>
              <a:off x="1577053" y="3681695"/>
              <a:ext cx="239399" cy="530313"/>
            </a:xfrm>
            <a:prstGeom prst="rect">
              <a:avLst/>
            </a:prstGeom>
            <a:solidFill>
              <a:srgbClr val="E2231A">
                <a:alpha val="90196"/>
              </a:srgbClr>
            </a:solidFill>
          </p:spPr>
          <p:txBody>
            <a:bodyPr/>
            <a:lstStyle/>
            <a:p/>
          </p:txBody>
        </p:sp>
        <p:sp>
          <p:nvSpPr>
            <p:cNvPr id="25" name="rc25"/>
            <p:cNvSpPr/>
            <p:nvPr/>
          </p:nvSpPr>
          <p:spPr>
            <a:xfrm>
              <a:off x="1843053" y="3644385"/>
              <a:ext cx="239399" cy="567624"/>
            </a:xfrm>
            <a:prstGeom prst="rect">
              <a:avLst/>
            </a:prstGeom>
            <a:solidFill>
              <a:srgbClr val="E2231A">
                <a:alpha val="90196"/>
              </a:srgbClr>
            </a:solidFill>
          </p:spPr>
          <p:txBody>
            <a:bodyPr/>
            <a:lstStyle/>
            <a:p/>
          </p:txBody>
        </p:sp>
        <p:sp>
          <p:nvSpPr>
            <p:cNvPr id="26" name="rc26"/>
            <p:cNvSpPr/>
            <p:nvPr/>
          </p:nvSpPr>
          <p:spPr>
            <a:xfrm>
              <a:off x="2109053" y="3645872"/>
              <a:ext cx="239399" cy="566137"/>
            </a:xfrm>
            <a:prstGeom prst="rect">
              <a:avLst/>
            </a:prstGeom>
            <a:solidFill>
              <a:srgbClr val="E2231A">
                <a:alpha val="90196"/>
              </a:srgbClr>
            </a:solidFill>
          </p:spPr>
          <p:txBody>
            <a:bodyPr/>
            <a:lstStyle/>
            <a:p/>
          </p:txBody>
        </p:sp>
        <p:sp>
          <p:nvSpPr>
            <p:cNvPr id="27" name="rc27"/>
            <p:cNvSpPr/>
            <p:nvPr/>
          </p:nvSpPr>
          <p:spPr>
            <a:xfrm>
              <a:off x="2375052" y="3497543"/>
              <a:ext cx="239399" cy="714466"/>
            </a:xfrm>
            <a:prstGeom prst="rect">
              <a:avLst/>
            </a:prstGeom>
            <a:solidFill>
              <a:srgbClr val="E2231A">
                <a:alpha val="90196"/>
              </a:srgbClr>
            </a:solidFill>
          </p:spPr>
          <p:txBody>
            <a:bodyPr/>
            <a:lstStyle/>
            <a:p/>
          </p:txBody>
        </p:sp>
        <p:sp>
          <p:nvSpPr>
            <p:cNvPr id="28" name="rc28"/>
            <p:cNvSpPr/>
            <p:nvPr/>
          </p:nvSpPr>
          <p:spPr>
            <a:xfrm>
              <a:off x="2641052" y="3474514"/>
              <a:ext cx="239399" cy="737494"/>
            </a:xfrm>
            <a:prstGeom prst="rect">
              <a:avLst/>
            </a:prstGeom>
            <a:solidFill>
              <a:srgbClr val="E2231A">
                <a:alpha val="90196"/>
              </a:srgbClr>
            </a:solidFill>
          </p:spPr>
          <p:txBody>
            <a:bodyPr/>
            <a:lstStyle/>
            <a:p/>
          </p:txBody>
        </p:sp>
        <p:sp>
          <p:nvSpPr>
            <p:cNvPr id="29" name="rc29"/>
            <p:cNvSpPr/>
            <p:nvPr/>
          </p:nvSpPr>
          <p:spPr>
            <a:xfrm>
              <a:off x="2907052" y="3489032"/>
              <a:ext cx="239399" cy="722977"/>
            </a:xfrm>
            <a:prstGeom prst="rect">
              <a:avLst/>
            </a:prstGeom>
            <a:solidFill>
              <a:srgbClr val="E2231A">
                <a:alpha val="90196"/>
              </a:srgbClr>
            </a:solidFill>
          </p:spPr>
          <p:txBody>
            <a:bodyPr/>
            <a:lstStyle/>
            <a:p/>
          </p:txBody>
        </p:sp>
        <p:sp>
          <p:nvSpPr>
            <p:cNvPr id="30" name="rc30"/>
            <p:cNvSpPr/>
            <p:nvPr/>
          </p:nvSpPr>
          <p:spPr>
            <a:xfrm>
              <a:off x="3173051" y="3630353"/>
              <a:ext cx="239399" cy="581656"/>
            </a:xfrm>
            <a:prstGeom prst="rect">
              <a:avLst/>
            </a:prstGeom>
            <a:solidFill>
              <a:srgbClr val="E2231A">
                <a:alpha val="90196"/>
              </a:srgbClr>
            </a:solidFill>
          </p:spPr>
          <p:txBody>
            <a:bodyPr/>
            <a:lstStyle/>
            <a:p/>
          </p:txBody>
        </p:sp>
        <p:sp>
          <p:nvSpPr>
            <p:cNvPr id="31" name="rc31"/>
            <p:cNvSpPr/>
            <p:nvPr/>
          </p:nvSpPr>
          <p:spPr>
            <a:xfrm>
              <a:off x="3439051" y="3728488"/>
              <a:ext cx="239399" cy="483520"/>
            </a:xfrm>
            <a:prstGeom prst="rect">
              <a:avLst/>
            </a:prstGeom>
            <a:solidFill>
              <a:srgbClr val="E2231A">
                <a:alpha val="90196"/>
              </a:srgbClr>
            </a:solidFill>
          </p:spPr>
          <p:txBody>
            <a:bodyPr/>
            <a:lstStyle/>
            <a:p/>
          </p:txBody>
        </p:sp>
        <p:sp>
          <p:nvSpPr>
            <p:cNvPr id="32" name="rc32"/>
            <p:cNvSpPr/>
            <p:nvPr/>
          </p:nvSpPr>
          <p:spPr>
            <a:xfrm>
              <a:off x="3705050" y="3874874"/>
              <a:ext cx="239399" cy="337135"/>
            </a:xfrm>
            <a:prstGeom prst="rect">
              <a:avLst/>
            </a:prstGeom>
            <a:solidFill>
              <a:srgbClr val="E2231A">
                <a:alpha val="90196"/>
              </a:srgbClr>
            </a:solidFill>
          </p:spPr>
          <p:txBody>
            <a:bodyPr/>
            <a:lstStyle/>
            <a:p/>
          </p:txBody>
        </p:sp>
        <p:sp>
          <p:nvSpPr>
            <p:cNvPr id="33" name="rc33"/>
            <p:cNvSpPr/>
            <p:nvPr/>
          </p:nvSpPr>
          <p:spPr>
            <a:xfrm>
              <a:off x="3971050" y="3946079"/>
              <a:ext cx="239399" cy="265929"/>
            </a:xfrm>
            <a:prstGeom prst="rect">
              <a:avLst/>
            </a:prstGeom>
            <a:solidFill>
              <a:srgbClr val="E2231A">
                <a:alpha val="90196"/>
              </a:srgbClr>
            </a:solidFill>
          </p:spPr>
          <p:txBody>
            <a:bodyPr/>
            <a:lstStyle/>
            <a:p/>
          </p:txBody>
        </p:sp>
        <p:sp>
          <p:nvSpPr>
            <p:cNvPr id="34" name="rc34"/>
            <p:cNvSpPr/>
            <p:nvPr/>
          </p:nvSpPr>
          <p:spPr>
            <a:xfrm>
              <a:off x="4237050" y="3909726"/>
              <a:ext cx="239399" cy="302283"/>
            </a:xfrm>
            <a:prstGeom prst="rect">
              <a:avLst/>
            </a:prstGeom>
            <a:solidFill>
              <a:srgbClr val="E2231A">
                <a:alpha val="90196"/>
              </a:srgbClr>
            </a:solidFill>
          </p:spPr>
          <p:txBody>
            <a:bodyPr/>
            <a:lstStyle/>
            <a:p/>
          </p:txBody>
        </p:sp>
        <p:sp>
          <p:nvSpPr>
            <p:cNvPr id="35" name="rc35"/>
            <p:cNvSpPr/>
            <p:nvPr/>
          </p:nvSpPr>
          <p:spPr>
            <a:xfrm>
              <a:off x="4503049" y="3827478"/>
              <a:ext cx="239399" cy="384531"/>
            </a:xfrm>
            <a:prstGeom prst="rect">
              <a:avLst/>
            </a:prstGeom>
            <a:solidFill>
              <a:srgbClr val="E2231A">
                <a:alpha val="90196"/>
              </a:srgbClr>
            </a:solidFill>
          </p:spPr>
          <p:txBody>
            <a:bodyPr/>
            <a:lstStyle/>
            <a:p/>
          </p:txBody>
        </p:sp>
        <p:sp>
          <p:nvSpPr>
            <p:cNvPr id="36" name="rc36"/>
            <p:cNvSpPr/>
            <p:nvPr/>
          </p:nvSpPr>
          <p:spPr>
            <a:xfrm>
              <a:off x="4769049" y="3825799"/>
              <a:ext cx="239399" cy="386210"/>
            </a:xfrm>
            <a:prstGeom prst="rect">
              <a:avLst/>
            </a:prstGeom>
            <a:solidFill>
              <a:srgbClr val="E2231A">
                <a:alpha val="90196"/>
              </a:srgbClr>
            </a:solidFill>
          </p:spPr>
          <p:txBody>
            <a:bodyPr/>
            <a:lstStyle/>
            <a:p/>
          </p:txBody>
        </p:sp>
        <p:sp>
          <p:nvSpPr>
            <p:cNvPr id="37" name="rc37"/>
            <p:cNvSpPr/>
            <p:nvPr/>
          </p:nvSpPr>
          <p:spPr>
            <a:xfrm>
              <a:off x="5035049" y="3803787"/>
              <a:ext cx="239399" cy="408222"/>
            </a:xfrm>
            <a:prstGeom prst="rect">
              <a:avLst/>
            </a:prstGeom>
            <a:solidFill>
              <a:srgbClr val="E2231A">
                <a:alpha val="90196"/>
              </a:srgbClr>
            </a:solidFill>
          </p:spPr>
          <p:txBody>
            <a:bodyPr/>
            <a:lstStyle/>
            <a:p/>
          </p:txBody>
        </p:sp>
        <p:sp>
          <p:nvSpPr>
            <p:cNvPr id="38" name="rc38"/>
            <p:cNvSpPr/>
            <p:nvPr/>
          </p:nvSpPr>
          <p:spPr>
            <a:xfrm>
              <a:off x="5301048" y="3790226"/>
              <a:ext cx="239399" cy="421783"/>
            </a:xfrm>
            <a:prstGeom prst="rect">
              <a:avLst/>
            </a:prstGeom>
            <a:solidFill>
              <a:srgbClr val="E2231A">
                <a:alpha val="90196"/>
              </a:srgbClr>
            </a:solidFill>
          </p:spPr>
          <p:txBody>
            <a:bodyPr/>
            <a:lstStyle/>
            <a:p/>
          </p:txBody>
        </p:sp>
        <p:sp>
          <p:nvSpPr>
            <p:cNvPr id="39" name="rc39"/>
            <p:cNvSpPr/>
            <p:nvPr/>
          </p:nvSpPr>
          <p:spPr>
            <a:xfrm>
              <a:off x="5567048" y="3735217"/>
              <a:ext cx="239399" cy="476792"/>
            </a:xfrm>
            <a:prstGeom prst="rect">
              <a:avLst/>
            </a:prstGeom>
            <a:solidFill>
              <a:srgbClr val="E2231A">
                <a:alpha val="90196"/>
              </a:srgbClr>
            </a:solidFill>
          </p:spPr>
          <p:txBody>
            <a:bodyPr/>
            <a:lstStyle/>
            <a:p/>
          </p:txBody>
        </p:sp>
        <p:sp>
          <p:nvSpPr>
            <p:cNvPr id="40" name="rc40"/>
            <p:cNvSpPr/>
            <p:nvPr/>
          </p:nvSpPr>
          <p:spPr>
            <a:xfrm>
              <a:off x="5833047" y="3731536"/>
              <a:ext cx="239399" cy="480473"/>
            </a:xfrm>
            <a:prstGeom prst="rect">
              <a:avLst/>
            </a:prstGeom>
            <a:solidFill>
              <a:srgbClr val="E2231A">
                <a:alpha val="90196"/>
              </a:srgbClr>
            </a:solidFill>
          </p:spPr>
          <p:txBody>
            <a:bodyPr/>
            <a:lstStyle/>
            <a:p/>
          </p:txBody>
        </p:sp>
        <p:sp>
          <p:nvSpPr>
            <p:cNvPr id="41" name="rc41"/>
            <p:cNvSpPr/>
            <p:nvPr/>
          </p:nvSpPr>
          <p:spPr>
            <a:xfrm>
              <a:off x="6099047" y="3679943"/>
              <a:ext cx="239399" cy="532065"/>
            </a:xfrm>
            <a:prstGeom prst="rect">
              <a:avLst/>
            </a:prstGeom>
            <a:solidFill>
              <a:srgbClr val="E2231A">
                <a:alpha val="90196"/>
              </a:srgbClr>
            </a:solidFill>
          </p:spPr>
          <p:txBody>
            <a:bodyPr/>
            <a:lstStyle/>
            <a:p/>
          </p:txBody>
        </p:sp>
        <p:sp>
          <p:nvSpPr>
            <p:cNvPr id="42" name="rc42"/>
            <p:cNvSpPr/>
            <p:nvPr/>
          </p:nvSpPr>
          <p:spPr>
            <a:xfrm>
              <a:off x="6365047" y="3723158"/>
              <a:ext cx="239399" cy="488851"/>
            </a:xfrm>
            <a:prstGeom prst="rect">
              <a:avLst/>
            </a:prstGeom>
            <a:solidFill>
              <a:srgbClr val="E2231A">
                <a:alpha val="90196"/>
              </a:srgbClr>
            </a:solidFill>
          </p:spPr>
          <p:txBody>
            <a:bodyPr/>
            <a:lstStyle/>
            <a:p/>
          </p:txBody>
        </p:sp>
        <p:sp>
          <p:nvSpPr>
            <p:cNvPr id="43" name="rc43"/>
            <p:cNvSpPr/>
            <p:nvPr/>
          </p:nvSpPr>
          <p:spPr>
            <a:xfrm>
              <a:off x="6631046" y="3403324"/>
              <a:ext cx="239399" cy="808685"/>
            </a:xfrm>
            <a:prstGeom prst="rect">
              <a:avLst/>
            </a:prstGeom>
            <a:solidFill>
              <a:srgbClr val="E2231A">
                <a:alpha val="90196"/>
              </a:srgbClr>
            </a:solidFill>
          </p:spPr>
          <p:txBody>
            <a:bodyPr/>
            <a:lstStyle/>
            <a:p/>
          </p:txBody>
        </p:sp>
        <p:sp>
          <p:nvSpPr>
            <p:cNvPr id="44" name="rc44"/>
            <p:cNvSpPr/>
            <p:nvPr/>
          </p:nvSpPr>
          <p:spPr>
            <a:xfrm>
              <a:off x="6897046" y="3543113"/>
              <a:ext cx="239399" cy="668895"/>
            </a:xfrm>
            <a:prstGeom prst="rect">
              <a:avLst/>
            </a:prstGeom>
            <a:solidFill>
              <a:srgbClr val="E2231A">
                <a:alpha val="90196"/>
              </a:srgbClr>
            </a:solidFill>
          </p:spPr>
          <p:txBody>
            <a:bodyPr/>
            <a:lstStyle/>
            <a:p/>
          </p:txBody>
        </p:sp>
        <p:sp>
          <p:nvSpPr>
            <p:cNvPr id="45" name="rc45"/>
            <p:cNvSpPr/>
            <p:nvPr/>
          </p:nvSpPr>
          <p:spPr>
            <a:xfrm>
              <a:off x="7163045" y="3667001"/>
              <a:ext cx="239399" cy="545008"/>
            </a:xfrm>
            <a:prstGeom prst="rect">
              <a:avLst/>
            </a:prstGeom>
            <a:solidFill>
              <a:srgbClr val="E2231A">
                <a:alpha val="90196"/>
              </a:srgbClr>
            </a:solidFill>
          </p:spPr>
          <p:txBody>
            <a:bodyPr/>
            <a:lstStyle/>
            <a:p/>
          </p:txBody>
        </p:sp>
        <p:sp>
          <p:nvSpPr>
            <p:cNvPr id="46" name="rc46"/>
            <p:cNvSpPr/>
            <p:nvPr/>
          </p:nvSpPr>
          <p:spPr>
            <a:xfrm>
              <a:off x="7429045" y="3684714"/>
              <a:ext cx="239399" cy="527295"/>
            </a:xfrm>
            <a:prstGeom prst="rect">
              <a:avLst/>
            </a:prstGeom>
            <a:solidFill>
              <a:srgbClr val="E2231A">
                <a:alpha val="90196"/>
              </a:srgbClr>
            </a:solidFill>
          </p:spPr>
          <p:txBody>
            <a:bodyPr/>
            <a:lstStyle/>
            <a:p/>
          </p:txBody>
        </p:sp>
        <p:sp>
          <p:nvSpPr>
            <p:cNvPr id="47" name="rc47"/>
            <p:cNvSpPr/>
            <p:nvPr/>
          </p:nvSpPr>
          <p:spPr>
            <a:xfrm>
              <a:off x="7695045" y="3700424"/>
              <a:ext cx="239399" cy="511584"/>
            </a:xfrm>
            <a:prstGeom prst="rect">
              <a:avLst/>
            </a:prstGeom>
            <a:solidFill>
              <a:srgbClr val="E2231A">
                <a:alpha val="90196"/>
              </a:srgbClr>
            </a:solidFill>
          </p:spPr>
          <p:txBody>
            <a:bodyPr/>
            <a:lstStyle/>
            <a:p/>
          </p:txBody>
        </p:sp>
        <p:sp>
          <p:nvSpPr>
            <p:cNvPr id="48" name="rc48"/>
            <p:cNvSpPr/>
            <p:nvPr/>
          </p:nvSpPr>
          <p:spPr>
            <a:xfrm>
              <a:off x="7961044" y="3705386"/>
              <a:ext cx="239399" cy="506622"/>
            </a:xfrm>
            <a:prstGeom prst="rect">
              <a:avLst/>
            </a:prstGeom>
            <a:solidFill>
              <a:srgbClr val="E2231A">
                <a:alpha val="90196"/>
              </a:srgbClr>
            </a:solidFill>
          </p:spPr>
          <p:txBody>
            <a:bodyPr/>
            <a:lstStyle/>
            <a:p/>
          </p:txBody>
        </p:sp>
        <p:sp>
          <p:nvSpPr>
            <p:cNvPr id="49" name="rc49"/>
            <p:cNvSpPr/>
            <p:nvPr/>
          </p:nvSpPr>
          <p:spPr>
            <a:xfrm>
              <a:off x="1577053" y="3352703"/>
              <a:ext cx="239399" cy="328992"/>
            </a:xfrm>
            <a:prstGeom prst="rect">
              <a:avLst/>
            </a:prstGeom>
            <a:solidFill>
              <a:srgbClr val="B3B3B3">
                <a:alpha val="90196"/>
              </a:srgbClr>
            </a:solidFill>
          </p:spPr>
          <p:txBody>
            <a:bodyPr/>
            <a:lstStyle/>
            <a:p/>
          </p:txBody>
        </p:sp>
        <p:sp>
          <p:nvSpPr>
            <p:cNvPr id="50" name="rc50"/>
            <p:cNvSpPr/>
            <p:nvPr/>
          </p:nvSpPr>
          <p:spPr>
            <a:xfrm>
              <a:off x="1843053" y="3457508"/>
              <a:ext cx="239399" cy="186876"/>
            </a:xfrm>
            <a:prstGeom prst="rect">
              <a:avLst/>
            </a:prstGeom>
            <a:solidFill>
              <a:srgbClr val="B3B3B3">
                <a:alpha val="90196"/>
              </a:srgbClr>
            </a:solidFill>
          </p:spPr>
          <p:txBody>
            <a:bodyPr/>
            <a:lstStyle/>
            <a:p/>
          </p:txBody>
        </p:sp>
        <p:sp>
          <p:nvSpPr>
            <p:cNvPr id="51" name="rc51"/>
            <p:cNvSpPr/>
            <p:nvPr/>
          </p:nvSpPr>
          <p:spPr>
            <a:xfrm>
              <a:off x="2109053" y="3512944"/>
              <a:ext cx="239399" cy="132928"/>
            </a:xfrm>
            <a:prstGeom prst="rect">
              <a:avLst/>
            </a:prstGeom>
            <a:solidFill>
              <a:srgbClr val="B3B3B3">
                <a:alpha val="90196"/>
              </a:srgbClr>
            </a:solidFill>
          </p:spPr>
          <p:txBody>
            <a:bodyPr/>
            <a:lstStyle/>
            <a:p/>
          </p:txBody>
        </p:sp>
        <p:sp>
          <p:nvSpPr>
            <p:cNvPr id="52" name="pl52"/>
            <p:cNvSpPr/>
            <p:nvPr/>
          </p:nvSpPr>
          <p:spPr>
            <a:xfrm>
              <a:off x="1430754" y="2300052"/>
              <a:ext cx="6649990" cy="601514"/>
            </a:xfrm>
            <a:custGeom>
              <a:avLst/>
              <a:pathLst>
                <a:path w="6649990" h="601514">
                  <a:moveTo>
                    <a:pt x="0" y="472618"/>
                  </a:moveTo>
                  <a:lnTo>
                    <a:pt x="265999" y="451135"/>
                  </a:lnTo>
                  <a:lnTo>
                    <a:pt x="531999" y="494101"/>
                  </a:lnTo>
                  <a:lnTo>
                    <a:pt x="797998" y="472618"/>
                  </a:lnTo>
                  <a:lnTo>
                    <a:pt x="1063998" y="472618"/>
                  </a:lnTo>
                  <a:lnTo>
                    <a:pt x="1329998" y="472618"/>
                  </a:lnTo>
                  <a:lnTo>
                    <a:pt x="1595997" y="429653"/>
                  </a:lnTo>
                  <a:lnTo>
                    <a:pt x="1861997" y="300757"/>
                  </a:lnTo>
                  <a:lnTo>
                    <a:pt x="2127996" y="214826"/>
                  </a:lnTo>
                  <a:lnTo>
                    <a:pt x="2393996" y="85930"/>
                  </a:lnTo>
                  <a:lnTo>
                    <a:pt x="2659996" y="0"/>
                  </a:lnTo>
                  <a:lnTo>
                    <a:pt x="2925995" y="21482"/>
                  </a:lnTo>
                  <a:lnTo>
                    <a:pt x="3191995" y="64447"/>
                  </a:lnTo>
                  <a:lnTo>
                    <a:pt x="3457995" y="64447"/>
                  </a:lnTo>
                  <a:lnTo>
                    <a:pt x="3723994" y="85930"/>
                  </a:lnTo>
                  <a:lnTo>
                    <a:pt x="3989994" y="107413"/>
                  </a:lnTo>
                  <a:lnTo>
                    <a:pt x="4255993" y="171861"/>
                  </a:lnTo>
                  <a:lnTo>
                    <a:pt x="4521993" y="193343"/>
                  </a:lnTo>
                  <a:lnTo>
                    <a:pt x="4787993" y="257791"/>
                  </a:lnTo>
                  <a:lnTo>
                    <a:pt x="5053992" y="236309"/>
                  </a:lnTo>
                  <a:lnTo>
                    <a:pt x="5319992" y="601514"/>
                  </a:lnTo>
                  <a:lnTo>
                    <a:pt x="5585991" y="494101"/>
                  </a:lnTo>
                  <a:lnTo>
                    <a:pt x="5851991" y="386687"/>
                  </a:lnTo>
                  <a:lnTo>
                    <a:pt x="6117991" y="386687"/>
                  </a:lnTo>
                  <a:lnTo>
                    <a:pt x="6383990" y="386687"/>
                  </a:lnTo>
                  <a:lnTo>
                    <a:pt x="6649990" y="386687"/>
                  </a:lnTo>
                </a:path>
              </a:pathLst>
            </a:custGeom>
            <a:ln w="27101" cap="flat">
              <a:solidFill>
                <a:srgbClr val="3283FE">
                  <a:alpha val="100000"/>
                </a:srgbClr>
              </a:solidFill>
              <a:prstDash val="solid"/>
              <a:round/>
            </a:ln>
          </p:spPr>
          <p:txBody>
            <a:bodyPr/>
            <a:lstStyle/>
            <a:p/>
          </p:txBody>
        </p:sp>
        <p:sp>
          <p:nvSpPr>
            <p:cNvPr id="53" name="pl53"/>
            <p:cNvSpPr/>
            <p:nvPr/>
          </p:nvSpPr>
          <p:spPr>
            <a:xfrm>
              <a:off x="1696753" y="2171156"/>
              <a:ext cx="6383990" cy="644479"/>
            </a:xfrm>
            <a:custGeom>
              <a:avLst/>
              <a:pathLst>
                <a:path w="6383990" h="644479">
                  <a:moveTo>
                    <a:pt x="0" y="644479"/>
                  </a:moveTo>
                  <a:lnTo>
                    <a:pt x="265999" y="601514"/>
                  </a:lnTo>
                  <a:lnTo>
                    <a:pt x="531999" y="622997"/>
                  </a:lnTo>
                  <a:lnTo>
                    <a:pt x="797998" y="601514"/>
                  </a:lnTo>
                  <a:lnTo>
                    <a:pt x="1063998" y="601514"/>
                  </a:lnTo>
                  <a:lnTo>
                    <a:pt x="1329998" y="580031"/>
                  </a:lnTo>
                  <a:lnTo>
                    <a:pt x="1595997" y="429653"/>
                  </a:lnTo>
                  <a:lnTo>
                    <a:pt x="1861997" y="343722"/>
                  </a:lnTo>
                  <a:lnTo>
                    <a:pt x="2127996" y="257791"/>
                  </a:lnTo>
                  <a:lnTo>
                    <a:pt x="2393996" y="128895"/>
                  </a:lnTo>
                  <a:lnTo>
                    <a:pt x="2659996" y="64447"/>
                  </a:lnTo>
                  <a:lnTo>
                    <a:pt x="2925995" y="0"/>
                  </a:lnTo>
                  <a:lnTo>
                    <a:pt x="3191995" y="0"/>
                  </a:lnTo>
                  <a:lnTo>
                    <a:pt x="3457995" y="0"/>
                  </a:lnTo>
                  <a:lnTo>
                    <a:pt x="3723994" y="0"/>
                  </a:lnTo>
                  <a:lnTo>
                    <a:pt x="3989994" y="0"/>
                  </a:lnTo>
                  <a:lnTo>
                    <a:pt x="4255993" y="21482"/>
                  </a:lnTo>
                  <a:lnTo>
                    <a:pt x="4521993" y="42965"/>
                  </a:lnTo>
                  <a:lnTo>
                    <a:pt x="4787993" y="21482"/>
                  </a:lnTo>
                  <a:lnTo>
                    <a:pt x="5053992" y="408170"/>
                  </a:lnTo>
                  <a:lnTo>
                    <a:pt x="5319992" y="279274"/>
                  </a:lnTo>
                  <a:lnTo>
                    <a:pt x="5585991" y="150378"/>
                  </a:lnTo>
                  <a:lnTo>
                    <a:pt x="5851991" y="150378"/>
                  </a:lnTo>
                  <a:lnTo>
                    <a:pt x="6117991" y="150378"/>
                  </a:lnTo>
                  <a:lnTo>
                    <a:pt x="6383990" y="150378"/>
                  </a:lnTo>
                </a:path>
              </a:pathLst>
            </a:custGeom>
            <a:ln w="27101" cap="flat">
              <a:solidFill>
                <a:srgbClr val="FFA500">
                  <a:alpha val="100000"/>
                </a:srgbClr>
              </a:solidFill>
              <a:prstDash val="solid"/>
              <a:round/>
            </a:ln>
          </p:spPr>
          <p:txBody>
            <a:bodyPr/>
            <a:lstStyle/>
            <a:p/>
          </p:txBody>
        </p:sp>
        <p:sp>
          <p:nvSpPr>
            <p:cNvPr id="54" name="tx54"/>
            <p:cNvSpPr/>
            <p:nvPr/>
          </p:nvSpPr>
          <p:spPr>
            <a:xfrm>
              <a:off x="1360416" y="258969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67</a:t>
              </a:r>
            </a:p>
          </p:txBody>
        </p:sp>
        <p:sp>
          <p:nvSpPr>
            <p:cNvPr id="55" name="tx55"/>
            <p:cNvSpPr/>
            <p:nvPr/>
          </p:nvSpPr>
          <p:spPr>
            <a:xfrm>
              <a:off x="2690414" y="258969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67</a:t>
              </a:r>
            </a:p>
          </p:txBody>
        </p:sp>
        <p:sp>
          <p:nvSpPr>
            <p:cNvPr id="56" name="tx56"/>
            <p:cNvSpPr/>
            <p:nvPr/>
          </p:nvSpPr>
          <p:spPr>
            <a:xfrm>
              <a:off x="2690414" y="283412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67</a:t>
              </a:r>
            </a:p>
          </p:txBody>
        </p:sp>
        <p:sp>
          <p:nvSpPr>
            <p:cNvPr id="57" name="tx57"/>
            <p:cNvSpPr/>
            <p:nvPr/>
          </p:nvSpPr>
          <p:spPr>
            <a:xfrm>
              <a:off x="4020412" y="21170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89</a:t>
              </a:r>
            </a:p>
          </p:txBody>
        </p:sp>
        <p:sp>
          <p:nvSpPr>
            <p:cNvPr id="58" name="tx58"/>
            <p:cNvSpPr/>
            <p:nvPr/>
          </p:nvSpPr>
          <p:spPr>
            <a:xfrm>
              <a:off x="4020412" y="236151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89</a:t>
              </a:r>
            </a:p>
          </p:txBody>
        </p:sp>
        <p:sp>
          <p:nvSpPr>
            <p:cNvPr id="59" name="tx59"/>
            <p:cNvSpPr/>
            <p:nvPr/>
          </p:nvSpPr>
          <p:spPr>
            <a:xfrm>
              <a:off x="5350410" y="24689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84</a:t>
              </a:r>
            </a:p>
          </p:txBody>
        </p:sp>
        <p:sp>
          <p:nvSpPr>
            <p:cNvPr id="60" name="tx60"/>
            <p:cNvSpPr/>
            <p:nvPr/>
          </p:nvSpPr>
          <p:spPr>
            <a:xfrm>
              <a:off x="5350410"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95</a:t>
              </a:r>
            </a:p>
          </p:txBody>
        </p:sp>
        <p:sp>
          <p:nvSpPr>
            <p:cNvPr id="61" name="tx61"/>
            <p:cNvSpPr/>
            <p:nvPr/>
          </p:nvSpPr>
          <p:spPr>
            <a:xfrm>
              <a:off x="6414408" y="2597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78</a:t>
              </a:r>
            </a:p>
          </p:txBody>
        </p:sp>
        <p:sp>
          <p:nvSpPr>
            <p:cNvPr id="62" name="tx62"/>
            <p:cNvSpPr/>
            <p:nvPr/>
          </p:nvSpPr>
          <p:spPr>
            <a:xfrm>
              <a:off x="6414408" y="20096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94</a:t>
              </a:r>
            </a:p>
          </p:txBody>
        </p:sp>
        <p:sp>
          <p:nvSpPr>
            <p:cNvPr id="63" name="tx63"/>
            <p:cNvSpPr/>
            <p:nvPr/>
          </p:nvSpPr>
          <p:spPr>
            <a:xfrm>
              <a:off x="6680408" y="296302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61</a:t>
              </a:r>
            </a:p>
          </p:txBody>
        </p:sp>
        <p:sp>
          <p:nvSpPr>
            <p:cNvPr id="64" name="tx64"/>
            <p:cNvSpPr/>
            <p:nvPr/>
          </p:nvSpPr>
          <p:spPr>
            <a:xfrm>
              <a:off x="6680408" y="23963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76</a:t>
              </a:r>
            </a:p>
          </p:txBody>
        </p:sp>
        <p:sp>
          <p:nvSpPr>
            <p:cNvPr id="65" name="tx65"/>
            <p:cNvSpPr/>
            <p:nvPr/>
          </p:nvSpPr>
          <p:spPr>
            <a:xfrm>
              <a:off x="6946408" y="285561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66</a:t>
              </a:r>
            </a:p>
          </p:txBody>
        </p:sp>
        <p:sp>
          <p:nvSpPr>
            <p:cNvPr id="66" name="tx66"/>
            <p:cNvSpPr/>
            <p:nvPr/>
          </p:nvSpPr>
          <p:spPr>
            <a:xfrm>
              <a:off x="6946408" y="226745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82</a:t>
              </a:r>
            </a:p>
          </p:txBody>
        </p:sp>
        <p:sp>
          <p:nvSpPr>
            <p:cNvPr id="67" name="tx67"/>
            <p:cNvSpPr/>
            <p:nvPr/>
          </p:nvSpPr>
          <p:spPr>
            <a:xfrm>
              <a:off x="7212407" y="274974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71</a:t>
              </a:r>
            </a:p>
          </p:txBody>
        </p:sp>
        <p:sp>
          <p:nvSpPr>
            <p:cNvPr id="68" name="tx68"/>
            <p:cNvSpPr/>
            <p:nvPr/>
          </p:nvSpPr>
          <p:spPr>
            <a:xfrm>
              <a:off x="7212407" y="21385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88</a:t>
              </a:r>
            </a:p>
          </p:txBody>
        </p:sp>
        <p:sp>
          <p:nvSpPr>
            <p:cNvPr id="69" name="tx69"/>
            <p:cNvSpPr/>
            <p:nvPr/>
          </p:nvSpPr>
          <p:spPr>
            <a:xfrm>
              <a:off x="7478407" y="274974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71</a:t>
              </a:r>
            </a:p>
          </p:txBody>
        </p:sp>
        <p:sp>
          <p:nvSpPr>
            <p:cNvPr id="70" name="tx70"/>
            <p:cNvSpPr/>
            <p:nvPr/>
          </p:nvSpPr>
          <p:spPr>
            <a:xfrm>
              <a:off x="7478407" y="21385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88</a:t>
              </a:r>
            </a:p>
          </p:txBody>
        </p:sp>
        <p:sp>
          <p:nvSpPr>
            <p:cNvPr id="71" name="tx71"/>
            <p:cNvSpPr/>
            <p:nvPr/>
          </p:nvSpPr>
          <p:spPr>
            <a:xfrm>
              <a:off x="7744407" y="274974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71</a:t>
              </a:r>
            </a:p>
          </p:txBody>
        </p:sp>
        <p:sp>
          <p:nvSpPr>
            <p:cNvPr id="72" name="tx72"/>
            <p:cNvSpPr/>
            <p:nvPr/>
          </p:nvSpPr>
          <p:spPr>
            <a:xfrm>
              <a:off x="7744407" y="21385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88</a:t>
              </a:r>
            </a:p>
          </p:txBody>
        </p:sp>
        <p:sp>
          <p:nvSpPr>
            <p:cNvPr id="73" name="tx73"/>
            <p:cNvSpPr/>
            <p:nvPr/>
          </p:nvSpPr>
          <p:spPr>
            <a:xfrm>
              <a:off x="8010406" y="274974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71</a:t>
              </a:r>
            </a:p>
          </p:txBody>
        </p:sp>
        <p:sp>
          <p:nvSpPr>
            <p:cNvPr id="74" name="tx74"/>
            <p:cNvSpPr/>
            <p:nvPr/>
          </p:nvSpPr>
          <p:spPr>
            <a:xfrm>
              <a:off x="8010406" y="21385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88</a:t>
              </a:r>
            </a:p>
          </p:txBody>
        </p:sp>
        <p:sp>
          <p:nvSpPr>
            <p:cNvPr id="75" name="tx75"/>
            <p:cNvSpPr/>
            <p:nvPr/>
          </p:nvSpPr>
          <p:spPr>
            <a:xfrm>
              <a:off x="1325260" y="388300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39.2</a:t>
              </a:r>
            </a:p>
          </p:txBody>
        </p:sp>
        <p:sp>
          <p:nvSpPr>
            <p:cNvPr id="76" name="tx76"/>
            <p:cNvSpPr/>
            <p:nvPr/>
          </p:nvSpPr>
          <p:spPr>
            <a:xfrm>
              <a:off x="2655258" y="380282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50.1</a:t>
              </a:r>
            </a:p>
          </p:txBody>
        </p:sp>
        <p:sp>
          <p:nvSpPr>
            <p:cNvPr id="77" name="tx77"/>
            <p:cNvSpPr/>
            <p:nvPr/>
          </p:nvSpPr>
          <p:spPr>
            <a:xfrm>
              <a:off x="3985256" y="403860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18.1</a:t>
              </a:r>
            </a:p>
          </p:txBody>
        </p:sp>
        <p:sp>
          <p:nvSpPr>
            <p:cNvPr id="78" name="tx78"/>
            <p:cNvSpPr/>
            <p:nvPr/>
          </p:nvSpPr>
          <p:spPr>
            <a:xfrm>
              <a:off x="5315254" y="39606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28.6</a:t>
              </a:r>
            </a:p>
          </p:txBody>
        </p:sp>
        <p:sp>
          <p:nvSpPr>
            <p:cNvPr id="79" name="tx79"/>
            <p:cNvSpPr/>
            <p:nvPr/>
          </p:nvSpPr>
          <p:spPr>
            <a:xfrm>
              <a:off x="6379253" y="392709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33.2</a:t>
              </a:r>
            </a:p>
          </p:txBody>
        </p:sp>
        <p:sp>
          <p:nvSpPr>
            <p:cNvPr id="80" name="tx80"/>
            <p:cNvSpPr/>
            <p:nvPr/>
          </p:nvSpPr>
          <p:spPr>
            <a:xfrm>
              <a:off x="6645252" y="376722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54.9</a:t>
              </a:r>
            </a:p>
          </p:txBody>
        </p:sp>
        <p:sp>
          <p:nvSpPr>
            <p:cNvPr id="81" name="tx81"/>
            <p:cNvSpPr/>
            <p:nvPr/>
          </p:nvSpPr>
          <p:spPr>
            <a:xfrm>
              <a:off x="6911252" y="3837439"/>
              <a:ext cx="21098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45.4</a:t>
              </a:r>
            </a:p>
          </p:txBody>
        </p:sp>
        <p:sp>
          <p:nvSpPr>
            <p:cNvPr id="82" name="tx82"/>
            <p:cNvSpPr/>
            <p:nvPr/>
          </p:nvSpPr>
          <p:spPr>
            <a:xfrm>
              <a:off x="7222456" y="38990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83" name="tx83"/>
            <p:cNvSpPr/>
            <p:nvPr/>
          </p:nvSpPr>
          <p:spPr>
            <a:xfrm>
              <a:off x="7443251" y="390786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35.8</a:t>
              </a:r>
            </a:p>
          </p:txBody>
        </p:sp>
        <p:sp>
          <p:nvSpPr>
            <p:cNvPr id="84" name="tx84"/>
            <p:cNvSpPr/>
            <p:nvPr/>
          </p:nvSpPr>
          <p:spPr>
            <a:xfrm>
              <a:off x="7709251" y="391572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34.7</a:t>
              </a:r>
            </a:p>
          </p:txBody>
        </p:sp>
        <p:sp>
          <p:nvSpPr>
            <p:cNvPr id="85" name="tx85"/>
            <p:cNvSpPr/>
            <p:nvPr/>
          </p:nvSpPr>
          <p:spPr>
            <a:xfrm>
              <a:off x="7975250" y="391820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34.4</a:t>
              </a:r>
            </a:p>
          </p:txBody>
        </p:sp>
        <p:sp>
          <p:nvSpPr>
            <p:cNvPr id="86" name="tx86"/>
            <p:cNvSpPr/>
            <p:nvPr/>
          </p:nvSpPr>
          <p:spPr>
            <a:xfrm>
              <a:off x="733081"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87" name="tx87"/>
            <p:cNvSpPr/>
            <p:nvPr/>
          </p:nvSpPr>
          <p:spPr>
            <a:xfrm>
              <a:off x="655386" y="3423695"/>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88" name="tx88"/>
            <p:cNvSpPr/>
            <p:nvPr/>
          </p:nvSpPr>
          <p:spPr>
            <a:xfrm>
              <a:off x="577692" y="2687496"/>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89" name="tx89"/>
            <p:cNvSpPr/>
            <p:nvPr/>
          </p:nvSpPr>
          <p:spPr>
            <a:xfrm>
              <a:off x="577692" y="1951297"/>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90" name="tx90"/>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1" name="tx91"/>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2" name="tx92"/>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93" name="tx93"/>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94" name="tx94"/>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95" name="tx95"/>
            <p:cNvSpPr/>
            <p:nvPr/>
          </p:nvSpPr>
          <p:spPr>
            <a:xfrm rot="-5400000">
              <a:off x="127430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26043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393430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526430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6328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594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6860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7126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7392265"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7658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5" name="tx105"/>
            <p:cNvSpPr/>
            <p:nvPr/>
          </p:nvSpPr>
          <p:spPr>
            <a:xfrm rot="-5400000">
              <a:off x="7924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6" name="tx106"/>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07" name="tx107"/>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08" name="pl108"/>
            <p:cNvSpPr/>
            <p:nvPr/>
          </p:nvSpPr>
          <p:spPr>
            <a:xfrm>
              <a:off x="2997180"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09" name="pl109"/>
            <p:cNvSpPr/>
            <p:nvPr/>
          </p:nvSpPr>
          <p:spPr>
            <a:xfrm>
              <a:off x="3743946"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10" name="tx110"/>
            <p:cNvSpPr/>
            <p:nvPr/>
          </p:nvSpPr>
          <p:spPr>
            <a:xfrm>
              <a:off x="3264280"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11" name="tx111"/>
            <p:cNvSpPr/>
            <p:nvPr/>
          </p:nvSpPr>
          <p:spPr>
            <a:xfrm>
              <a:off x="4011045"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12" name="rc112"/>
            <p:cNvSpPr/>
            <p:nvPr/>
          </p:nvSpPr>
          <p:spPr>
            <a:xfrm>
              <a:off x="4686533" y="5080163"/>
              <a:ext cx="201456" cy="201456"/>
            </a:xfrm>
            <a:prstGeom prst="rect">
              <a:avLst/>
            </a:prstGeom>
            <a:solidFill>
              <a:srgbClr val="E2231A">
                <a:alpha val="90196"/>
              </a:srgbClr>
            </a:solidFill>
          </p:spPr>
          <p:txBody>
            <a:bodyPr/>
            <a:lstStyle/>
            <a:p/>
          </p:txBody>
        </p:sp>
        <p:sp>
          <p:nvSpPr>
            <p:cNvPr id="113" name="rc113"/>
            <p:cNvSpPr/>
            <p:nvPr/>
          </p:nvSpPr>
          <p:spPr>
            <a:xfrm>
              <a:off x="5650692" y="5080163"/>
              <a:ext cx="201456" cy="201456"/>
            </a:xfrm>
            <a:prstGeom prst="rect">
              <a:avLst/>
            </a:prstGeom>
            <a:solidFill>
              <a:srgbClr val="B3B3B3">
                <a:alpha val="90196"/>
              </a:srgbClr>
            </a:solidFill>
          </p:spPr>
          <p:txBody>
            <a:bodyPr/>
            <a:lstStyle/>
            <a:p/>
          </p:txBody>
        </p:sp>
        <p:sp>
          <p:nvSpPr>
            <p:cNvPr id="114" name="tx114"/>
            <p:cNvSpPr/>
            <p:nvPr/>
          </p:nvSpPr>
          <p:spPr>
            <a:xfrm>
              <a:off x="4966578"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15" name="tx115"/>
            <p:cNvSpPr/>
            <p:nvPr/>
          </p:nvSpPr>
          <p:spPr>
            <a:xfrm>
              <a:off x="5930737"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16" name="tx116"/>
            <p:cNvSpPr/>
            <p:nvPr/>
          </p:nvSpPr>
          <p:spPr>
            <a:xfrm>
              <a:off x="966584"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17" name="tx117"/>
            <p:cNvSpPr/>
            <p:nvPr/>
          </p:nvSpPr>
          <p:spPr>
            <a:xfrm>
              <a:off x="966584" y="1582906"/>
              <a:ext cx="1686959"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Azerbaijan, 2000-2025</a:t>
              </a:r>
            </a:p>
          </p:txBody>
        </p:sp>
        <p:sp>
          <p:nvSpPr>
            <p:cNvPr id="118" name="pl118"/>
            <p:cNvSpPr/>
            <p:nvPr/>
          </p:nvSpPr>
          <p:spPr>
            <a:xfrm>
              <a:off x="230247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428531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626816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825100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966584" y="590258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3" name="pl123"/>
            <p:cNvSpPr/>
            <p:nvPr/>
          </p:nvSpPr>
          <p:spPr>
            <a:xfrm>
              <a:off x="966584" y="574751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4" name="pl124"/>
            <p:cNvSpPr/>
            <p:nvPr/>
          </p:nvSpPr>
          <p:spPr>
            <a:xfrm>
              <a:off x="966584" y="559243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5" name="pl125"/>
            <p:cNvSpPr/>
            <p:nvPr/>
          </p:nvSpPr>
          <p:spPr>
            <a:xfrm>
              <a:off x="131105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329389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527674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725958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29" name="rc129"/>
            <p:cNvSpPr/>
            <p:nvPr/>
          </p:nvSpPr>
          <p:spPr>
            <a:xfrm>
              <a:off x="1311054" y="5840557"/>
              <a:ext cx="6583239" cy="124062"/>
            </a:xfrm>
            <a:prstGeom prst="rect">
              <a:avLst/>
            </a:prstGeom>
            <a:solidFill>
              <a:srgbClr val="E2231A">
                <a:alpha val="100000"/>
              </a:srgbClr>
            </a:solidFill>
          </p:spPr>
          <p:txBody>
            <a:bodyPr/>
            <a:lstStyle/>
            <a:p/>
          </p:txBody>
        </p:sp>
        <p:sp>
          <p:nvSpPr>
            <p:cNvPr id="130" name="rc130"/>
            <p:cNvSpPr/>
            <p:nvPr/>
          </p:nvSpPr>
          <p:spPr>
            <a:xfrm>
              <a:off x="1311054" y="5685479"/>
              <a:ext cx="6889390" cy="124062"/>
            </a:xfrm>
            <a:prstGeom prst="rect">
              <a:avLst/>
            </a:prstGeom>
            <a:solidFill>
              <a:srgbClr val="E2231A">
                <a:alpha val="100000"/>
              </a:srgbClr>
            </a:solidFill>
          </p:spPr>
          <p:txBody>
            <a:bodyPr/>
            <a:lstStyle/>
            <a:p/>
          </p:txBody>
        </p:sp>
        <p:sp>
          <p:nvSpPr>
            <p:cNvPr id="131" name="rc131"/>
            <p:cNvSpPr/>
            <p:nvPr/>
          </p:nvSpPr>
          <p:spPr>
            <a:xfrm>
              <a:off x="1311054" y="5530401"/>
              <a:ext cx="6822568" cy="124062"/>
            </a:xfrm>
            <a:prstGeom prst="rect">
              <a:avLst/>
            </a:prstGeom>
            <a:solidFill>
              <a:srgbClr val="E2231A">
                <a:alpha val="100000"/>
              </a:srgbClr>
            </a:solidFill>
          </p:spPr>
          <p:txBody>
            <a:bodyPr/>
            <a:lstStyle/>
            <a:p/>
          </p:txBody>
        </p:sp>
        <p:sp>
          <p:nvSpPr>
            <p:cNvPr id="132" name="tx132"/>
            <p:cNvSpPr/>
            <p:nvPr/>
          </p:nvSpPr>
          <p:spPr>
            <a:xfrm>
              <a:off x="4490147" y="58593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33.2</a:t>
              </a:r>
            </a:p>
          </p:txBody>
        </p:sp>
        <p:sp>
          <p:nvSpPr>
            <p:cNvPr id="133" name="tx133"/>
            <p:cNvSpPr/>
            <p:nvPr/>
          </p:nvSpPr>
          <p:spPr>
            <a:xfrm>
              <a:off x="4643222" y="5704318"/>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34.7</a:t>
              </a:r>
            </a:p>
          </p:txBody>
        </p:sp>
        <p:sp>
          <p:nvSpPr>
            <p:cNvPr id="134" name="tx134"/>
            <p:cNvSpPr/>
            <p:nvPr/>
          </p:nvSpPr>
          <p:spPr>
            <a:xfrm>
              <a:off x="4609811" y="554924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34.4</a:t>
              </a:r>
            </a:p>
          </p:txBody>
        </p:sp>
        <p:sp>
          <p:nvSpPr>
            <p:cNvPr id="135" name="tx135"/>
            <p:cNvSpPr/>
            <p:nvPr/>
          </p:nvSpPr>
          <p:spPr>
            <a:xfrm>
              <a:off x="593176"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93176"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593176"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8" name="tx138"/>
            <p:cNvSpPr/>
            <p:nvPr/>
          </p:nvSpPr>
          <p:spPr>
            <a:xfrm>
              <a:off x="122561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9" name="tx139"/>
            <p:cNvSpPr/>
            <p:nvPr/>
          </p:nvSpPr>
          <p:spPr>
            <a:xfrm>
              <a:off x="3169614"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40" name="tx140"/>
            <p:cNvSpPr/>
            <p:nvPr/>
          </p:nvSpPr>
          <p:spPr>
            <a:xfrm>
              <a:off x="5152457"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41" name="tx141"/>
            <p:cNvSpPr/>
            <p:nvPr/>
          </p:nvSpPr>
          <p:spPr>
            <a:xfrm>
              <a:off x="7135301" y="6056083"/>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42" name="tx142"/>
            <p:cNvSpPr/>
            <p:nvPr/>
          </p:nvSpPr>
          <p:spPr>
            <a:xfrm>
              <a:off x="3505475"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43" name="tx143"/>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4" name="tx144"/>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4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71%. This is lower than in 2019, where coverage was 78%.
34,000 children missed their routine first dose of measles vaccine.
MCV2 is typically administered to children between 18 months and five years old. MCV2 coverage remained constant at 88% in 2025.</a:t>
            </a:r>
          </a:p>
        </p:txBody>
      </p:sp>
      <p:sp>
        <p:nvSpPr>
          <p:cNvPr id="14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remained constant at 71% in 2025 - below the 95% level needed to prevent outbreaks and, leaving 34,000 children without any protection against measles. MCV2 coverage also remained constant at 88% - below the IA2030 target of 90%.</a:t>
            </a:r>
          </a:p>
        </p:txBody>
      </p:sp>
      <p:grpSp xmlns:pic="http://schemas.openxmlformats.org/drawingml/2006/picture">
        <p:nvGrpSpPr>
          <p:cNvPr id="147" name=""/>
          <p:cNvGrpSpPr/>
          <p:nvPr/>
        </p:nvGrpSpPr>
        <p:grpSpPr>
          <a:xfrm>
            <a:off x="292608" y="1097280"/>
            <a:ext cx="8595360" cy="28575"/>
            <a:chOff x="292608" y="1097280"/>
            <a:chExt cx="8595360" cy="28575"/>
          </a:xfrm>
        </p:grpSpPr>
        <p:sp>
          <p:nvSpPr>
            <p:cNvPr id="148"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9"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113144"/>
              <a:ext cx="3397293" cy="612397"/>
            </a:xfrm>
            <a:custGeom>
              <a:avLst/>
              <a:pathLst>
                <a:path w="3397293" h="612397">
                  <a:moveTo>
                    <a:pt x="0" y="481169"/>
                  </a:moveTo>
                  <a:lnTo>
                    <a:pt x="135891" y="459298"/>
                  </a:lnTo>
                  <a:lnTo>
                    <a:pt x="271783" y="503041"/>
                  </a:lnTo>
                  <a:lnTo>
                    <a:pt x="407675" y="481169"/>
                  </a:lnTo>
                  <a:lnTo>
                    <a:pt x="543566" y="481169"/>
                  </a:lnTo>
                  <a:lnTo>
                    <a:pt x="679458" y="481169"/>
                  </a:lnTo>
                  <a:lnTo>
                    <a:pt x="815350" y="437426"/>
                  </a:lnTo>
                  <a:lnTo>
                    <a:pt x="951242" y="306198"/>
                  </a:lnTo>
                  <a:lnTo>
                    <a:pt x="1087133" y="218713"/>
                  </a:lnTo>
                  <a:lnTo>
                    <a:pt x="1223025" y="87485"/>
                  </a:lnTo>
                  <a:lnTo>
                    <a:pt x="1358917" y="0"/>
                  </a:lnTo>
                  <a:lnTo>
                    <a:pt x="1494809" y="21871"/>
                  </a:lnTo>
                  <a:lnTo>
                    <a:pt x="1630700" y="65614"/>
                  </a:lnTo>
                  <a:lnTo>
                    <a:pt x="1766592" y="65614"/>
                  </a:lnTo>
                  <a:lnTo>
                    <a:pt x="1902484" y="87485"/>
                  </a:lnTo>
                  <a:lnTo>
                    <a:pt x="2038375" y="109356"/>
                  </a:lnTo>
                  <a:lnTo>
                    <a:pt x="2174267" y="174970"/>
                  </a:lnTo>
                  <a:lnTo>
                    <a:pt x="2310159" y="196842"/>
                  </a:lnTo>
                  <a:lnTo>
                    <a:pt x="2446051" y="262456"/>
                  </a:lnTo>
                  <a:lnTo>
                    <a:pt x="2581942" y="240584"/>
                  </a:lnTo>
                  <a:lnTo>
                    <a:pt x="2717834" y="612397"/>
                  </a:lnTo>
                  <a:lnTo>
                    <a:pt x="2853726" y="503041"/>
                  </a:lnTo>
                  <a:lnTo>
                    <a:pt x="2989618" y="393684"/>
                  </a:lnTo>
                  <a:lnTo>
                    <a:pt x="3125509" y="393684"/>
                  </a:lnTo>
                  <a:lnTo>
                    <a:pt x="3261401" y="393684"/>
                  </a:lnTo>
                  <a:lnTo>
                    <a:pt x="3397293" y="393684"/>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60045"/>
              <a:ext cx="3397293" cy="174970"/>
            </a:xfrm>
            <a:custGeom>
              <a:avLst/>
              <a:pathLst>
                <a:path w="3397293" h="174970">
                  <a:moveTo>
                    <a:pt x="0" y="87485"/>
                  </a:moveTo>
                  <a:lnTo>
                    <a:pt x="135891" y="65614"/>
                  </a:lnTo>
                  <a:lnTo>
                    <a:pt x="271783" y="131228"/>
                  </a:lnTo>
                  <a:lnTo>
                    <a:pt x="407675" y="174970"/>
                  </a:lnTo>
                  <a:lnTo>
                    <a:pt x="543566" y="131228"/>
                  </a:lnTo>
                  <a:lnTo>
                    <a:pt x="679458" y="43742"/>
                  </a:lnTo>
                  <a:lnTo>
                    <a:pt x="815350" y="21871"/>
                  </a:lnTo>
                  <a:lnTo>
                    <a:pt x="951242" y="0"/>
                  </a:lnTo>
                  <a:lnTo>
                    <a:pt x="1087133" y="0"/>
                  </a:lnTo>
                  <a:lnTo>
                    <a:pt x="1223025" y="65614"/>
                  </a:lnTo>
                  <a:lnTo>
                    <a:pt x="1358917" y="87485"/>
                  </a:lnTo>
                  <a:lnTo>
                    <a:pt x="1494809" y="65614"/>
                  </a:lnTo>
                  <a:lnTo>
                    <a:pt x="1630700" y="43742"/>
                  </a:lnTo>
                  <a:lnTo>
                    <a:pt x="1766592" y="43742"/>
                  </a:lnTo>
                  <a:lnTo>
                    <a:pt x="1902484" y="109356"/>
                  </a:lnTo>
                  <a:lnTo>
                    <a:pt x="2038375" y="109356"/>
                  </a:lnTo>
                  <a:lnTo>
                    <a:pt x="2174267" y="153099"/>
                  </a:lnTo>
                  <a:lnTo>
                    <a:pt x="2310159" y="65614"/>
                  </a:lnTo>
                  <a:lnTo>
                    <a:pt x="2446051" y="87485"/>
                  </a:lnTo>
                  <a:lnTo>
                    <a:pt x="2581942" y="65614"/>
                  </a:lnTo>
                  <a:lnTo>
                    <a:pt x="2717834" y="153099"/>
                  </a:lnTo>
                  <a:lnTo>
                    <a:pt x="2853726" y="131228"/>
                  </a:lnTo>
                  <a:lnTo>
                    <a:pt x="2989618" y="153099"/>
                  </a:lnTo>
                  <a:lnTo>
                    <a:pt x="3125509" y="131228"/>
                  </a:lnTo>
                  <a:lnTo>
                    <a:pt x="3261401" y="174970"/>
                  </a:lnTo>
                  <a:lnTo>
                    <a:pt x="3397293" y="1749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2113144"/>
              <a:ext cx="3397293" cy="612397"/>
            </a:xfrm>
            <a:custGeom>
              <a:avLst/>
              <a:pathLst>
                <a:path w="3397293" h="612397">
                  <a:moveTo>
                    <a:pt x="0" y="481169"/>
                  </a:moveTo>
                  <a:lnTo>
                    <a:pt x="135891" y="459298"/>
                  </a:lnTo>
                  <a:lnTo>
                    <a:pt x="271783" y="503041"/>
                  </a:lnTo>
                  <a:lnTo>
                    <a:pt x="407675" y="481169"/>
                  </a:lnTo>
                  <a:lnTo>
                    <a:pt x="543566" y="481169"/>
                  </a:lnTo>
                  <a:lnTo>
                    <a:pt x="679458" y="481169"/>
                  </a:lnTo>
                  <a:lnTo>
                    <a:pt x="815350" y="437426"/>
                  </a:lnTo>
                  <a:lnTo>
                    <a:pt x="951242" y="306198"/>
                  </a:lnTo>
                  <a:lnTo>
                    <a:pt x="1087133" y="218713"/>
                  </a:lnTo>
                  <a:lnTo>
                    <a:pt x="1223025" y="87485"/>
                  </a:lnTo>
                  <a:lnTo>
                    <a:pt x="1358917" y="0"/>
                  </a:lnTo>
                  <a:lnTo>
                    <a:pt x="1494809" y="21871"/>
                  </a:lnTo>
                  <a:lnTo>
                    <a:pt x="1630700" y="65614"/>
                  </a:lnTo>
                  <a:lnTo>
                    <a:pt x="1766592" y="65614"/>
                  </a:lnTo>
                  <a:lnTo>
                    <a:pt x="1902484" y="87485"/>
                  </a:lnTo>
                  <a:lnTo>
                    <a:pt x="2038375" y="109356"/>
                  </a:lnTo>
                  <a:lnTo>
                    <a:pt x="2174267" y="174970"/>
                  </a:lnTo>
                  <a:lnTo>
                    <a:pt x="2310159" y="196842"/>
                  </a:lnTo>
                  <a:lnTo>
                    <a:pt x="2446051" y="262456"/>
                  </a:lnTo>
                  <a:lnTo>
                    <a:pt x="2581942" y="240584"/>
                  </a:lnTo>
                  <a:lnTo>
                    <a:pt x="2717834" y="612397"/>
                  </a:lnTo>
                  <a:lnTo>
                    <a:pt x="2853726" y="503041"/>
                  </a:lnTo>
                  <a:lnTo>
                    <a:pt x="2989618" y="393684"/>
                  </a:lnTo>
                  <a:lnTo>
                    <a:pt x="3125509" y="393684"/>
                  </a:lnTo>
                  <a:lnTo>
                    <a:pt x="3261401" y="393684"/>
                  </a:lnTo>
                  <a:lnTo>
                    <a:pt x="3397293" y="393684"/>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765497"/>
            </a:xfrm>
            <a:custGeom>
              <a:avLst/>
              <a:pathLst>
                <a:path w="0" h="765497">
                  <a:moveTo>
                    <a:pt x="0" y="0"/>
                  </a:moveTo>
                  <a:lnTo>
                    <a:pt x="0" y="765497"/>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765497"/>
            </a:xfrm>
            <a:custGeom>
              <a:avLst/>
              <a:pathLst>
                <a:path w="0" h="765497">
                  <a:moveTo>
                    <a:pt x="0" y="0"/>
                  </a:moveTo>
                  <a:lnTo>
                    <a:pt x="0" y="765497"/>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284327"/>
            </a:xfrm>
            <a:custGeom>
              <a:avLst/>
              <a:pathLst>
                <a:path w="0" h="284327">
                  <a:moveTo>
                    <a:pt x="0" y="0"/>
                  </a:moveTo>
                  <a:lnTo>
                    <a:pt x="0" y="284327"/>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393684"/>
            </a:xfrm>
            <a:custGeom>
              <a:avLst/>
              <a:pathLst>
                <a:path w="0" h="393684">
                  <a:moveTo>
                    <a:pt x="0" y="0"/>
                  </a:moveTo>
                  <a:lnTo>
                    <a:pt x="0" y="39368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524912"/>
            </a:xfrm>
            <a:custGeom>
              <a:avLst/>
              <a:pathLst>
                <a:path w="0" h="524912">
                  <a:moveTo>
                    <a:pt x="0" y="0"/>
                  </a:moveTo>
                  <a:lnTo>
                    <a:pt x="0" y="524912"/>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678011"/>
            </a:xfrm>
            <a:custGeom>
              <a:avLst/>
              <a:pathLst>
                <a:path w="0" h="678011">
                  <a:moveTo>
                    <a:pt x="0" y="0"/>
                  </a:moveTo>
                  <a:lnTo>
                    <a:pt x="0" y="678011"/>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678011"/>
            </a:xfrm>
            <a:custGeom>
              <a:avLst/>
              <a:pathLst>
                <a:path w="0" h="678011">
                  <a:moveTo>
                    <a:pt x="0" y="0"/>
                  </a:moveTo>
                  <a:lnTo>
                    <a:pt x="0" y="678011"/>
                  </a:lnTo>
                </a:path>
              </a:pathLst>
            </a:custGeom>
            <a:ln w="13550" cap="flat">
              <a:solidFill>
                <a:srgbClr val="0058AB">
                  <a:alpha val="100000"/>
                </a:srgbClr>
              </a:solidFill>
              <a:prstDash val="dot"/>
              <a:round/>
            </a:ln>
          </p:spPr>
          <p:txBody>
            <a:bodyPr/>
            <a:lstStyle/>
            <a:p/>
          </p:txBody>
        </p:sp>
        <p:sp>
          <p:nvSpPr>
            <p:cNvPr id="32" name="pl32"/>
            <p:cNvSpPr/>
            <p:nvPr/>
          </p:nvSpPr>
          <p:spPr>
            <a:xfrm>
              <a:off x="1120965" y="2113144"/>
              <a:ext cx="3397293" cy="612397"/>
            </a:xfrm>
            <a:custGeom>
              <a:avLst/>
              <a:pathLst>
                <a:path w="3397293" h="612397">
                  <a:moveTo>
                    <a:pt x="0" y="481169"/>
                  </a:moveTo>
                  <a:lnTo>
                    <a:pt x="135891" y="459298"/>
                  </a:lnTo>
                  <a:lnTo>
                    <a:pt x="271783" y="503041"/>
                  </a:lnTo>
                  <a:lnTo>
                    <a:pt x="407675" y="481169"/>
                  </a:lnTo>
                  <a:lnTo>
                    <a:pt x="543566" y="481169"/>
                  </a:lnTo>
                  <a:lnTo>
                    <a:pt x="679458" y="481169"/>
                  </a:lnTo>
                  <a:lnTo>
                    <a:pt x="815350" y="437426"/>
                  </a:lnTo>
                  <a:lnTo>
                    <a:pt x="951242" y="306198"/>
                  </a:lnTo>
                  <a:lnTo>
                    <a:pt x="1087133" y="218713"/>
                  </a:lnTo>
                  <a:lnTo>
                    <a:pt x="1223025" y="87485"/>
                  </a:lnTo>
                  <a:lnTo>
                    <a:pt x="1358917" y="0"/>
                  </a:lnTo>
                  <a:lnTo>
                    <a:pt x="1494809" y="21871"/>
                  </a:lnTo>
                  <a:lnTo>
                    <a:pt x="1630700" y="65614"/>
                  </a:lnTo>
                  <a:lnTo>
                    <a:pt x="1766592" y="65614"/>
                  </a:lnTo>
                  <a:lnTo>
                    <a:pt x="1902484" y="87485"/>
                  </a:lnTo>
                  <a:lnTo>
                    <a:pt x="2038375" y="109356"/>
                  </a:lnTo>
                  <a:lnTo>
                    <a:pt x="2174267" y="174970"/>
                  </a:lnTo>
                  <a:lnTo>
                    <a:pt x="2310159" y="196842"/>
                  </a:lnTo>
                  <a:lnTo>
                    <a:pt x="2446051" y="262456"/>
                  </a:lnTo>
                  <a:lnTo>
                    <a:pt x="2581942" y="240584"/>
                  </a:lnTo>
                  <a:lnTo>
                    <a:pt x="2717834" y="612397"/>
                  </a:lnTo>
                  <a:lnTo>
                    <a:pt x="2853726" y="503041"/>
                  </a:lnTo>
                  <a:lnTo>
                    <a:pt x="2989618" y="393684"/>
                  </a:lnTo>
                  <a:lnTo>
                    <a:pt x="3125509" y="393684"/>
                  </a:lnTo>
                  <a:lnTo>
                    <a:pt x="3261401" y="393684"/>
                  </a:lnTo>
                  <a:lnTo>
                    <a:pt x="3397293" y="393684"/>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38" name="tx38"/>
            <p:cNvSpPr/>
            <p:nvPr/>
          </p:nvSpPr>
          <p:spPr>
            <a:xfrm>
              <a:off x="4322076" y="1701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39" name="tx39"/>
            <p:cNvSpPr/>
            <p:nvPr/>
          </p:nvSpPr>
          <p:spPr>
            <a:xfrm>
              <a:off x="4457968" y="1701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0945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88</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1237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1237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31107"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93561"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79476" y="4962980"/>
              <a:ext cx="6600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Azerbaijan</a:t>
              </a:r>
            </a:p>
          </p:txBody>
        </p:sp>
        <p:sp>
          <p:nvSpPr>
            <p:cNvPr id="60" name="tx60"/>
            <p:cNvSpPr/>
            <p:nvPr/>
          </p:nvSpPr>
          <p:spPr>
            <a:xfrm>
              <a:off x="2898206"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60660" y="498897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1464122" y="1403693"/>
              <a:ext cx="271097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Azerbaijan, 2000-2025</a:t>
              </a:r>
            </a:p>
          </p:txBody>
        </p:sp>
        <p:sp>
          <p:nvSpPr>
            <p:cNvPr id="63" name="pl63"/>
            <p:cNvSpPr/>
            <p:nvPr/>
          </p:nvSpPr>
          <p:spPr>
            <a:xfrm>
              <a:off x="5267799" y="393882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3448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7301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12580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63665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03231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42797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82363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2367543"/>
              <a:ext cx="3397293" cy="1692151"/>
            </a:xfrm>
            <a:custGeom>
              <a:avLst/>
              <a:pathLst>
                <a:path w="3397293" h="1692151">
                  <a:moveTo>
                    <a:pt x="0" y="1329547"/>
                  </a:moveTo>
                  <a:lnTo>
                    <a:pt x="135891" y="1269113"/>
                  </a:lnTo>
                  <a:lnTo>
                    <a:pt x="271783" y="1389981"/>
                  </a:lnTo>
                  <a:lnTo>
                    <a:pt x="407675" y="1329547"/>
                  </a:lnTo>
                  <a:lnTo>
                    <a:pt x="543566" y="1329547"/>
                  </a:lnTo>
                  <a:lnTo>
                    <a:pt x="679458" y="1329547"/>
                  </a:lnTo>
                  <a:lnTo>
                    <a:pt x="815350" y="1208679"/>
                  </a:lnTo>
                  <a:lnTo>
                    <a:pt x="951242" y="846075"/>
                  </a:lnTo>
                  <a:lnTo>
                    <a:pt x="1087133" y="604339"/>
                  </a:lnTo>
                  <a:lnTo>
                    <a:pt x="1223025" y="241735"/>
                  </a:lnTo>
                  <a:lnTo>
                    <a:pt x="1358917" y="0"/>
                  </a:lnTo>
                  <a:lnTo>
                    <a:pt x="1494809" y="60433"/>
                  </a:lnTo>
                  <a:lnTo>
                    <a:pt x="1630700" y="181301"/>
                  </a:lnTo>
                  <a:lnTo>
                    <a:pt x="1766592" y="181301"/>
                  </a:lnTo>
                  <a:lnTo>
                    <a:pt x="1902484" y="241735"/>
                  </a:lnTo>
                  <a:lnTo>
                    <a:pt x="2038375" y="302169"/>
                  </a:lnTo>
                  <a:lnTo>
                    <a:pt x="2174267" y="483471"/>
                  </a:lnTo>
                  <a:lnTo>
                    <a:pt x="2310159" y="543905"/>
                  </a:lnTo>
                  <a:lnTo>
                    <a:pt x="2446051" y="725207"/>
                  </a:lnTo>
                  <a:lnTo>
                    <a:pt x="2581942" y="664773"/>
                  </a:lnTo>
                  <a:lnTo>
                    <a:pt x="2717834" y="1692151"/>
                  </a:lnTo>
                  <a:lnTo>
                    <a:pt x="2853726" y="1389981"/>
                  </a:lnTo>
                  <a:lnTo>
                    <a:pt x="2989618" y="1087811"/>
                  </a:lnTo>
                  <a:lnTo>
                    <a:pt x="3125509" y="1087811"/>
                  </a:lnTo>
                  <a:lnTo>
                    <a:pt x="3261401" y="1087811"/>
                  </a:lnTo>
                  <a:lnTo>
                    <a:pt x="3397293" y="1087811"/>
                  </a:lnTo>
                </a:path>
              </a:pathLst>
            </a:custGeom>
            <a:ln w="27101" cap="flat">
              <a:solidFill>
                <a:srgbClr val="0058AB">
                  <a:alpha val="100000"/>
                </a:srgbClr>
              </a:solidFill>
              <a:prstDash val="solid"/>
              <a:round/>
            </a:ln>
          </p:spPr>
          <p:txBody>
            <a:bodyPr/>
            <a:lstStyle/>
            <a:p/>
          </p:txBody>
        </p:sp>
        <p:sp>
          <p:nvSpPr>
            <p:cNvPr id="79" name="pl79"/>
            <p:cNvSpPr/>
            <p:nvPr/>
          </p:nvSpPr>
          <p:spPr>
            <a:xfrm>
              <a:off x="5437664" y="3032317"/>
              <a:ext cx="3397293" cy="906509"/>
            </a:xfrm>
            <a:custGeom>
              <a:avLst/>
              <a:pathLst>
                <a:path w="3397293" h="906509">
                  <a:moveTo>
                    <a:pt x="0" y="906509"/>
                  </a:moveTo>
                  <a:lnTo>
                    <a:pt x="135891" y="846075"/>
                  </a:lnTo>
                  <a:lnTo>
                    <a:pt x="271783" y="846075"/>
                  </a:lnTo>
                  <a:lnTo>
                    <a:pt x="407675" y="785641"/>
                  </a:lnTo>
                  <a:lnTo>
                    <a:pt x="543566" y="664773"/>
                  </a:lnTo>
                  <a:lnTo>
                    <a:pt x="679458" y="543905"/>
                  </a:lnTo>
                  <a:lnTo>
                    <a:pt x="815350" y="423037"/>
                  </a:lnTo>
                  <a:lnTo>
                    <a:pt x="951242" y="423037"/>
                  </a:lnTo>
                  <a:lnTo>
                    <a:pt x="1087133" y="302169"/>
                  </a:lnTo>
                  <a:lnTo>
                    <a:pt x="1223025" y="181301"/>
                  </a:lnTo>
                  <a:lnTo>
                    <a:pt x="1358917" y="120867"/>
                  </a:lnTo>
                  <a:lnTo>
                    <a:pt x="1494809" y="120867"/>
                  </a:lnTo>
                  <a:lnTo>
                    <a:pt x="1630700" y="120867"/>
                  </a:lnTo>
                  <a:lnTo>
                    <a:pt x="1766592" y="120867"/>
                  </a:lnTo>
                  <a:lnTo>
                    <a:pt x="1902484" y="120867"/>
                  </a:lnTo>
                  <a:lnTo>
                    <a:pt x="2038375" y="120867"/>
                  </a:lnTo>
                  <a:lnTo>
                    <a:pt x="2174267" y="60433"/>
                  </a:lnTo>
                  <a:lnTo>
                    <a:pt x="2310159" y="60433"/>
                  </a:lnTo>
                  <a:lnTo>
                    <a:pt x="2446051" y="0"/>
                  </a:lnTo>
                  <a:lnTo>
                    <a:pt x="2581942" y="0"/>
                  </a:lnTo>
                  <a:lnTo>
                    <a:pt x="2717834" y="181301"/>
                  </a:lnTo>
                  <a:lnTo>
                    <a:pt x="2853726" y="302169"/>
                  </a:lnTo>
                  <a:lnTo>
                    <a:pt x="2989618" y="181301"/>
                  </a:lnTo>
                  <a:lnTo>
                    <a:pt x="3125509" y="181301"/>
                  </a:lnTo>
                  <a:lnTo>
                    <a:pt x="3261401" y="120867"/>
                  </a:lnTo>
                  <a:lnTo>
                    <a:pt x="3397293" y="120867"/>
                  </a:lnTo>
                </a:path>
              </a:pathLst>
            </a:custGeom>
            <a:ln w="27101" cap="flat">
              <a:solidFill>
                <a:srgbClr val="80BD41">
                  <a:alpha val="100000"/>
                </a:srgbClr>
              </a:solidFill>
              <a:prstDash val="solid"/>
              <a:round/>
            </a:ln>
          </p:spPr>
          <p:txBody>
            <a:bodyPr/>
            <a:lstStyle/>
            <a:p/>
          </p:txBody>
        </p:sp>
        <p:sp>
          <p:nvSpPr>
            <p:cNvPr id="80" name="pl80"/>
            <p:cNvSpPr/>
            <p:nvPr/>
          </p:nvSpPr>
          <p:spPr>
            <a:xfrm>
              <a:off x="5437664" y="2851015"/>
              <a:ext cx="3397293" cy="483471"/>
            </a:xfrm>
            <a:custGeom>
              <a:avLst/>
              <a:pathLst>
                <a:path w="3397293" h="483471">
                  <a:moveTo>
                    <a:pt x="0" y="241735"/>
                  </a:moveTo>
                  <a:lnTo>
                    <a:pt x="135891" y="181301"/>
                  </a:lnTo>
                  <a:lnTo>
                    <a:pt x="271783" y="362603"/>
                  </a:lnTo>
                  <a:lnTo>
                    <a:pt x="407675" y="483471"/>
                  </a:lnTo>
                  <a:lnTo>
                    <a:pt x="543566" y="362603"/>
                  </a:lnTo>
                  <a:lnTo>
                    <a:pt x="679458" y="120867"/>
                  </a:lnTo>
                  <a:lnTo>
                    <a:pt x="815350" y="60433"/>
                  </a:lnTo>
                  <a:lnTo>
                    <a:pt x="951242" y="0"/>
                  </a:lnTo>
                  <a:lnTo>
                    <a:pt x="1087133" y="0"/>
                  </a:lnTo>
                  <a:lnTo>
                    <a:pt x="1223025" y="181301"/>
                  </a:lnTo>
                  <a:lnTo>
                    <a:pt x="1358917" y="241735"/>
                  </a:lnTo>
                  <a:lnTo>
                    <a:pt x="1494809" y="181301"/>
                  </a:lnTo>
                  <a:lnTo>
                    <a:pt x="1630700" y="120867"/>
                  </a:lnTo>
                  <a:lnTo>
                    <a:pt x="1766592" y="120867"/>
                  </a:lnTo>
                  <a:lnTo>
                    <a:pt x="1902484" y="302169"/>
                  </a:lnTo>
                  <a:lnTo>
                    <a:pt x="2038375" y="302169"/>
                  </a:lnTo>
                  <a:lnTo>
                    <a:pt x="2174267" y="423037"/>
                  </a:lnTo>
                  <a:lnTo>
                    <a:pt x="2310159" y="181301"/>
                  </a:lnTo>
                  <a:lnTo>
                    <a:pt x="2446051" y="241735"/>
                  </a:lnTo>
                  <a:lnTo>
                    <a:pt x="2581942" y="181301"/>
                  </a:lnTo>
                  <a:lnTo>
                    <a:pt x="2717834" y="423037"/>
                  </a:lnTo>
                  <a:lnTo>
                    <a:pt x="2853726" y="362603"/>
                  </a:lnTo>
                  <a:lnTo>
                    <a:pt x="2989618" y="423037"/>
                  </a:lnTo>
                  <a:lnTo>
                    <a:pt x="3125509" y="362603"/>
                  </a:lnTo>
                  <a:lnTo>
                    <a:pt x="3261401" y="483471"/>
                  </a:lnTo>
                  <a:lnTo>
                    <a:pt x="3397293" y="483471"/>
                  </a:lnTo>
                </a:path>
              </a:pathLst>
            </a:custGeom>
            <a:ln w="27101" cap="flat">
              <a:solidFill>
                <a:srgbClr val="961A49">
                  <a:alpha val="100000"/>
                </a:srgbClr>
              </a:solidFill>
              <a:prstDash val="solid"/>
              <a:round/>
            </a:ln>
          </p:spPr>
          <p:txBody>
            <a:bodyPr/>
            <a:lstStyle/>
            <a:p/>
          </p:txBody>
        </p:sp>
        <p:sp>
          <p:nvSpPr>
            <p:cNvPr id="81" name="pl81"/>
            <p:cNvSpPr/>
            <p:nvPr/>
          </p:nvSpPr>
          <p:spPr>
            <a:xfrm>
              <a:off x="5437664" y="3032317"/>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2367543"/>
              <a:ext cx="3397293" cy="1692151"/>
            </a:xfrm>
            <a:custGeom>
              <a:avLst/>
              <a:pathLst>
                <a:path w="3397293" h="1692151">
                  <a:moveTo>
                    <a:pt x="0" y="1329547"/>
                  </a:moveTo>
                  <a:lnTo>
                    <a:pt x="135891" y="1269113"/>
                  </a:lnTo>
                  <a:lnTo>
                    <a:pt x="271783" y="1389981"/>
                  </a:lnTo>
                  <a:lnTo>
                    <a:pt x="407675" y="1329547"/>
                  </a:lnTo>
                  <a:lnTo>
                    <a:pt x="543566" y="1329547"/>
                  </a:lnTo>
                  <a:lnTo>
                    <a:pt x="679458" y="1329547"/>
                  </a:lnTo>
                  <a:lnTo>
                    <a:pt x="815350" y="1208679"/>
                  </a:lnTo>
                  <a:lnTo>
                    <a:pt x="951242" y="846075"/>
                  </a:lnTo>
                  <a:lnTo>
                    <a:pt x="1087133" y="604339"/>
                  </a:lnTo>
                  <a:lnTo>
                    <a:pt x="1223025" y="241735"/>
                  </a:lnTo>
                  <a:lnTo>
                    <a:pt x="1358917" y="0"/>
                  </a:lnTo>
                  <a:lnTo>
                    <a:pt x="1494809" y="60433"/>
                  </a:lnTo>
                  <a:lnTo>
                    <a:pt x="1630700" y="181301"/>
                  </a:lnTo>
                  <a:lnTo>
                    <a:pt x="1766592" y="181301"/>
                  </a:lnTo>
                  <a:lnTo>
                    <a:pt x="1902484" y="241735"/>
                  </a:lnTo>
                  <a:lnTo>
                    <a:pt x="2038375" y="302169"/>
                  </a:lnTo>
                  <a:lnTo>
                    <a:pt x="2174267" y="483471"/>
                  </a:lnTo>
                  <a:lnTo>
                    <a:pt x="2310159" y="543905"/>
                  </a:lnTo>
                  <a:lnTo>
                    <a:pt x="2446051" y="725207"/>
                  </a:lnTo>
                  <a:lnTo>
                    <a:pt x="2581942" y="664773"/>
                  </a:lnTo>
                  <a:lnTo>
                    <a:pt x="2717834" y="1692151"/>
                  </a:lnTo>
                  <a:lnTo>
                    <a:pt x="2853726" y="1389981"/>
                  </a:lnTo>
                  <a:lnTo>
                    <a:pt x="2989618" y="1087811"/>
                  </a:lnTo>
                  <a:lnTo>
                    <a:pt x="3125509" y="1087811"/>
                  </a:lnTo>
                  <a:lnTo>
                    <a:pt x="3261401" y="1087811"/>
                  </a:lnTo>
                  <a:lnTo>
                    <a:pt x="3397293" y="1087811"/>
                  </a:lnTo>
                </a:path>
              </a:pathLst>
            </a:custGeom>
            <a:ln w="43362" cap="flat">
              <a:solidFill>
                <a:srgbClr val="000000">
                  <a:alpha val="100000"/>
                </a:srgbClr>
              </a:solidFill>
              <a:prstDash val="solid"/>
              <a:round/>
            </a:ln>
          </p:spPr>
          <p:txBody>
            <a:bodyPr/>
            <a:lstStyle/>
            <a:p/>
          </p:txBody>
        </p:sp>
        <p:sp>
          <p:nvSpPr>
            <p:cNvPr id="83" name="pl83"/>
            <p:cNvSpPr/>
            <p:nvPr/>
          </p:nvSpPr>
          <p:spPr>
            <a:xfrm>
              <a:off x="5437664" y="2270848"/>
              <a:ext cx="0" cy="1426242"/>
            </a:xfrm>
            <a:custGeom>
              <a:avLst/>
              <a:pathLst>
                <a:path w="0" h="1426242">
                  <a:moveTo>
                    <a:pt x="0" y="1426242"/>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17122" y="2270848"/>
              <a:ext cx="0" cy="1426242"/>
            </a:xfrm>
            <a:custGeom>
              <a:avLst/>
              <a:pathLst>
                <a:path w="0" h="1426242">
                  <a:moveTo>
                    <a:pt x="0" y="1426242"/>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796581" y="2270848"/>
              <a:ext cx="0" cy="96694"/>
            </a:xfrm>
            <a:custGeom>
              <a:avLst/>
              <a:pathLst>
                <a:path w="0" h="96694">
                  <a:moveTo>
                    <a:pt x="0" y="96694"/>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476039" y="2270848"/>
              <a:ext cx="0" cy="398864"/>
            </a:xfrm>
            <a:custGeom>
              <a:avLst/>
              <a:pathLst>
                <a:path w="0" h="398864">
                  <a:moveTo>
                    <a:pt x="0" y="39886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019606" y="2270848"/>
              <a:ext cx="0" cy="761468"/>
            </a:xfrm>
            <a:custGeom>
              <a:avLst/>
              <a:pathLst>
                <a:path w="0" h="761468">
                  <a:moveTo>
                    <a:pt x="0" y="76146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9065" y="2270848"/>
              <a:ext cx="0" cy="1184506"/>
            </a:xfrm>
            <a:custGeom>
              <a:avLst/>
              <a:pathLst>
                <a:path w="0" h="1184506">
                  <a:moveTo>
                    <a:pt x="0" y="1184506"/>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2270848"/>
              <a:ext cx="0" cy="1184506"/>
            </a:xfrm>
            <a:custGeom>
              <a:avLst/>
              <a:pathLst>
                <a:path w="0" h="1184506">
                  <a:moveTo>
                    <a:pt x="0" y="1184506"/>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2367543"/>
              <a:ext cx="3397293" cy="1692151"/>
            </a:xfrm>
            <a:custGeom>
              <a:avLst/>
              <a:pathLst>
                <a:path w="3397293" h="1692151">
                  <a:moveTo>
                    <a:pt x="0" y="1329547"/>
                  </a:moveTo>
                  <a:lnTo>
                    <a:pt x="135891" y="1269113"/>
                  </a:lnTo>
                  <a:lnTo>
                    <a:pt x="271783" y="1389981"/>
                  </a:lnTo>
                  <a:lnTo>
                    <a:pt x="407675" y="1329547"/>
                  </a:lnTo>
                  <a:lnTo>
                    <a:pt x="543566" y="1329547"/>
                  </a:lnTo>
                  <a:lnTo>
                    <a:pt x="679458" y="1329547"/>
                  </a:lnTo>
                  <a:lnTo>
                    <a:pt x="815350" y="1208679"/>
                  </a:lnTo>
                  <a:lnTo>
                    <a:pt x="951242" y="846075"/>
                  </a:lnTo>
                  <a:lnTo>
                    <a:pt x="1087133" y="604339"/>
                  </a:lnTo>
                  <a:lnTo>
                    <a:pt x="1223025" y="241735"/>
                  </a:lnTo>
                  <a:lnTo>
                    <a:pt x="1358917" y="0"/>
                  </a:lnTo>
                  <a:lnTo>
                    <a:pt x="1494809" y="60433"/>
                  </a:lnTo>
                  <a:lnTo>
                    <a:pt x="1630700" y="181301"/>
                  </a:lnTo>
                  <a:lnTo>
                    <a:pt x="1766592" y="181301"/>
                  </a:lnTo>
                  <a:lnTo>
                    <a:pt x="1902484" y="241735"/>
                  </a:lnTo>
                  <a:lnTo>
                    <a:pt x="2038375" y="302169"/>
                  </a:lnTo>
                  <a:lnTo>
                    <a:pt x="2174267" y="483471"/>
                  </a:lnTo>
                  <a:lnTo>
                    <a:pt x="2310159" y="543905"/>
                  </a:lnTo>
                  <a:lnTo>
                    <a:pt x="2446051" y="725207"/>
                  </a:lnTo>
                  <a:lnTo>
                    <a:pt x="2581942" y="664773"/>
                  </a:lnTo>
                  <a:lnTo>
                    <a:pt x="2717834" y="1692151"/>
                  </a:lnTo>
                  <a:lnTo>
                    <a:pt x="2853726" y="1389981"/>
                  </a:lnTo>
                  <a:lnTo>
                    <a:pt x="2989618" y="1087811"/>
                  </a:lnTo>
                  <a:lnTo>
                    <a:pt x="3125509" y="1087811"/>
                  </a:lnTo>
                  <a:lnTo>
                    <a:pt x="3261401" y="1087811"/>
                  </a:lnTo>
                  <a:lnTo>
                    <a:pt x="3397293" y="1087811"/>
                  </a:lnTo>
                </a:path>
              </a:pathLst>
            </a:custGeom>
            <a:ln w="27101" cap="flat">
              <a:solidFill>
                <a:srgbClr val="0058AB">
                  <a:alpha val="100000"/>
                </a:srgbClr>
              </a:solidFill>
              <a:prstDash val="solid"/>
              <a:round/>
            </a:ln>
          </p:spPr>
          <p:txBody>
            <a:bodyPr/>
            <a:lstStyle/>
            <a:p/>
          </p:txBody>
        </p:sp>
        <p:sp>
          <p:nvSpPr>
            <p:cNvPr id="91" name="tx91"/>
            <p:cNvSpPr/>
            <p:nvPr/>
          </p:nvSpPr>
          <p:spPr>
            <a:xfrm>
              <a:off x="5359324" y="2207558"/>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2" name="tx92"/>
            <p:cNvSpPr/>
            <p:nvPr/>
          </p:nvSpPr>
          <p:spPr>
            <a:xfrm>
              <a:off x="6038783" y="2207558"/>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3" name="tx93"/>
            <p:cNvSpPr/>
            <p:nvPr/>
          </p:nvSpPr>
          <p:spPr>
            <a:xfrm>
              <a:off x="6736291" y="220755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4" name="tx94"/>
            <p:cNvSpPr/>
            <p:nvPr/>
          </p:nvSpPr>
          <p:spPr>
            <a:xfrm>
              <a:off x="7445895" y="220623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5" name="tx95"/>
            <p:cNvSpPr/>
            <p:nvPr/>
          </p:nvSpPr>
          <p:spPr>
            <a:xfrm>
              <a:off x="7989462" y="220623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50870" y="2208881"/>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7" name="tx97"/>
            <p:cNvSpPr/>
            <p:nvPr/>
          </p:nvSpPr>
          <p:spPr>
            <a:xfrm>
              <a:off x="8786762" y="2208881"/>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8" name="tx98"/>
            <p:cNvSpPr/>
            <p:nvPr/>
          </p:nvSpPr>
          <p:spPr>
            <a:xfrm>
              <a:off x="8902429" y="311406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9" name="tx99"/>
            <p:cNvSpPr/>
            <p:nvPr/>
          </p:nvSpPr>
          <p:spPr>
            <a:xfrm>
              <a:off x="8902429" y="3295423"/>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-5</a:t>
              </a:r>
            </a:p>
          </p:txBody>
        </p:sp>
        <p:sp>
          <p:nvSpPr>
            <p:cNvPr id="100" name="tx100"/>
            <p:cNvSpPr/>
            <p:nvPr/>
          </p:nvSpPr>
          <p:spPr>
            <a:xfrm>
              <a:off x="5003259" y="358454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298020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237586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49780" y="17715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1" name="tx111"/>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592907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592907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94780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71026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196175" y="4962980"/>
              <a:ext cx="6600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Azerbaijan</a:t>
              </a:r>
            </a:p>
          </p:txBody>
        </p:sp>
        <p:sp>
          <p:nvSpPr>
            <p:cNvPr id="117" name="tx117"/>
            <p:cNvSpPr/>
            <p:nvPr/>
          </p:nvSpPr>
          <p:spPr>
            <a:xfrm>
              <a:off x="721490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977359" y="498897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19" name="tx119"/>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37079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47802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658524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869247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42440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53163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763886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887395"/>
              <a:ext cx="6996208" cy="114824"/>
            </a:xfrm>
            <a:prstGeom prst="rect">
              <a:avLst/>
            </a:prstGeom>
            <a:solidFill>
              <a:srgbClr val="E2231A">
                <a:alpha val="80000"/>
              </a:srgbClr>
            </a:solidFill>
          </p:spPr>
          <p:txBody>
            <a:bodyPr/>
            <a:lstStyle/>
            <a:p/>
          </p:txBody>
        </p:sp>
        <p:sp>
          <p:nvSpPr>
            <p:cNvPr id="132" name="rc132"/>
            <p:cNvSpPr/>
            <p:nvPr/>
          </p:nvSpPr>
          <p:spPr>
            <a:xfrm>
              <a:off x="1317178" y="5743865"/>
              <a:ext cx="7321564" cy="114824"/>
            </a:xfrm>
            <a:prstGeom prst="rect">
              <a:avLst/>
            </a:prstGeom>
            <a:solidFill>
              <a:srgbClr val="E2231A">
                <a:alpha val="80000"/>
              </a:srgbClr>
            </a:solidFill>
          </p:spPr>
          <p:txBody>
            <a:bodyPr/>
            <a:lstStyle/>
            <a:p/>
          </p:txBody>
        </p:sp>
        <p:sp>
          <p:nvSpPr>
            <p:cNvPr id="133" name="rc133"/>
            <p:cNvSpPr/>
            <p:nvPr/>
          </p:nvSpPr>
          <p:spPr>
            <a:xfrm>
              <a:off x="1317178" y="5600334"/>
              <a:ext cx="7250551" cy="114824"/>
            </a:xfrm>
            <a:prstGeom prst="rect">
              <a:avLst/>
            </a:prstGeom>
            <a:solidFill>
              <a:srgbClr val="E2231A">
                <a:alpha val="80000"/>
              </a:srgbClr>
            </a:solidFill>
          </p:spPr>
          <p:txBody>
            <a:bodyPr/>
            <a:lstStyle/>
            <a:p/>
          </p:txBody>
        </p:sp>
        <p:sp>
          <p:nvSpPr>
            <p:cNvPr id="134" name="tx134"/>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7" name="tx137"/>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2997121"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39" name="tx139"/>
            <p:cNvSpPr/>
            <p:nvPr/>
          </p:nvSpPr>
          <p:spPr>
            <a:xfrm>
              <a:off x="5104349"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0" name="tx140"/>
            <p:cNvSpPr/>
            <p:nvPr/>
          </p:nvSpPr>
          <p:spPr>
            <a:xfrm>
              <a:off x="7211578"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1" name="tx141"/>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2" name="tx142"/>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3" name="tx143"/>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Azerbaijan (71%) was 13 percentage points lower than the global average (84%) and 17 percentage points lower than the average across all ECAR countries (88%).
National MCV1 coverage was 7 percentage points lower than in 2019 (78%).
This equates to 34,000 unvaccinated children in 2025 compared to 33,000 unvaccinated children in 2019.</a:t>
            </a:r>
          </a:p>
        </p:txBody>
      </p:sp>
      <p:sp>
        <p:nvSpPr>
          <p:cNvPr id="14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Azerbaijan MCV1 coverage was 71% - this is 7 percentage points lower than in 2019 and more than 10 percentage points lower than both the global and regional averages.</a:t>
            </a:r>
          </a:p>
        </p:txBody>
      </p:sp>
      <p:grpSp xmlns:pic="http://schemas.openxmlformats.org/drawingml/2006/picture">
        <p:nvGrpSpPr>
          <p:cNvPr id="146" name=""/>
          <p:cNvGrpSpPr/>
          <p:nvPr/>
        </p:nvGrpSpPr>
        <p:grpSpPr>
          <a:xfrm>
            <a:off x="292608" y="1005840"/>
            <a:ext cx="8595360" cy="28575"/>
            <a:chOff x="292608" y="1005840"/>
            <a:chExt cx="8595360" cy="28575"/>
          </a:xfrm>
        </p:grpSpPr>
        <p:sp>
          <p:nvSpPr>
            <p:cNvPr id="14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ECAR from lowest to highest coverage, and the rank of the top 10 countries with the most unvaccinated children, based on absolute numbers.
In 2025, Azerbaijan ranked number 6 out of 21 countries for lowest MCV1 coverage (based on tied ranks).
Azerbaijan was in the top 10 countries with the most unvaccinated children (rank=5).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Azerbaijan was among the countries with the highest coverage, but in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0974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41320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81665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22011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7114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11493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51838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9218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833350"/>
              <a:ext cx="239888" cy="474671"/>
            </a:xfrm>
            <a:prstGeom prst="rect">
              <a:avLst/>
            </a:prstGeom>
            <a:solidFill>
              <a:srgbClr val="80BD41">
                <a:alpha val="100000"/>
              </a:srgbClr>
            </a:solidFill>
          </p:spPr>
          <p:txBody>
            <a:bodyPr/>
            <a:lstStyle/>
            <a:p/>
          </p:txBody>
        </p:sp>
        <p:sp>
          <p:nvSpPr>
            <p:cNvPr id="26" name="rc26"/>
            <p:cNvSpPr/>
            <p:nvPr/>
          </p:nvSpPr>
          <p:spPr>
            <a:xfrm>
              <a:off x="1296273" y="3599564"/>
              <a:ext cx="239888" cy="233786"/>
            </a:xfrm>
            <a:prstGeom prst="rect">
              <a:avLst/>
            </a:prstGeom>
            <a:solidFill>
              <a:srgbClr val="E2231A">
                <a:alpha val="100000"/>
              </a:srgbClr>
            </a:solidFill>
          </p:spPr>
          <p:txBody>
            <a:bodyPr/>
            <a:lstStyle/>
            <a:p/>
          </p:txBody>
        </p:sp>
        <p:sp>
          <p:nvSpPr>
            <p:cNvPr id="27" name="rc27"/>
            <p:cNvSpPr/>
            <p:nvPr/>
          </p:nvSpPr>
          <p:spPr>
            <a:xfrm>
              <a:off x="1562816" y="3851485"/>
              <a:ext cx="239888" cy="456536"/>
            </a:xfrm>
            <a:prstGeom prst="rect">
              <a:avLst/>
            </a:prstGeom>
            <a:solidFill>
              <a:srgbClr val="80BD41">
                <a:alpha val="100000"/>
              </a:srgbClr>
            </a:solidFill>
          </p:spPr>
          <p:txBody>
            <a:bodyPr/>
            <a:lstStyle/>
            <a:p/>
          </p:txBody>
        </p:sp>
        <p:sp>
          <p:nvSpPr>
            <p:cNvPr id="28" name="rc28"/>
            <p:cNvSpPr/>
            <p:nvPr/>
          </p:nvSpPr>
          <p:spPr>
            <a:xfrm>
              <a:off x="1562816" y="3636609"/>
              <a:ext cx="239888" cy="214875"/>
            </a:xfrm>
            <a:prstGeom prst="rect">
              <a:avLst/>
            </a:prstGeom>
            <a:solidFill>
              <a:srgbClr val="E2231A">
                <a:alpha val="100000"/>
              </a:srgbClr>
            </a:solidFill>
          </p:spPr>
          <p:txBody>
            <a:bodyPr/>
            <a:lstStyle/>
            <a:p/>
          </p:txBody>
        </p:sp>
        <p:sp>
          <p:nvSpPr>
            <p:cNvPr id="29" name="rc29"/>
            <p:cNvSpPr/>
            <p:nvPr/>
          </p:nvSpPr>
          <p:spPr>
            <a:xfrm>
              <a:off x="1829360" y="3861626"/>
              <a:ext cx="239888" cy="446395"/>
            </a:xfrm>
            <a:prstGeom prst="rect">
              <a:avLst/>
            </a:prstGeom>
            <a:solidFill>
              <a:srgbClr val="80BD41">
                <a:alpha val="100000"/>
              </a:srgbClr>
            </a:solidFill>
          </p:spPr>
          <p:txBody>
            <a:bodyPr/>
            <a:lstStyle/>
            <a:p/>
          </p:txBody>
        </p:sp>
        <p:sp>
          <p:nvSpPr>
            <p:cNvPr id="30" name="rc30"/>
            <p:cNvSpPr/>
            <p:nvPr/>
          </p:nvSpPr>
          <p:spPr>
            <a:xfrm>
              <a:off x="1829360" y="3631658"/>
              <a:ext cx="239888" cy="229968"/>
            </a:xfrm>
            <a:prstGeom prst="rect">
              <a:avLst/>
            </a:prstGeom>
            <a:solidFill>
              <a:srgbClr val="E2231A">
                <a:alpha val="100000"/>
              </a:srgbClr>
            </a:solidFill>
          </p:spPr>
          <p:txBody>
            <a:bodyPr/>
            <a:lstStyle/>
            <a:p/>
          </p:txBody>
        </p:sp>
        <p:sp>
          <p:nvSpPr>
            <p:cNvPr id="31" name="rc31"/>
            <p:cNvSpPr/>
            <p:nvPr/>
          </p:nvSpPr>
          <p:spPr>
            <a:xfrm>
              <a:off x="2095903" y="3842358"/>
              <a:ext cx="239888" cy="465663"/>
            </a:xfrm>
            <a:prstGeom prst="rect">
              <a:avLst/>
            </a:prstGeom>
            <a:solidFill>
              <a:srgbClr val="80BD41">
                <a:alpha val="100000"/>
              </a:srgbClr>
            </a:solidFill>
          </p:spPr>
          <p:txBody>
            <a:bodyPr/>
            <a:lstStyle/>
            <a:p/>
          </p:txBody>
        </p:sp>
        <p:sp>
          <p:nvSpPr>
            <p:cNvPr id="32" name="rc32"/>
            <p:cNvSpPr/>
            <p:nvPr/>
          </p:nvSpPr>
          <p:spPr>
            <a:xfrm>
              <a:off x="2095903" y="3612986"/>
              <a:ext cx="239888" cy="229371"/>
            </a:xfrm>
            <a:prstGeom prst="rect">
              <a:avLst/>
            </a:prstGeom>
            <a:solidFill>
              <a:srgbClr val="E2231A">
                <a:alpha val="100000"/>
              </a:srgbClr>
            </a:solidFill>
          </p:spPr>
          <p:txBody>
            <a:bodyPr/>
            <a:lstStyle/>
            <a:p/>
          </p:txBody>
        </p:sp>
        <p:sp>
          <p:nvSpPr>
            <p:cNvPr id="33" name="rc33"/>
            <p:cNvSpPr/>
            <p:nvPr/>
          </p:nvSpPr>
          <p:spPr>
            <a:xfrm>
              <a:off x="2362446" y="3720304"/>
              <a:ext cx="239888" cy="587716"/>
            </a:xfrm>
            <a:prstGeom prst="rect">
              <a:avLst/>
            </a:prstGeom>
            <a:solidFill>
              <a:srgbClr val="80BD41">
                <a:alpha val="100000"/>
              </a:srgbClr>
            </a:solidFill>
          </p:spPr>
          <p:txBody>
            <a:bodyPr/>
            <a:lstStyle/>
            <a:p/>
          </p:txBody>
        </p:sp>
        <p:sp>
          <p:nvSpPr>
            <p:cNvPr id="34" name="rc34"/>
            <p:cNvSpPr/>
            <p:nvPr/>
          </p:nvSpPr>
          <p:spPr>
            <a:xfrm>
              <a:off x="2362446" y="3430860"/>
              <a:ext cx="239888" cy="289443"/>
            </a:xfrm>
            <a:prstGeom prst="rect">
              <a:avLst/>
            </a:prstGeom>
            <a:solidFill>
              <a:srgbClr val="E2231A">
                <a:alpha val="100000"/>
              </a:srgbClr>
            </a:solidFill>
          </p:spPr>
          <p:txBody>
            <a:bodyPr/>
            <a:lstStyle/>
            <a:p/>
          </p:txBody>
        </p:sp>
        <p:sp>
          <p:nvSpPr>
            <p:cNvPr id="35" name="rc35"/>
            <p:cNvSpPr/>
            <p:nvPr/>
          </p:nvSpPr>
          <p:spPr>
            <a:xfrm>
              <a:off x="2628989" y="3701394"/>
              <a:ext cx="239888" cy="606627"/>
            </a:xfrm>
            <a:prstGeom prst="rect">
              <a:avLst/>
            </a:prstGeom>
            <a:solidFill>
              <a:srgbClr val="80BD41">
                <a:alpha val="100000"/>
              </a:srgbClr>
            </a:solidFill>
          </p:spPr>
          <p:txBody>
            <a:bodyPr/>
            <a:lstStyle/>
            <a:p/>
          </p:txBody>
        </p:sp>
        <p:sp>
          <p:nvSpPr>
            <p:cNvPr id="36" name="rc36"/>
            <p:cNvSpPr/>
            <p:nvPr/>
          </p:nvSpPr>
          <p:spPr>
            <a:xfrm>
              <a:off x="2628989" y="3402584"/>
              <a:ext cx="239888" cy="298809"/>
            </a:xfrm>
            <a:prstGeom prst="rect">
              <a:avLst/>
            </a:prstGeom>
            <a:solidFill>
              <a:srgbClr val="E2231A">
                <a:alpha val="100000"/>
              </a:srgbClr>
            </a:solidFill>
          </p:spPr>
          <p:txBody>
            <a:bodyPr/>
            <a:lstStyle/>
            <a:p/>
          </p:txBody>
        </p:sp>
        <p:sp>
          <p:nvSpPr>
            <p:cNvPr id="37" name="rc37"/>
            <p:cNvSpPr/>
            <p:nvPr/>
          </p:nvSpPr>
          <p:spPr>
            <a:xfrm>
              <a:off x="2895532" y="3656056"/>
              <a:ext cx="239888" cy="651964"/>
            </a:xfrm>
            <a:prstGeom prst="rect">
              <a:avLst/>
            </a:prstGeom>
            <a:solidFill>
              <a:srgbClr val="80BD41">
                <a:alpha val="100000"/>
              </a:srgbClr>
            </a:solidFill>
          </p:spPr>
          <p:txBody>
            <a:bodyPr/>
            <a:lstStyle/>
            <a:p/>
          </p:txBody>
        </p:sp>
        <p:sp>
          <p:nvSpPr>
            <p:cNvPr id="38" name="rc38"/>
            <p:cNvSpPr/>
            <p:nvPr/>
          </p:nvSpPr>
          <p:spPr>
            <a:xfrm>
              <a:off x="2895532" y="3363153"/>
              <a:ext cx="239888" cy="292903"/>
            </a:xfrm>
            <a:prstGeom prst="rect">
              <a:avLst/>
            </a:prstGeom>
            <a:solidFill>
              <a:srgbClr val="E2231A">
                <a:alpha val="100000"/>
              </a:srgbClr>
            </a:solidFill>
          </p:spPr>
          <p:txBody>
            <a:bodyPr/>
            <a:lstStyle/>
            <a:p/>
          </p:txBody>
        </p:sp>
        <p:sp>
          <p:nvSpPr>
            <p:cNvPr id="39" name="rc39"/>
            <p:cNvSpPr/>
            <p:nvPr/>
          </p:nvSpPr>
          <p:spPr>
            <a:xfrm>
              <a:off x="3162075" y="3601055"/>
              <a:ext cx="239888" cy="706966"/>
            </a:xfrm>
            <a:prstGeom prst="rect">
              <a:avLst/>
            </a:prstGeom>
            <a:solidFill>
              <a:srgbClr val="80BD41">
                <a:alpha val="100000"/>
              </a:srgbClr>
            </a:solidFill>
          </p:spPr>
          <p:txBody>
            <a:bodyPr/>
            <a:lstStyle/>
            <a:p/>
          </p:txBody>
        </p:sp>
        <p:sp>
          <p:nvSpPr>
            <p:cNvPr id="40" name="rc40"/>
            <p:cNvSpPr/>
            <p:nvPr/>
          </p:nvSpPr>
          <p:spPr>
            <a:xfrm>
              <a:off x="3162075" y="3365419"/>
              <a:ext cx="239888" cy="235635"/>
            </a:xfrm>
            <a:prstGeom prst="rect">
              <a:avLst/>
            </a:prstGeom>
            <a:solidFill>
              <a:srgbClr val="E2231A">
                <a:alpha val="100000"/>
              </a:srgbClr>
            </a:solidFill>
          </p:spPr>
          <p:txBody>
            <a:bodyPr/>
            <a:lstStyle/>
            <a:p/>
          </p:txBody>
        </p:sp>
        <p:sp>
          <p:nvSpPr>
            <p:cNvPr id="41" name="rc41"/>
            <p:cNvSpPr/>
            <p:nvPr/>
          </p:nvSpPr>
          <p:spPr>
            <a:xfrm>
              <a:off x="3428618" y="3571049"/>
              <a:ext cx="239888" cy="736972"/>
            </a:xfrm>
            <a:prstGeom prst="rect">
              <a:avLst/>
            </a:prstGeom>
            <a:solidFill>
              <a:srgbClr val="80BD41">
                <a:alpha val="100000"/>
              </a:srgbClr>
            </a:solidFill>
          </p:spPr>
          <p:txBody>
            <a:bodyPr/>
            <a:lstStyle/>
            <a:p/>
          </p:txBody>
        </p:sp>
        <p:sp>
          <p:nvSpPr>
            <p:cNvPr id="42" name="rc42"/>
            <p:cNvSpPr/>
            <p:nvPr/>
          </p:nvSpPr>
          <p:spPr>
            <a:xfrm>
              <a:off x="3428618" y="3375143"/>
              <a:ext cx="239888" cy="195905"/>
            </a:xfrm>
            <a:prstGeom prst="rect">
              <a:avLst/>
            </a:prstGeom>
            <a:solidFill>
              <a:srgbClr val="E2231A">
                <a:alpha val="100000"/>
              </a:srgbClr>
            </a:solidFill>
          </p:spPr>
          <p:txBody>
            <a:bodyPr/>
            <a:lstStyle/>
            <a:p/>
          </p:txBody>
        </p:sp>
        <p:sp>
          <p:nvSpPr>
            <p:cNvPr id="43" name="rc43"/>
            <p:cNvSpPr/>
            <p:nvPr/>
          </p:nvSpPr>
          <p:spPr>
            <a:xfrm>
              <a:off x="3695161" y="3534003"/>
              <a:ext cx="239888" cy="774017"/>
            </a:xfrm>
            <a:prstGeom prst="rect">
              <a:avLst/>
            </a:prstGeom>
            <a:solidFill>
              <a:srgbClr val="80BD41">
                <a:alpha val="100000"/>
              </a:srgbClr>
            </a:solidFill>
          </p:spPr>
          <p:txBody>
            <a:bodyPr/>
            <a:lstStyle/>
            <a:p/>
          </p:txBody>
        </p:sp>
        <p:sp>
          <p:nvSpPr>
            <p:cNvPr id="44" name="rc44"/>
            <p:cNvSpPr/>
            <p:nvPr/>
          </p:nvSpPr>
          <p:spPr>
            <a:xfrm>
              <a:off x="3695161" y="3397394"/>
              <a:ext cx="239888" cy="136608"/>
            </a:xfrm>
            <a:prstGeom prst="rect">
              <a:avLst/>
            </a:prstGeom>
            <a:solidFill>
              <a:srgbClr val="E2231A">
                <a:alpha val="100000"/>
              </a:srgbClr>
            </a:solidFill>
          </p:spPr>
          <p:txBody>
            <a:bodyPr/>
            <a:lstStyle/>
            <a:p/>
          </p:txBody>
        </p:sp>
        <p:sp>
          <p:nvSpPr>
            <p:cNvPr id="45" name="rc45"/>
            <p:cNvSpPr/>
            <p:nvPr/>
          </p:nvSpPr>
          <p:spPr>
            <a:xfrm>
              <a:off x="3961705" y="3436289"/>
              <a:ext cx="239888" cy="871732"/>
            </a:xfrm>
            <a:prstGeom prst="rect">
              <a:avLst/>
            </a:prstGeom>
            <a:solidFill>
              <a:srgbClr val="80BD41">
                <a:alpha val="100000"/>
              </a:srgbClr>
            </a:solidFill>
          </p:spPr>
          <p:txBody>
            <a:bodyPr/>
            <a:lstStyle/>
            <a:p/>
          </p:txBody>
        </p:sp>
        <p:sp>
          <p:nvSpPr>
            <p:cNvPr id="46" name="rc46"/>
            <p:cNvSpPr/>
            <p:nvPr/>
          </p:nvSpPr>
          <p:spPr>
            <a:xfrm>
              <a:off x="3961705" y="3328553"/>
              <a:ext cx="239888" cy="107736"/>
            </a:xfrm>
            <a:prstGeom prst="rect">
              <a:avLst/>
            </a:prstGeom>
            <a:solidFill>
              <a:srgbClr val="E2231A">
                <a:alpha val="100000"/>
              </a:srgbClr>
            </a:solidFill>
          </p:spPr>
          <p:txBody>
            <a:bodyPr/>
            <a:lstStyle/>
            <a:p/>
          </p:txBody>
        </p:sp>
        <p:sp>
          <p:nvSpPr>
            <p:cNvPr id="47" name="rc47"/>
            <p:cNvSpPr/>
            <p:nvPr/>
          </p:nvSpPr>
          <p:spPr>
            <a:xfrm>
              <a:off x="4228248" y="3409922"/>
              <a:ext cx="239888" cy="898099"/>
            </a:xfrm>
            <a:prstGeom prst="rect">
              <a:avLst/>
            </a:prstGeom>
            <a:solidFill>
              <a:srgbClr val="80BD41">
                <a:alpha val="100000"/>
              </a:srgbClr>
            </a:solidFill>
          </p:spPr>
          <p:txBody>
            <a:bodyPr/>
            <a:lstStyle/>
            <a:p/>
          </p:txBody>
        </p:sp>
        <p:sp>
          <p:nvSpPr>
            <p:cNvPr id="48" name="rc48"/>
            <p:cNvSpPr/>
            <p:nvPr/>
          </p:nvSpPr>
          <p:spPr>
            <a:xfrm>
              <a:off x="4228248" y="3287451"/>
              <a:ext cx="239888" cy="122470"/>
            </a:xfrm>
            <a:prstGeom prst="rect">
              <a:avLst/>
            </a:prstGeom>
            <a:solidFill>
              <a:srgbClr val="E2231A">
                <a:alpha val="100000"/>
              </a:srgbClr>
            </a:solidFill>
          </p:spPr>
          <p:txBody>
            <a:bodyPr/>
            <a:lstStyle/>
            <a:p/>
          </p:txBody>
        </p:sp>
        <p:sp>
          <p:nvSpPr>
            <p:cNvPr id="49" name="rc49"/>
            <p:cNvSpPr/>
            <p:nvPr/>
          </p:nvSpPr>
          <p:spPr>
            <a:xfrm>
              <a:off x="4494791" y="3350983"/>
              <a:ext cx="239888" cy="957038"/>
            </a:xfrm>
            <a:prstGeom prst="rect">
              <a:avLst/>
            </a:prstGeom>
            <a:solidFill>
              <a:srgbClr val="80BD41">
                <a:alpha val="100000"/>
              </a:srgbClr>
            </a:solidFill>
          </p:spPr>
          <p:txBody>
            <a:bodyPr/>
            <a:lstStyle/>
            <a:p/>
          </p:txBody>
        </p:sp>
        <p:sp>
          <p:nvSpPr>
            <p:cNvPr id="50" name="rc50"/>
            <p:cNvSpPr/>
            <p:nvPr/>
          </p:nvSpPr>
          <p:spPr>
            <a:xfrm>
              <a:off x="4494791" y="3195165"/>
              <a:ext cx="239888" cy="155817"/>
            </a:xfrm>
            <a:prstGeom prst="rect">
              <a:avLst/>
            </a:prstGeom>
            <a:solidFill>
              <a:srgbClr val="E2231A">
                <a:alpha val="100000"/>
              </a:srgbClr>
            </a:solidFill>
          </p:spPr>
          <p:txBody>
            <a:bodyPr/>
            <a:lstStyle/>
            <a:p/>
          </p:txBody>
        </p:sp>
        <p:sp>
          <p:nvSpPr>
            <p:cNvPr id="51" name="rc51"/>
            <p:cNvSpPr/>
            <p:nvPr/>
          </p:nvSpPr>
          <p:spPr>
            <a:xfrm>
              <a:off x="4761334" y="3346807"/>
              <a:ext cx="239888" cy="961213"/>
            </a:xfrm>
            <a:prstGeom prst="rect">
              <a:avLst/>
            </a:prstGeom>
            <a:solidFill>
              <a:srgbClr val="80BD41">
                <a:alpha val="100000"/>
              </a:srgbClr>
            </a:solidFill>
          </p:spPr>
          <p:txBody>
            <a:bodyPr/>
            <a:lstStyle/>
            <a:p/>
          </p:txBody>
        </p:sp>
        <p:sp>
          <p:nvSpPr>
            <p:cNvPr id="52" name="rc52"/>
            <p:cNvSpPr/>
            <p:nvPr/>
          </p:nvSpPr>
          <p:spPr>
            <a:xfrm>
              <a:off x="4761334" y="3190333"/>
              <a:ext cx="239888" cy="156473"/>
            </a:xfrm>
            <a:prstGeom prst="rect">
              <a:avLst/>
            </a:prstGeom>
            <a:solidFill>
              <a:srgbClr val="E2231A">
                <a:alpha val="100000"/>
              </a:srgbClr>
            </a:solidFill>
          </p:spPr>
          <p:txBody>
            <a:bodyPr/>
            <a:lstStyle/>
            <a:p/>
          </p:txBody>
        </p:sp>
        <p:sp>
          <p:nvSpPr>
            <p:cNvPr id="53" name="rc53"/>
            <p:cNvSpPr/>
            <p:nvPr/>
          </p:nvSpPr>
          <p:spPr>
            <a:xfrm>
              <a:off x="5027877" y="3370788"/>
              <a:ext cx="239888" cy="937232"/>
            </a:xfrm>
            <a:prstGeom prst="rect">
              <a:avLst/>
            </a:prstGeom>
            <a:solidFill>
              <a:srgbClr val="80BD41">
                <a:alpha val="100000"/>
              </a:srgbClr>
            </a:solidFill>
          </p:spPr>
          <p:txBody>
            <a:bodyPr/>
            <a:lstStyle/>
            <a:p/>
          </p:txBody>
        </p:sp>
        <p:sp>
          <p:nvSpPr>
            <p:cNvPr id="54" name="rc54"/>
            <p:cNvSpPr/>
            <p:nvPr/>
          </p:nvSpPr>
          <p:spPr>
            <a:xfrm>
              <a:off x="5027877" y="3205366"/>
              <a:ext cx="239888" cy="165422"/>
            </a:xfrm>
            <a:prstGeom prst="rect">
              <a:avLst/>
            </a:prstGeom>
            <a:solidFill>
              <a:srgbClr val="E2231A">
                <a:alpha val="100000"/>
              </a:srgbClr>
            </a:solidFill>
          </p:spPr>
          <p:txBody>
            <a:bodyPr/>
            <a:lstStyle/>
            <a:p/>
          </p:txBody>
        </p:sp>
        <p:sp>
          <p:nvSpPr>
            <p:cNvPr id="55" name="rc55"/>
            <p:cNvSpPr/>
            <p:nvPr/>
          </p:nvSpPr>
          <p:spPr>
            <a:xfrm>
              <a:off x="5294420" y="3410876"/>
              <a:ext cx="239888" cy="897144"/>
            </a:xfrm>
            <a:prstGeom prst="rect">
              <a:avLst/>
            </a:prstGeom>
            <a:solidFill>
              <a:srgbClr val="80BD41">
                <a:alpha val="100000"/>
              </a:srgbClr>
            </a:solidFill>
          </p:spPr>
          <p:txBody>
            <a:bodyPr/>
            <a:lstStyle/>
            <a:p/>
          </p:txBody>
        </p:sp>
        <p:sp>
          <p:nvSpPr>
            <p:cNvPr id="56" name="rc56"/>
            <p:cNvSpPr/>
            <p:nvPr/>
          </p:nvSpPr>
          <p:spPr>
            <a:xfrm>
              <a:off x="5294420" y="3239966"/>
              <a:ext cx="239888" cy="170910"/>
            </a:xfrm>
            <a:prstGeom prst="rect">
              <a:avLst/>
            </a:prstGeom>
            <a:solidFill>
              <a:srgbClr val="E2231A">
                <a:alpha val="100000"/>
              </a:srgbClr>
            </a:solidFill>
          </p:spPr>
          <p:txBody>
            <a:bodyPr/>
            <a:lstStyle/>
            <a:p/>
          </p:txBody>
        </p:sp>
        <p:sp>
          <p:nvSpPr>
            <p:cNvPr id="57" name="rc57"/>
            <p:cNvSpPr/>
            <p:nvPr/>
          </p:nvSpPr>
          <p:spPr>
            <a:xfrm>
              <a:off x="5560963" y="3484490"/>
              <a:ext cx="239888" cy="823531"/>
            </a:xfrm>
            <a:prstGeom prst="rect">
              <a:avLst/>
            </a:prstGeom>
            <a:solidFill>
              <a:srgbClr val="80BD41">
                <a:alpha val="100000"/>
              </a:srgbClr>
            </a:solidFill>
          </p:spPr>
          <p:txBody>
            <a:bodyPr/>
            <a:lstStyle/>
            <a:p/>
          </p:txBody>
        </p:sp>
        <p:sp>
          <p:nvSpPr>
            <p:cNvPr id="58" name="rc58"/>
            <p:cNvSpPr/>
            <p:nvPr/>
          </p:nvSpPr>
          <p:spPr>
            <a:xfrm>
              <a:off x="5560963" y="3291328"/>
              <a:ext cx="239888" cy="193161"/>
            </a:xfrm>
            <a:prstGeom prst="rect">
              <a:avLst/>
            </a:prstGeom>
            <a:solidFill>
              <a:srgbClr val="E2231A">
                <a:alpha val="100000"/>
              </a:srgbClr>
            </a:solidFill>
          </p:spPr>
          <p:txBody>
            <a:bodyPr/>
            <a:lstStyle/>
            <a:p/>
          </p:txBody>
        </p:sp>
        <p:sp>
          <p:nvSpPr>
            <p:cNvPr id="59" name="rc59"/>
            <p:cNvSpPr/>
            <p:nvPr/>
          </p:nvSpPr>
          <p:spPr>
            <a:xfrm>
              <a:off x="5827506" y="3529350"/>
              <a:ext cx="239888" cy="778671"/>
            </a:xfrm>
            <a:prstGeom prst="rect">
              <a:avLst/>
            </a:prstGeom>
            <a:solidFill>
              <a:srgbClr val="80BD41">
                <a:alpha val="100000"/>
              </a:srgbClr>
            </a:solidFill>
          </p:spPr>
          <p:txBody>
            <a:bodyPr/>
            <a:lstStyle/>
            <a:p/>
          </p:txBody>
        </p:sp>
        <p:sp>
          <p:nvSpPr>
            <p:cNvPr id="60" name="rc60"/>
            <p:cNvSpPr/>
            <p:nvPr/>
          </p:nvSpPr>
          <p:spPr>
            <a:xfrm>
              <a:off x="5827506" y="3334697"/>
              <a:ext cx="239888" cy="194652"/>
            </a:xfrm>
            <a:prstGeom prst="rect">
              <a:avLst/>
            </a:prstGeom>
            <a:solidFill>
              <a:srgbClr val="E2231A">
                <a:alpha val="100000"/>
              </a:srgbClr>
            </a:solidFill>
          </p:spPr>
          <p:txBody>
            <a:bodyPr/>
            <a:lstStyle/>
            <a:p/>
          </p:txBody>
        </p:sp>
        <p:sp>
          <p:nvSpPr>
            <p:cNvPr id="61" name="rc61"/>
            <p:cNvSpPr/>
            <p:nvPr/>
          </p:nvSpPr>
          <p:spPr>
            <a:xfrm>
              <a:off x="6094049" y="3586320"/>
              <a:ext cx="239888" cy="721700"/>
            </a:xfrm>
            <a:prstGeom prst="rect">
              <a:avLst/>
            </a:prstGeom>
            <a:solidFill>
              <a:srgbClr val="80BD41">
                <a:alpha val="100000"/>
              </a:srgbClr>
            </a:solidFill>
          </p:spPr>
          <p:txBody>
            <a:bodyPr/>
            <a:lstStyle/>
            <a:p/>
          </p:txBody>
        </p:sp>
        <p:sp>
          <p:nvSpPr>
            <p:cNvPr id="62" name="rc62"/>
            <p:cNvSpPr/>
            <p:nvPr/>
          </p:nvSpPr>
          <p:spPr>
            <a:xfrm>
              <a:off x="6094049" y="3370729"/>
              <a:ext cx="239888" cy="215591"/>
            </a:xfrm>
            <a:prstGeom prst="rect">
              <a:avLst/>
            </a:prstGeom>
            <a:solidFill>
              <a:srgbClr val="E2231A">
                <a:alpha val="100000"/>
              </a:srgbClr>
            </a:solidFill>
          </p:spPr>
          <p:txBody>
            <a:bodyPr/>
            <a:lstStyle/>
            <a:p/>
          </p:txBody>
        </p:sp>
        <p:sp>
          <p:nvSpPr>
            <p:cNvPr id="63" name="rc63"/>
            <p:cNvSpPr/>
            <p:nvPr/>
          </p:nvSpPr>
          <p:spPr>
            <a:xfrm>
              <a:off x="6360593" y="3605827"/>
              <a:ext cx="239888" cy="702193"/>
            </a:xfrm>
            <a:prstGeom prst="rect">
              <a:avLst/>
            </a:prstGeom>
            <a:solidFill>
              <a:srgbClr val="80BD41">
                <a:alpha val="100000"/>
              </a:srgbClr>
            </a:solidFill>
          </p:spPr>
          <p:txBody>
            <a:bodyPr/>
            <a:lstStyle/>
            <a:p/>
          </p:txBody>
        </p:sp>
        <p:sp>
          <p:nvSpPr>
            <p:cNvPr id="64" name="rc64"/>
            <p:cNvSpPr/>
            <p:nvPr/>
          </p:nvSpPr>
          <p:spPr>
            <a:xfrm>
              <a:off x="6360593" y="3407774"/>
              <a:ext cx="239888" cy="198053"/>
            </a:xfrm>
            <a:prstGeom prst="rect">
              <a:avLst/>
            </a:prstGeom>
            <a:solidFill>
              <a:srgbClr val="E2231A">
                <a:alpha val="100000"/>
              </a:srgbClr>
            </a:solidFill>
          </p:spPr>
          <p:txBody>
            <a:bodyPr/>
            <a:lstStyle/>
            <a:p/>
          </p:txBody>
        </p:sp>
        <p:sp>
          <p:nvSpPr>
            <p:cNvPr id="65" name="rc65"/>
            <p:cNvSpPr/>
            <p:nvPr/>
          </p:nvSpPr>
          <p:spPr>
            <a:xfrm>
              <a:off x="6627136" y="3795529"/>
              <a:ext cx="239888" cy="512492"/>
            </a:xfrm>
            <a:prstGeom prst="rect">
              <a:avLst/>
            </a:prstGeom>
            <a:solidFill>
              <a:srgbClr val="80BD41">
                <a:alpha val="100000"/>
              </a:srgbClr>
            </a:solidFill>
          </p:spPr>
          <p:txBody>
            <a:bodyPr/>
            <a:lstStyle/>
            <a:p/>
          </p:txBody>
        </p:sp>
        <p:sp>
          <p:nvSpPr>
            <p:cNvPr id="66" name="rc66"/>
            <p:cNvSpPr/>
            <p:nvPr/>
          </p:nvSpPr>
          <p:spPr>
            <a:xfrm>
              <a:off x="6627136" y="3467906"/>
              <a:ext cx="239888" cy="327622"/>
            </a:xfrm>
            <a:prstGeom prst="rect">
              <a:avLst/>
            </a:prstGeom>
            <a:solidFill>
              <a:srgbClr val="E2231A">
                <a:alpha val="100000"/>
              </a:srgbClr>
            </a:solidFill>
          </p:spPr>
          <p:txBody>
            <a:bodyPr/>
            <a:lstStyle/>
            <a:p/>
          </p:txBody>
        </p:sp>
        <p:sp>
          <p:nvSpPr>
            <p:cNvPr id="67" name="rc67"/>
            <p:cNvSpPr/>
            <p:nvPr/>
          </p:nvSpPr>
          <p:spPr>
            <a:xfrm>
              <a:off x="6893679" y="3781928"/>
              <a:ext cx="239888" cy="526093"/>
            </a:xfrm>
            <a:prstGeom prst="rect">
              <a:avLst/>
            </a:prstGeom>
            <a:solidFill>
              <a:srgbClr val="80BD41">
                <a:alpha val="100000"/>
              </a:srgbClr>
            </a:solidFill>
          </p:spPr>
          <p:txBody>
            <a:bodyPr/>
            <a:lstStyle/>
            <a:p/>
          </p:txBody>
        </p:sp>
        <p:sp>
          <p:nvSpPr>
            <p:cNvPr id="68" name="rc68"/>
            <p:cNvSpPr/>
            <p:nvPr/>
          </p:nvSpPr>
          <p:spPr>
            <a:xfrm>
              <a:off x="6893679" y="3510917"/>
              <a:ext cx="239888" cy="271010"/>
            </a:xfrm>
            <a:prstGeom prst="rect">
              <a:avLst/>
            </a:prstGeom>
            <a:solidFill>
              <a:srgbClr val="E2231A">
                <a:alpha val="100000"/>
              </a:srgbClr>
            </a:solidFill>
          </p:spPr>
          <p:txBody>
            <a:bodyPr/>
            <a:lstStyle/>
            <a:p/>
          </p:txBody>
        </p:sp>
        <p:sp>
          <p:nvSpPr>
            <p:cNvPr id="69" name="rc69"/>
            <p:cNvSpPr/>
            <p:nvPr/>
          </p:nvSpPr>
          <p:spPr>
            <a:xfrm>
              <a:off x="7160222" y="3767432"/>
              <a:ext cx="239888" cy="540589"/>
            </a:xfrm>
            <a:prstGeom prst="rect">
              <a:avLst/>
            </a:prstGeom>
            <a:solidFill>
              <a:srgbClr val="80BD41">
                <a:alpha val="100000"/>
              </a:srgbClr>
            </a:solidFill>
          </p:spPr>
          <p:txBody>
            <a:bodyPr/>
            <a:lstStyle/>
            <a:p/>
          </p:txBody>
        </p:sp>
        <p:sp>
          <p:nvSpPr>
            <p:cNvPr id="70" name="rc70"/>
            <p:cNvSpPr/>
            <p:nvPr/>
          </p:nvSpPr>
          <p:spPr>
            <a:xfrm>
              <a:off x="7160222" y="3546590"/>
              <a:ext cx="239888" cy="220841"/>
            </a:xfrm>
            <a:prstGeom prst="rect">
              <a:avLst/>
            </a:prstGeom>
            <a:solidFill>
              <a:srgbClr val="E2231A">
                <a:alpha val="100000"/>
              </a:srgbClr>
            </a:solidFill>
          </p:spPr>
          <p:txBody>
            <a:bodyPr/>
            <a:lstStyle/>
            <a:p/>
          </p:txBody>
        </p:sp>
        <p:sp>
          <p:nvSpPr>
            <p:cNvPr id="71" name="rc71"/>
            <p:cNvSpPr/>
            <p:nvPr/>
          </p:nvSpPr>
          <p:spPr>
            <a:xfrm>
              <a:off x="7426765" y="3784970"/>
              <a:ext cx="239888" cy="523051"/>
            </a:xfrm>
            <a:prstGeom prst="rect">
              <a:avLst/>
            </a:prstGeom>
            <a:solidFill>
              <a:srgbClr val="80BD41">
                <a:alpha val="100000"/>
              </a:srgbClr>
            </a:solidFill>
          </p:spPr>
          <p:txBody>
            <a:bodyPr/>
            <a:lstStyle/>
            <a:p/>
          </p:txBody>
        </p:sp>
        <p:sp>
          <p:nvSpPr>
            <p:cNvPr id="72" name="rc72"/>
            <p:cNvSpPr/>
            <p:nvPr/>
          </p:nvSpPr>
          <p:spPr>
            <a:xfrm>
              <a:off x="7426765" y="3571347"/>
              <a:ext cx="239888" cy="213622"/>
            </a:xfrm>
            <a:prstGeom prst="rect">
              <a:avLst/>
            </a:prstGeom>
            <a:solidFill>
              <a:srgbClr val="E2231A">
                <a:alpha val="100000"/>
              </a:srgbClr>
            </a:solidFill>
          </p:spPr>
          <p:txBody>
            <a:bodyPr/>
            <a:lstStyle/>
            <a:p/>
          </p:txBody>
        </p:sp>
        <p:sp>
          <p:nvSpPr>
            <p:cNvPr id="73" name="rc73"/>
            <p:cNvSpPr/>
            <p:nvPr/>
          </p:nvSpPr>
          <p:spPr>
            <a:xfrm>
              <a:off x="7693308" y="3800599"/>
              <a:ext cx="239888" cy="507421"/>
            </a:xfrm>
            <a:prstGeom prst="rect">
              <a:avLst/>
            </a:prstGeom>
            <a:solidFill>
              <a:srgbClr val="80BD41">
                <a:alpha val="100000"/>
              </a:srgbClr>
            </a:solidFill>
          </p:spPr>
          <p:txBody>
            <a:bodyPr/>
            <a:lstStyle/>
            <a:p/>
          </p:txBody>
        </p:sp>
        <p:sp>
          <p:nvSpPr>
            <p:cNvPr id="74" name="rc74"/>
            <p:cNvSpPr/>
            <p:nvPr/>
          </p:nvSpPr>
          <p:spPr>
            <a:xfrm>
              <a:off x="7693308" y="3593359"/>
              <a:ext cx="239888" cy="207239"/>
            </a:xfrm>
            <a:prstGeom prst="rect">
              <a:avLst/>
            </a:prstGeom>
            <a:solidFill>
              <a:srgbClr val="E2231A">
                <a:alpha val="100000"/>
              </a:srgbClr>
            </a:solidFill>
          </p:spPr>
          <p:txBody>
            <a:bodyPr/>
            <a:lstStyle/>
            <a:p/>
          </p:txBody>
        </p:sp>
        <p:sp>
          <p:nvSpPr>
            <p:cNvPr id="75" name="rc75"/>
            <p:cNvSpPr/>
            <p:nvPr/>
          </p:nvSpPr>
          <p:spPr>
            <a:xfrm>
              <a:off x="7959851" y="3805491"/>
              <a:ext cx="239888" cy="502530"/>
            </a:xfrm>
            <a:prstGeom prst="rect">
              <a:avLst/>
            </a:prstGeom>
            <a:solidFill>
              <a:srgbClr val="80BD41">
                <a:alpha val="100000"/>
              </a:srgbClr>
            </a:solidFill>
          </p:spPr>
          <p:txBody>
            <a:bodyPr/>
            <a:lstStyle/>
            <a:p/>
          </p:txBody>
        </p:sp>
        <p:sp>
          <p:nvSpPr>
            <p:cNvPr id="76" name="rc76"/>
            <p:cNvSpPr/>
            <p:nvPr/>
          </p:nvSpPr>
          <p:spPr>
            <a:xfrm>
              <a:off x="7959851" y="3600220"/>
              <a:ext cx="239888" cy="205271"/>
            </a:xfrm>
            <a:prstGeom prst="rect">
              <a:avLst/>
            </a:prstGeom>
            <a:solidFill>
              <a:srgbClr val="E2231A">
                <a:alpha val="100000"/>
              </a:srgbClr>
            </a:solidFill>
          </p:spPr>
          <p:txBody>
            <a:bodyPr/>
            <a:lstStyle/>
            <a:p/>
          </p:txBody>
        </p:sp>
        <p:sp>
          <p:nvSpPr>
            <p:cNvPr id="77" name="pl77"/>
            <p:cNvSpPr/>
            <p:nvPr/>
          </p:nvSpPr>
          <p:spPr>
            <a:xfrm>
              <a:off x="1416218" y="2318558"/>
              <a:ext cx="6663577" cy="625898"/>
            </a:xfrm>
            <a:custGeom>
              <a:avLst/>
              <a:pathLst>
                <a:path w="6663577" h="625898">
                  <a:moveTo>
                    <a:pt x="0" y="491777"/>
                  </a:moveTo>
                  <a:lnTo>
                    <a:pt x="266543" y="469423"/>
                  </a:lnTo>
                  <a:lnTo>
                    <a:pt x="533086" y="514130"/>
                  </a:lnTo>
                  <a:lnTo>
                    <a:pt x="799629" y="491777"/>
                  </a:lnTo>
                  <a:lnTo>
                    <a:pt x="1066172" y="491777"/>
                  </a:lnTo>
                  <a:lnTo>
                    <a:pt x="1332715" y="491777"/>
                  </a:lnTo>
                  <a:lnTo>
                    <a:pt x="1599258" y="447070"/>
                  </a:lnTo>
                  <a:lnTo>
                    <a:pt x="1865801" y="312949"/>
                  </a:lnTo>
                  <a:lnTo>
                    <a:pt x="2132344" y="223535"/>
                  </a:lnTo>
                  <a:lnTo>
                    <a:pt x="2398888" y="89414"/>
                  </a:lnTo>
                  <a:lnTo>
                    <a:pt x="2665431" y="0"/>
                  </a:lnTo>
                  <a:lnTo>
                    <a:pt x="2931974" y="22353"/>
                  </a:lnTo>
                  <a:lnTo>
                    <a:pt x="3198517" y="67060"/>
                  </a:lnTo>
                  <a:lnTo>
                    <a:pt x="3465060" y="67060"/>
                  </a:lnTo>
                  <a:lnTo>
                    <a:pt x="3731603" y="89414"/>
                  </a:lnTo>
                  <a:lnTo>
                    <a:pt x="3998146" y="111767"/>
                  </a:lnTo>
                  <a:lnTo>
                    <a:pt x="4264689" y="178828"/>
                  </a:lnTo>
                  <a:lnTo>
                    <a:pt x="4531233" y="201181"/>
                  </a:lnTo>
                  <a:lnTo>
                    <a:pt x="4797776" y="268242"/>
                  </a:lnTo>
                  <a:lnTo>
                    <a:pt x="5064319" y="245888"/>
                  </a:lnTo>
                  <a:lnTo>
                    <a:pt x="5330862" y="625898"/>
                  </a:lnTo>
                  <a:lnTo>
                    <a:pt x="5597405" y="514130"/>
                  </a:lnTo>
                  <a:lnTo>
                    <a:pt x="5863948" y="402363"/>
                  </a:lnTo>
                  <a:lnTo>
                    <a:pt x="6130491" y="402363"/>
                  </a:lnTo>
                  <a:lnTo>
                    <a:pt x="6397034" y="402363"/>
                  </a:lnTo>
                  <a:lnTo>
                    <a:pt x="6663577" y="402363"/>
                  </a:lnTo>
                </a:path>
              </a:pathLst>
            </a:custGeom>
            <a:ln w="27101" cap="flat">
              <a:solidFill>
                <a:srgbClr val="0058AB">
                  <a:alpha val="100000"/>
                </a:srgbClr>
              </a:solidFill>
              <a:prstDash val="solid"/>
              <a:round/>
            </a:ln>
          </p:spPr>
          <p:txBody>
            <a:bodyPr/>
            <a:lstStyle/>
            <a:p/>
          </p:txBody>
        </p:sp>
        <p:sp>
          <p:nvSpPr>
            <p:cNvPr id="78" name="tx78"/>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79" name="tx79"/>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80" name="tx80"/>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1" name="tx81"/>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2" name="tx82"/>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83" name="tx83"/>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61</a:t>
              </a:r>
            </a:p>
          </p:txBody>
        </p:sp>
        <p:sp>
          <p:nvSpPr>
            <p:cNvPr id="84" name="tx84"/>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66</a:t>
              </a:r>
            </a:p>
          </p:txBody>
        </p:sp>
        <p:sp>
          <p:nvSpPr>
            <p:cNvPr id="85" name="tx85"/>
            <p:cNvSpPr/>
            <p:nvPr/>
          </p:nvSpPr>
          <p:spPr>
            <a:xfrm>
              <a:off x="7219877"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86" name="tx86"/>
            <p:cNvSpPr/>
            <p:nvPr/>
          </p:nvSpPr>
          <p:spPr>
            <a:xfrm>
              <a:off x="7486420"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87" name="tx87"/>
            <p:cNvSpPr/>
            <p:nvPr/>
          </p:nvSpPr>
          <p:spPr>
            <a:xfrm>
              <a:off x="7752963"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88" name="tx88"/>
            <p:cNvSpPr/>
            <p:nvPr/>
          </p:nvSpPr>
          <p:spPr>
            <a:xfrm>
              <a:off x="8019506"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89" name="tx89"/>
            <p:cNvSpPr/>
            <p:nvPr/>
          </p:nvSpPr>
          <p:spPr>
            <a:xfrm>
              <a:off x="1298664" y="346363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118.8</a:t>
              </a:r>
            </a:p>
          </p:txBody>
        </p:sp>
        <p:sp>
          <p:nvSpPr>
            <p:cNvPr id="90" name="tx90"/>
            <p:cNvSpPr/>
            <p:nvPr/>
          </p:nvSpPr>
          <p:spPr>
            <a:xfrm>
              <a:off x="2631380" y="326665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151.8</a:t>
              </a:r>
            </a:p>
          </p:txBody>
        </p:sp>
        <p:sp>
          <p:nvSpPr>
            <p:cNvPr id="91" name="tx91"/>
            <p:cNvSpPr/>
            <p:nvPr/>
          </p:nvSpPr>
          <p:spPr>
            <a:xfrm>
              <a:off x="3964096" y="319262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164.2</a:t>
              </a:r>
            </a:p>
          </p:txBody>
        </p:sp>
        <p:sp>
          <p:nvSpPr>
            <p:cNvPr id="92" name="tx92"/>
            <p:cNvSpPr/>
            <p:nvPr/>
          </p:nvSpPr>
          <p:spPr>
            <a:xfrm>
              <a:off x="5335988" y="3104040"/>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179</a:t>
              </a:r>
            </a:p>
          </p:txBody>
        </p:sp>
        <p:sp>
          <p:nvSpPr>
            <p:cNvPr id="93" name="tx93"/>
            <p:cNvSpPr/>
            <p:nvPr/>
          </p:nvSpPr>
          <p:spPr>
            <a:xfrm>
              <a:off x="6362984" y="327184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150.9</a:t>
              </a:r>
            </a:p>
          </p:txBody>
        </p:sp>
        <p:sp>
          <p:nvSpPr>
            <p:cNvPr id="94" name="tx94"/>
            <p:cNvSpPr/>
            <p:nvPr/>
          </p:nvSpPr>
          <p:spPr>
            <a:xfrm>
              <a:off x="6629527" y="333198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140.8</a:t>
              </a:r>
            </a:p>
          </p:txBody>
        </p:sp>
        <p:sp>
          <p:nvSpPr>
            <p:cNvPr id="95" name="tx95"/>
            <p:cNvSpPr/>
            <p:nvPr/>
          </p:nvSpPr>
          <p:spPr>
            <a:xfrm>
              <a:off x="6896070" y="337494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133.6</a:t>
              </a:r>
            </a:p>
          </p:txBody>
        </p:sp>
        <p:sp>
          <p:nvSpPr>
            <p:cNvPr id="96" name="tx96"/>
            <p:cNvSpPr/>
            <p:nvPr/>
          </p:nvSpPr>
          <p:spPr>
            <a:xfrm>
              <a:off x="7162613" y="341066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127.6</a:t>
              </a:r>
            </a:p>
          </p:txBody>
        </p:sp>
        <p:sp>
          <p:nvSpPr>
            <p:cNvPr id="97" name="tx97"/>
            <p:cNvSpPr/>
            <p:nvPr/>
          </p:nvSpPr>
          <p:spPr>
            <a:xfrm>
              <a:off x="7429156" y="343537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123.5</a:t>
              </a:r>
            </a:p>
          </p:txBody>
        </p:sp>
        <p:sp>
          <p:nvSpPr>
            <p:cNvPr id="98" name="tx98"/>
            <p:cNvSpPr/>
            <p:nvPr/>
          </p:nvSpPr>
          <p:spPr>
            <a:xfrm>
              <a:off x="7695699" y="345737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119.8</a:t>
              </a:r>
            </a:p>
          </p:txBody>
        </p:sp>
        <p:sp>
          <p:nvSpPr>
            <p:cNvPr id="99" name="tx99"/>
            <p:cNvSpPr/>
            <p:nvPr/>
          </p:nvSpPr>
          <p:spPr>
            <a:xfrm>
              <a:off x="7962242" y="346429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118.7</a:t>
              </a:r>
            </a:p>
          </p:txBody>
        </p:sp>
        <p:sp>
          <p:nvSpPr>
            <p:cNvPr id="100" name="pl100"/>
            <p:cNvSpPr/>
            <p:nvPr/>
          </p:nvSpPr>
          <p:spPr>
            <a:xfrm>
              <a:off x="1416218" y="2072669"/>
              <a:ext cx="0" cy="737666"/>
            </a:xfrm>
            <a:custGeom>
              <a:avLst/>
              <a:pathLst>
                <a:path w="0" h="737666">
                  <a:moveTo>
                    <a:pt x="0" y="737666"/>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48933" y="2072669"/>
              <a:ext cx="0" cy="737666"/>
            </a:xfrm>
            <a:custGeom>
              <a:avLst/>
              <a:pathLst>
                <a:path w="0" h="737666">
                  <a:moveTo>
                    <a:pt x="0" y="737666"/>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081649" y="2072669"/>
              <a:ext cx="0" cy="245888"/>
            </a:xfrm>
            <a:custGeom>
              <a:avLst/>
              <a:pathLst>
                <a:path w="0" h="245888">
                  <a:moveTo>
                    <a:pt x="0" y="245888"/>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14365" y="2072669"/>
              <a:ext cx="0" cy="357656"/>
            </a:xfrm>
            <a:custGeom>
              <a:avLst/>
              <a:pathLst>
                <a:path w="0" h="357656">
                  <a:moveTo>
                    <a:pt x="0" y="357656"/>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80537" y="2072669"/>
              <a:ext cx="0" cy="491777"/>
            </a:xfrm>
            <a:custGeom>
              <a:avLst/>
              <a:pathLst>
                <a:path w="0" h="491777">
                  <a:moveTo>
                    <a:pt x="0" y="491777"/>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47080" y="2072669"/>
              <a:ext cx="0" cy="871787"/>
            </a:xfrm>
            <a:custGeom>
              <a:avLst/>
              <a:pathLst>
                <a:path w="0" h="871787">
                  <a:moveTo>
                    <a:pt x="0" y="871787"/>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13623" y="2072669"/>
              <a:ext cx="0" cy="760019"/>
            </a:xfrm>
            <a:custGeom>
              <a:avLst/>
              <a:pathLst>
                <a:path w="0" h="760019">
                  <a:moveTo>
                    <a:pt x="0" y="760019"/>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0166" y="2072669"/>
              <a:ext cx="0" cy="648252"/>
            </a:xfrm>
            <a:custGeom>
              <a:avLst/>
              <a:pathLst>
                <a:path w="0" h="648252">
                  <a:moveTo>
                    <a:pt x="0" y="648252"/>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46709" y="2072669"/>
              <a:ext cx="0" cy="648252"/>
            </a:xfrm>
            <a:custGeom>
              <a:avLst/>
              <a:pathLst>
                <a:path w="0" h="648252">
                  <a:moveTo>
                    <a:pt x="0" y="648252"/>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3253" y="2072669"/>
              <a:ext cx="0" cy="648252"/>
            </a:xfrm>
            <a:custGeom>
              <a:avLst/>
              <a:pathLst>
                <a:path w="0" h="648252">
                  <a:moveTo>
                    <a:pt x="0" y="648252"/>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79796" y="2072669"/>
              <a:ext cx="0" cy="648252"/>
            </a:xfrm>
            <a:custGeom>
              <a:avLst/>
              <a:pathLst>
                <a:path w="0" h="648252">
                  <a:moveTo>
                    <a:pt x="0" y="648252"/>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324790" y="403563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79.6</a:t>
              </a:r>
            </a:p>
          </p:txBody>
        </p:sp>
        <p:sp>
          <p:nvSpPr>
            <p:cNvPr id="112" name="tx112"/>
            <p:cNvSpPr/>
            <p:nvPr/>
          </p:nvSpPr>
          <p:spPr>
            <a:xfrm>
              <a:off x="1324790" y="368136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39.2</a:t>
              </a:r>
            </a:p>
          </p:txBody>
        </p:sp>
        <p:sp>
          <p:nvSpPr>
            <p:cNvPr id="113" name="tx113"/>
            <p:cNvSpPr/>
            <p:nvPr/>
          </p:nvSpPr>
          <p:spPr>
            <a:xfrm>
              <a:off x="2631380" y="396965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101.7</a:t>
              </a:r>
            </a:p>
          </p:txBody>
        </p:sp>
        <p:sp>
          <p:nvSpPr>
            <p:cNvPr id="114" name="tx114"/>
            <p:cNvSpPr/>
            <p:nvPr/>
          </p:nvSpPr>
          <p:spPr>
            <a:xfrm>
              <a:off x="2657505" y="351694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50.1</a:t>
              </a:r>
            </a:p>
          </p:txBody>
        </p:sp>
        <p:sp>
          <p:nvSpPr>
            <p:cNvPr id="115" name="tx115"/>
            <p:cNvSpPr/>
            <p:nvPr/>
          </p:nvSpPr>
          <p:spPr>
            <a:xfrm>
              <a:off x="3964096" y="383710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146.1</a:t>
              </a:r>
            </a:p>
          </p:txBody>
        </p:sp>
        <p:sp>
          <p:nvSpPr>
            <p:cNvPr id="116" name="tx116"/>
            <p:cNvSpPr/>
            <p:nvPr/>
          </p:nvSpPr>
          <p:spPr>
            <a:xfrm>
              <a:off x="3990221" y="334737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18.1</a:t>
              </a:r>
            </a:p>
          </p:txBody>
        </p:sp>
        <p:sp>
          <p:nvSpPr>
            <p:cNvPr id="117" name="tx117"/>
            <p:cNvSpPr/>
            <p:nvPr/>
          </p:nvSpPr>
          <p:spPr>
            <a:xfrm>
              <a:off x="5296811" y="382440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150.4</a:t>
              </a:r>
            </a:p>
          </p:txBody>
        </p:sp>
        <p:sp>
          <p:nvSpPr>
            <p:cNvPr id="118" name="tx118"/>
            <p:cNvSpPr/>
            <p:nvPr/>
          </p:nvSpPr>
          <p:spPr>
            <a:xfrm>
              <a:off x="5322937" y="329037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28.6</a:t>
              </a:r>
            </a:p>
          </p:txBody>
        </p:sp>
        <p:sp>
          <p:nvSpPr>
            <p:cNvPr id="119" name="tx119"/>
            <p:cNvSpPr/>
            <p:nvPr/>
          </p:nvSpPr>
          <p:spPr>
            <a:xfrm>
              <a:off x="6362984" y="3923023"/>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117.7</a:t>
              </a:r>
            </a:p>
          </p:txBody>
        </p:sp>
        <p:sp>
          <p:nvSpPr>
            <p:cNvPr id="120" name="tx120"/>
            <p:cNvSpPr/>
            <p:nvPr/>
          </p:nvSpPr>
          <p:spPr>
            <a:xfrm>
              <a:off x="6389109" y="347170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33.2</a:t>
              </a:r>
            </a:p>
          </p:txBody>
        </p:sp>
        <p:sp>
          <p:nvSpPr>
            <p:cNvPr id="121" name="tx121"/>
            <p:cNvSpPr/>
            <p:nvPr/>
          </p:nvSpPr>
          <p:spPr>
            <a:xfrm>
              <a:off x="6655652" y="401672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85.9</a:t>
              </a:r>
            </a:p>
          </p:txBody>
        </p:sp>
        <p:sp>
          <p:nvSpPr>
            <p:cNvPr id="122" name="tx122"/>
            <p:cNvSpPr/>
            <p:nvPr/>
          </p:nvSpPr>
          <p:spPr>
            <a:xfrm>
              <a:off x="6655652" y="359666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54.9</a:t>
              </a:r>
            </a:p>
          </p:txBody>
        </p:sp>
        <p:sp>
          <p:nvSpPr>
            <p:cNvPr id="123" name="tx123"/>
            <p:cNvSpPr/>
            <p:nvPr/>
          </p:nvSpPr>
          <p:spPr>
            <a:xfrm>
              <a:off x="6922195" y="400992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88.2</a:t>
              </a:r>
            </a:p>
          </p:txBody>
        </p:sp>
        <p:sp>
          <p:nvSpPr>
            <p:cNvPr id="124" name="tx124"/>
            <p:cNvSpPr/>
            <p:nvPr/>
          </p:nvSpPr>
          <p:spPr>
            <a:xfrm>
              <a:off x="6922195" y="3611649"/>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45.4</a:t>
              </a:r>
            </a:p>
          </p:txBody>
        </p:sp>
        <p:sp>
          <p:nvSpPr>
            <p:cNvPr id="125" name="tx125"/>
            <p:cNvSpPr/>
            <p:nvPr/>
          </p:nvSpPr>
          <p:spPr>
            <a:xfrm>
              <a:off x="7188738" y="400267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90.6</a:t>
              </a:r>
            </a:p>
          </p:txBody>
        </p:sp>
        <p:sp>
          <p:nvSpPr>
            <p:cNvPr id="126" name="tx126"/>
            <p:cNvSpPr/>
            <p:nvPr/>
          </p:nvSpPr>
          <p:spPr>
            <a:xfrm>
              <a:off x="7227915" y="3621917"/>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a:t>
              </a:r>
            </a:p>
          </p:txBody>
        </p:sp>
        <p:sp>
          <p:nvSpPr>
            <p:cNvPr id="127" name="tx127"/>
            <p:cNvSpPr/>
            <p:nvPr/>
          </p:nvSpPr>
          <p:spPr>
            <a:xfrm>
              <a:off x="7455282" y="401144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87.7</a:t>
              </a:r>
            </a:p>
          </p:txBody>
        </p:sp>
        <p:sp>
          <p:nvSpPr>
            <p:cNvPr id="128" name="tx128"/>
            <p:cNvSpPr/>
            <p:nvPr/>
          </p:nvSpPr>
          <p:spPr>
            <a:xfrm>
              <a:off x="7455282" y="364306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35.8</a:t>
              </a:r>
            </a:p>
          </p:txBody>
        </p:sp>
        <p:sp>
          <p:nvSpPr>
            <p:cNvPr id="129" name="tx129"/>
            <p:cNvSpPr/>
            <p:nvPr/>
          </p:nvSpPr>
          <p:spPr>
            <a:xfrm>
              <a:off x="7721825" y="401926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85.1</a:t>
              </a:r>
            </a:p>
          </p:txBody>
        </p:sp>
        <p:sp>
          <p:nvSpPr>
            <p:cNvPr id="130" name="tx130"/>
            <p:cNvSpPr/>
            <p:nvPr/>
          </p:nvSpPr>
          <p:spPr>
            <a:xfrm>
              <a:off x="7721825" y="366188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34.7</a:t>
              </a:r>
            </a:p>
          </p:txBody>
        </p:sp>
        <p:sp>
          <p:nvSpPr>
            <p:cNvPr id="131" name="tx131"/>
            <p:cNvSpPr/>
            <p:nvPr/>
          </p:nvSpPr>
          <p:spPr>
            <a:xfrm>
              <a:off x="7988368" y="402170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84.2</a:t>
              </a:r>
            </a:p>
          </p:txBody>
        </p:sp>
        <p:sp>
          <p:nvSpPr>
            <p:cNvPr id="132" name="tx132"/>
            <p:cNvSpPr/>
            <p:nvPr/>
          </p:nvSpPr>
          <p:spPr>
            <a:xfrm>
              <a:off x="7988368" y="366776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34.4</a:t>
              </a:r>
            </a:p>
          </p:txBody>
        </p:sp>
        <p:sp>
          <p:nvSpPr>
            <p:cNvPr id="133" name="tx133"/>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655386" y="365936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a:off x="655386" y="306281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6" name="tx136"/>
            <p:cNvSpPr/>
            <p:nvPr/>
          </p:nvSpPr>
          <p:spPr>
            <a:xfrm>
              <a:off x="655386" y="2466201"/>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7" name="tx137"/>
            <p:cNvSpPr/>
            <p:nvPr/>
          </p:nvSpPr>
          <p:spPr>
            <a:xfrm>
              <a:off x="655386" y="186972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8" name="tx138"/>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5" name="tx155"/>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6" name="pl156"/>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8" name="rc158"/>
            <p:cNvSpPr/>
            <p:nvPr/>
          </p:nvSpPr>
          <p:spPr>
            <a:xfrm>
              <a:off x="4448859" y="5180747"/>
              <a:ext cx="201456" cy="201456"/>
            </a:xfrm>
            <a:prstGeom prst="rect">
              <a:avLst/>
            </a:prstGeom>
            <a:solidFill>
              <a:srgbClr val="E2231A">
                <a:alpha val="100000"/>
              </a:srgbClr>
            </a:solidFill>
          </p:spPr>
          <p:txBody>
            <a:bodyPr/>
            <a:lstStyle/>
            <a:p/>
          </p:txBody>
        </p:sp>
        <p:sp>
          <p:nvSpPr>
            <p:cNvPr id="159" name="rc159"/>
            <p:cNvSpPr/>
            <p:nvPr/>
          </p:nvSpPr>
          <p:spPr>
            <a:xfrm>
              <a:off x="5653947" y="5180747"/>
              <a:ext cx="201456" cy="201456"/>
            </a:xfrm>
            <a:prstGeom prst="rect">
              <a:avLst/>
            </a:prstGeom>
            <a:solidFill>
              <a:srgbClr val="80BD41">
                <a:alpha val="100000"/>
              </a:srgbClr>
            </a:solidFill>
          </p:spPr>
          <p:txBody>
            <a:bodyPr/>
            <a:lstStyle/>
            <a:p/>
          </p:txBody>
        </p:sp>
        <p:sp>
          <p:nvSpPr>
            <p:cNvPr id="160" name="tx160"/>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1" name="tx161"/>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2" name="tx162"/>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3" name="tx163"/>
            <p:cNvSpPr/>
            <p:nvPr/>
          </p:nvSpPr>
          <p:spPr>
            <a:xfrm>
              <a:off x="951100" y="1582906"/>
              <a:ext cx="1686959"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Azerbaijan, 2000-2025</a:t>
              </a:r>
            </a:p>
          </p:txBody>
        </p:sp>
        <p:sp>
          <p:nvSpPr>
            <p:cNvPr id="164" name="pl164"/>
            <p:cNvSpPr/>
            <p:nvPr/>
          </p:nvSpPr>
          <p:spPr>
            <a:xfrm>
              <a:off x="238545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456381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674217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347463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565299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783135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rc174"/>
            <p:cNvSpPr/>
            <p:nvPr/>
          </p:nvSpPr>
          <p:spPr>
            <a:xfrm>
              <a:off x="1296273" y="5954972"/>
              <a:ext cx="5128298" cy="129091"/>
            </a:xfrm>
            <a:prstGeom prst="rect">
              <a:avLst/>
            </a:prstGeom>
            <a:solidFill>
              <a:srgbClr val="80BD41">
                <a:alpha val="100000"/>
              </a:srgbClr>
            </a:solidFill>
          </p:spPr>
          <p:txBody>
            <a:bodyPr/>
            <a:lstStyle/>
            <a:p/>
          </p:txBody>
        </p:sp>
        <p:sp>
          <p:nvSpPr>
            <p:cNvPr id="175" name="rc175"/>
            <p:cNvSpPr/>
            <p:nvPr/>
          </p:nvSpPr>
          <p:spPr>
            <a:xfrm>
              <a:off x="6424572" y="5954972"/>
              <a:ext cx="1446431" cy="129091"/>
            </a:xfrm>
            <a:prstGeom prst="rect">
              <a:avLst/>
            </a:prstGeom>
            <a:solidFill>
              <a:srgbClr val="E2231A">
                <a:alpha val="100000"/>
              </a:srgbClr>
            </a:solidFill>
          </p:spPr>
          <p:txBody>
            <a:bodyPr/>
            <a:lstStyle/>
            <a:p/>
          </p:txBody>
        </p:sp>
        <p:sp>
          <p:nvSpPr>
            <p:cNvPr id="176" name="rc176"/>
            <p:cNvSpPr/>
            <p:nvPr/>
          </p:nvSpPr>
          <p:spPr>
            <a:xfrm>
              <a:off x="1296273" y="5793607"/>
              <a:ext cx="3705828" cy="129091"/>
            </a:xfrm>
            <a:prstGeom prst="rect">
              <a:avLst/>
            </a:prstGeom>
            <a:solidFill>
              <a:srgbClr val="80BD41">
                <a:alpha val="100000"/>
              </a:srgbClr>
            </a:solidFill>
          </p:spPr>
          <p:txBody>
            <a:bodyPr/>
            <a:lstStyle/>
            <a:p/>
          </p:txBody>
        </p:sp>
        <p:sp>
          <p:nvSpPr>
            <p:cNvPr id="177" name="rc177"/>
            <p:cNvSpPr/>
            <p:nvPr/>
          </p:nvSpPr>
          <p:spPr>
            <a:xfrm>
              <a:off x="5002102" y="5793607"/>
              <a:ext cx="1513525" cy="129091"/>
            </a:xfrm>
            <a:prstGeom prst="rect">
              <a:avLst/>
            </a:prstGeom>
            <a:solidFill>
              <a:srgbClr val="E2231A">
                <a:alpha val="100000"/>
              </a:srgbClr>
            </a:solidFill>
          </p:spPr>
          <p:txBody>
            <a:bodyPr/>
            <a:lstStyle/>
            <a:p/>
          </p:txBody>
        </p:sp>
        <p:sp>
          <p:nvSpPr>
            <p:cNvPr id="178" name="rc178"/>
            <p:cNvSpPr/>
            <p:nvPr/>
          </p:nvSpPr>
          <p:spPr>
            <a:xfrm>
              <a:off x="1296273" y="5632243"/>
              <a:ext cx="3670103" cy="129091"/>
            </a:xfrm>
            <a:prstGeom prst="rect">
              <a:avLst/>
            </a:prstGeom>
            <a:solidFill>
              <a:srgbClr val="80BD41">
                <a:alpha val="100000"/>
              </a:srgbClr>
            </a:solidFill>
          </p:spPr>
          <p:txBody>
            <a:bodyPr/>
            <a:lstStyle/>
            <a:p/>
          </p:txBody>
        </p:sp>
        <p:sp>
          <p:nvSpPr>
            <p:cNvPr id="179" name="rc179"/>
            <p:cNvSpPr/>
            <p:nvPr/>
          </p:nvSpPr>
          <p:spPr>
            <a:xfrm>
              <a:off x="4966377" y="5632243"/>
              <a:ext cx="1499148" cy="129091"/>
            </a:xfrm>
            <a:prstGeom prst="rect">
              <a:avLst/>
            </a:prstGeom>
            <a:solidFill>
              <a:srgbClr val="E2231A">
                <a:alpha val="100000"/>
              </a:srgbClr>
            </a:solidFill>
          </p:spPr>
          <p:txBody>
            <a:bodyPr/>
            <a:lstStyle/>
            <a:p/>
          </p:txBody>
        </p:sp>
        <p:sp>
          <p:nvSpPr>
            <p:cNvPr id="180" name="tx180"/>
            <p:cNvSpPr/>
            <p:nvPr/>
          </p:nvSpPr>
          <p:spPr>
            <a:xfrm>
              <a:off x="8055059" y="597638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150.9</a:t>
              </a:r>
            </a:p>
          </p:txBody>
        </p:sp>
        <p:sp>
          <p:nvSpPr>
            <p:cNvPr id="181" name="tx181"/>
            <p:cNvSpPr/>
            <p:nvPr/>
          </p:nvSpPr>
          <p:spPr>
            <a:xfrm>
              <a:off x="6632371" y="5815017"/>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119.8</a:t>
              </a:r>
            </a:p>
          </p:txBody>
        </p:sp>
        <p:sp>
          <p:nvSpPr>
            <p:cNvPr id="182" name="tx182"/>
            <p:cNvSpPr/>
            <p:nvPr/>
          </p:nvSpPr>
          <p:spPr>
            <a:xfrm>
              <a:off x="6579306" y="56536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118.7</a:t>
              </a:r>
            </a:p>
          </p:txBody>
        </p:sp>
        <p:sp>
          <p:nvSpPr>
            <p:cNvPr id="183" name="tx183"/>
            <p:cNvSpPr/>
            <p:nvPr/>
          </p:nvSpPr>
          <p:spPr>
            <a:xfrm>
              <a:off x="3724784" y="5980401"/>
              <a:ext cx="27127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117.7</a:t>
              </a:r>
            </a:p>
          </p:txBody>
        </p:sp>
        <p:sp>
          <p:nvSpPr>
            <p:cNvPr id="184" name="tx184"/>
            <p:cNvSpPr/>
            <p:nvPr/>
          </p:nvSpPr>
          <p:spPr>
            <a:xfrm>
              <a:off x="7042294" y="597902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33.2</a:t>
              </a:r>
            </a:p>
          </p:txBody>
        </p:sp>
        <p:sp>
          <p:nvSpPr>
            <p:cNvPr id="185" name="tx185"/>
            <p:cNvSpPr/>
            <p:nvPr/>
          </p:nvSpPr>
          <p:spPr>
            <a:xfrm>
              <a:off x="3043694"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85.1</a:t>
              </a:r>
            </a:p>
          </p:txBody>
        </p:sp>
        <p:sp>
          <p:nvSpPr>
            <p:cNvPr id="186" name="tx186"/>
            <p:cNvSpPr/>
            <p:nvPr/>
          </p:nvSpPr>
          <p:spPr>
            <a:xfrm>
              <a:off x="5653371" y="581766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34.7</a:t>
              </a:r>
            </a:p>
          </p:txBody>
        </p:sp>
        <p:sp>
          <p:nvSpPr>
            <p:cNvPr id="187" name="tx187"/>
            <p:cNvSpPr/>
            <p:nvPr/>
          </p:nvSpPr>
          <p:spPr>
            <a:xfrm>
              <a:off x="3025831"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84.2</a:t>
              </a:r>
            </a:p>
          </p:txBody>
        </p:sp>
        <p:sp>
          <p:nvSpPr>
            <p:cNvPr id="188" name="tx188"/>
            <p:cNvSpPr/>
            <p:nvPr/>
          </p:nvSpPr>
          <p:spPr>
            <a:xfrm>
              <a:off x="5610457" y="56562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34.4</a:t>
              </a:r>
            </a:p>
          </p:txBody>
        </p:sp>
        <p:sp>
          <p:nvSpPr>
            <p:cNvPr id="189" name="tx189"/>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0" name="tx190"/>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1" name="tx191"/>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2" name="tx192"/>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3" name="tx193"/>
            <p:cNvSpPr/>
            <p:nvPr/>
          </p:nvSpPr>
          <p:spPr>
            <a:xfrm>
              <a:off x="3396940"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4" name="tx194"/>
            <p:cNvSpPr/>
            <p:nvPr/>
          </p:nvSpPr>
          <p:spPr>
            <a:xfrm>
              <a:off x="5536454"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5" name="tx195"/>
            <p:cNvSpPr/>
            <p:nvPr/>
          </p:nvSpPr>
          <p:spPr>
            <a:xfrm>
              <a:off x="7714816"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96" name="tx196"/>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7" name="tx197"/>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(71%) was lower than in 2019 (78%).
The number of children vaccinated with MCV1 decreased 28% compared to in 2019.
The number of surviving infants decreased approximately 21%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0" name=""/>
          <p:cNvGrpSpPr/>
          <p:nvPr/>
        </p:nvGrpSpPr>
        <p:grpSpPr>
          <a:xfrm>
            <a:off x="292608" y="1005840"/>
            <a:ext cx="8595360" cy="28575"/>
            <a:chOff x="292608" y="1005840"/>
            <a:chExt cx="8595360" cy="28575"/>
          </a:xfrm>
        </p:grpSpPr>
        <p:sp>
          <p:nvSpPr>
            <p:cNvPr id="20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59174" y="4391890"/>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5" name="pl5"/>
            <p:cNvSpPr/>
            <p:nvPr/>
          </p:nvSpPr>
          <p:spPr>
            <a:xfrm>
              <a:off x="959174" y="3270406"/>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6" name="pl6"/>
            <p:cNvSpPr/>
            <p:nvPr/>
          </p:nvSpPr>
          <p:spPr>
            <a:xfrm>
              <a:off x="959174" y="2148921"/>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7" name="pl7"/>
            <p:cNvSpPr/>
            <p:nvPr/>
          </p:nvSpPr>
          <p:spPr>
            <a:xfrm>
              <a:off x="959174" y="4952633"/>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8" name="pl8"/>
            <p:cNvSpPr/>
            <p:nvPr/>
          </p:nvSpPr>
          <p:spPr>
            <a:xfrm>
              <a:off x="959174" y="3831148"/>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9" name="pl9"/>
            <p:cNvSpPr/>
            <p:nvPr/>
          </p:nvSpPr>
          <p:spPr>
            <a:xfrm>
              <a:off x="959174" y="2709663"/>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0" name="pl10"/>
            <p:cNvSpPr/>
            <p:nvPr/>
          </p:nvSpPr>
          <p:spPr>
            <a:xfrm>
              <a:off x="959174" y="1588179"/>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1" name="pl11"/>
            <p:cNvSpPr/>
            <p:nvPr/>
          </p:nvSpPr>
          <p:spPr>
            <a:xfrm>
              <a:off x="123663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99080"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16152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62396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086402"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54884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11284"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7372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93616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98606"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861047"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323488"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78592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24836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028541" y="4952520"/>
              <a:ext cx="416196" cy="112"/>
            </a:xfrm>
            <a:prstGeom prst="rect">
              <a:avLst/>
            </a:prstGeom>
            <a:solidFill>
              <a:srgbClr val="1CABE2">
                <a:alpha val="100000"/>
              </a:srgbClr>
            </a:solidFill>
          </p:spPr>
          <p:txBody>
            <a:bodyPr/>
            <a:lstStyle/>
            <a:p/>
          </p:txBody>
        </p:sp>
        <p:sp>
          <p:nvSpPr>
            <p:cNvPr id="26" name="rc26"/>
            <p:cNvSpPr/>
            <p:nvPr/>
          </p:nvSpPr>
          <p:spPr>
            <a:xfrm>
              <a:off x="1490981" y="4943997"/>
              <a:ext cx="416196" cy="8635"/>
            </a:xfrm>
            <a:prstGeom prst="rect">
              <a:avLst/>
            </a:prstGeom>
            <a:solidFill>
              <a:srgbClr val="1CABE2">
                <a:alpha val="100000"/>
              </a:srgbClr>
            </a:solidFill>
          </p:spPr>
          <p:txBody>
            <a:bodyPr/>
            <a:lstStyle/>
            <a:p/>
          </p:txBody>
        </p:sp>
        <p:sp>
          <p:nvSpPr>
            <p:cNvPr id="27" name="rc27"/>
            <p:cNvSpPr/>
            <p:nvPr/>
          </p:nvSpPr>
          <p:spPr>
            <a:xfrm>
              <a:off x="1953422" y="4952352"/>
              <a:ext cx="416196" cy="280"/>
            </a:xfrm>
            <a:prstGeom prst="rect">
              <a:avLst/>
            </a:prstGeom>
            <a:solidFill>
              <a:srgbClr val="1CABE2">
                <a:alpha val="100000"/>
              </a:srgbClr>
            </a:solidFill>
          </p:spPr>
          <p:txBody>
            <a:bodyPr/>
            <a:lstStyle/>
            <a:p/>
          </p:txBody>
        </p:sp>
        <p:sp>
          <p:nvSpPr>
            <p:cNvPr id="28" name="rc28"/>
            <p:cNvSpPr/>
            <p:nvPr/>
          </p:nvSpPr>
          <p:spPr>
            <a:xfrm>
              <a:off x="2415863" y="4952633"/>
              <a:ext cx="416196" cy="0"/>
            </a:xfrm>
            <a:prstGeom prst="rect">
              <a:avLst/>
            </a:prstGeom>
            <a:solidFill>
              <a:srgbClr val="1CABE2">
                <a:alpha val="100000"/>
              </a:srgbClr>
            </a:solidFill>
          </p:spPr>
          <p:txBody>
            <a:bodyPr/>
            <a:lstStyle/>
            <a:p/>
          </p:txBody>
        </p:sp>
        <p:sp>
          <p:nvSpPr>
            <p:cNvPr id="29" name="rc29"/>
            <p:cNvSpPr/>
            <p:nvPr/>
          </p:nvSpPr>
          <p:spPr>
            <a:xfrm>
              <a:off x="2878304" y="4952633"/>
              <a:ext cx="416196" cy="0"/>
            </a:xfrm>
            <a:prstGeom prst="rect">
              <a:avLst/>
            </a:prstGeom>
            <a:solidFill>
              <a:srgbClr val="1CABE2">
                <a:alpha val="100000"/>
              </a:srgbClr>
            </a:solidFill>
          </p:spPr>
          <p:txBody>
            <a:bodyPr/>
            <a:lstStyle/>
            <a:p/>
          </p:txBody>
        </p:sp>
        <p:sp>
          <p:nvSpPr>
            <p:cNvPr id="30" name="rc30"/>
            <p:cNvSpPr/>
            <p:nvPr/>
          </p:nvSpPr>
          <p:spPr>
            <a:xfrm>
              <a:off x="3340745" y="4952633"/>
              <a:ext cx="416196" cy="0"/>
            </a:xfrm>
            <a:prstGeom prst="rect">
              <a:avLst/>
            </a:prstGeom>
            <a:solidFill>
              <a:srgbClr val="1CABE2">
                <a:alpha val="100000"/>
              </a:srgbClr>
            </a:solidFill>
          </p:spPr>
          <p:txBody>
            <a:bodyPr/>
            <a:lstStyle/>
            <a:p/>
          </p:txBody>
        </p:sp>
        <p:sp>
          <p:nvSpPr>
            <p:cNvPr id="31" name="rc31"/>
            <p:cNvSpPr/>
            <p:nvPr/>
          </p:nvSpPr>
          <p:spPr>
            <a:xfrm>
              <a:off x="3803185" y="4948651"/>
              <a:ext cx="416196" cy="3981"/>
            </a:xfrm>
            <a:prstGeom prst="rect">
              <a:avLst/>
            </a:prstGeom>
            <a:solidFill>
              <a:srgbClr val="1CABE2">
                <a:alpha val="100000"/>
              </a:srgbClr>
            </a:solidFill>
          </p:spPr>
          <p:txBody>
            <a:bodyPr/>
            <a:lstStyle/>
            <a:p/>
          </p:txBody>
        </p:sp>
        <p:sp>
          <p:nvSpPr>
            <p:cNvPr id="32" name="rc32"/>
            <p:cNvSpPr/>
            <p:nvPr/>
          </p:nvSpPr>
          <p:spPr>
            <a:xfrm>
              <a:off x="4265626" y="4937997"/>
              <a:ext cx="416196" cy="14635"/>
            </a:xfrm>
            <a:prstGeom prst="rect">
              <a:avLst/>
            </a:prstGeom>
            <a:solidFill>
              <a:srgbClr val="1CABE2">
                <a:alpha val="100000"/>
              </a:srgbClr>
            </a:solidFill>
          </p:spPr>
          <p:txBody>
            <a:bodyPr/>
            <a:lstStyle/>
            <a:p/>
          </p:txBody>
        </p:sp>
        <p:sp>
          <p:nvSpPr>
            <p:cNvPr id="33" name="rc33"/>
            <p:cNvSpPr/>
            <p:nvPr/>
          </p:nvSpPr>
          <p:spPr>
            <a:xfrm>
              <a:off x="4728067" y="4952520"/>
              <a:ext cx="416196" cy="112"/>
            </a:xfrm>
            <a:prstGeom prst="rect">
              <a:avLst/>
            </a:prstGeom>
            <a:solidFill>
              <a:srgbClr val="1CABE2">
                <a:alpha val="100000"/>
              </a:srgbClr>
            </a:solidFill>
          </p:spPr>
          <p:txBody>
            <a:bodyPr/>
            <a:lstStyle/>
            <a:p/>
          </p:txBody>
        </p:sp>
        <p:sp>
          <p:nvSpPr>
            <p:cNvPr id="34" name="rc34"/>
            <p:cNvSpPr/>
            <p:nvPr/>
          </p:nvSpPr>
          <p:spPr>
            <a:xfrm>
              <a:off x="5190508" y="4952633"/>
              <a:ext cx="416196" cy="0"/>
            </a:xfrm>
            <a:prstGeom prst="rect">
              <a:avLst/>
            </a:prstGeom>
            <a:solidFill>
              <a:srgbClr val="1CABE2">
                <a:alpha val="100000"/>
              </a:srgbClr>
            </a:solidFill>
          </p:spPr>
          <p:txBody>
            <a:bodyPr/>
            <a:lstStyle/>
            <a:p/>
          </p:txBody>
        </p:sp>
        <p:sp>
          <p:nvSpPr>
            <p:cNvPr id="35" name="rc35"/>
            <p:cNvSpPr/>
            <p:nvPr/>
          </p:nvSpPr>
          <p:spPr>
            <a:xfrm>
              <a:off x="5652949" y="4952577"/>
              <a:ext cx="416196" cy="56"/>
            </a:xfrm>
            <a:prstGeom prst="rect">
              <a:avLst/>
            </a:prstGeom>
            <a:solidFill>
              <a:srgbClr val="1CABE2">
                <a:alpha val="100000"/>
              </a:srgbClr>
            </a:solidFill>
          </p:spPr>
          <p:txBody>
            <a:bodyPr/>
            <a:lstStyle/>
            <a:p/>
          </p:txBody>
        </p:sp>
        <p:sp>
          <p:nvSpPr>
            <p:cNvPr id="36" name="rc36"/>
            <p:cNvSpPr/>
            <p:nvPr/>
          </p:nvSpPr>
          <p:spPr>
            <a:xfrm>
              <a:off x="6115389" y="4182846"/>
              <a:ext cx="416196" cy="769787"/>
            </a:xfrm>
            <a:prstGeom prst="rect">
              <a:avLst/>
            </a:prstGeom>
            <a:solidFill>
              <a:srgbClr val="1CABE2">
                <a:alpha val="100000"/>
              </a:srgbClr>
            </a:solidFill>
          </p:spPr>
          <p:txBody>
            <a:bodyPr/>
            <a:lstStyle/>
            <a:p/>
          </p:txBody>
        </p:sp>
        <p:sp>
          <p:nvSpPr>
            <p:cNvPr id="37" name="rc37"/>
            <p:cNvSpPr/>
            <p:nvPr/>
          </p:nvSpPr>
          <p:spPr>
            <a:xfrm>
              <a:off x="6577830" y="4016754"/>
              <a:ext cx="416196" cy="935878"/>
            </a:xfrm>
            <a:prstGeom prst="rect">
              <a:avLst/>
            </a:prstGeom>
            <a:solidFill>
              <a:srgbClr val="1CABE2">
                <a:alpha val="100000"/>
              </a:srgbClr>
            </a:solidFill>
          </p:spPr>
          <p:txBody>
            <a:bodyPr/>
            <a:lstStyle/>
            <a:p/>
          </p:txBody>
        </p:sp>
        <p:sp>
          <p:nvSpPr>
            <p:cNvPr id="38" name="rc38"/>
            <p:cNvSpPr/>
            <p:nvPr/>
          </p:nvSpPr>
          <p:spPr>
            <a:xfrm>
              <a:off x="7040271" y="4952016"/>
              <a:ext cx="416196" cy="616"/>
            </a:xfrm>
            <a:prstGeom prst="rect">
              <a:avLst/>
            </a:prstGeom>
            <a:solidFill>
              <a:srgbClr val="1CABE2">
                <a:alpha val="100000"/>
              </a:srgbClr>
            </a:solidFill>
          </p:spPr>
          <p:txBody>
            <a:bodyPr/>
            <a:lstStyle/>
            <a:p/>
          </p:txBody>
        </p:sp>
        <p:sp>
          <p:nvSpPr>
            <p:cNvPr id="39" name="pl39"/>
            <p:cNvSpPr/>
            <p:nvPr/>
          </p:nvSpPr>
          <p:spPr>
            <a:xfrm>
              <a:off x="1236639" y="2269780"/>
              <a:ext cx="6011730" cy="779899"/>
            </a:xfrm>
            <a:custGeom>
              <a:avLst/>
              <a:pathLst>
                <a:path w="6011730" h="779899">
                  <a:moveTo>
                    <a:pt x="0" y="0"/>
                  </a:moveTo>
                  <a:lnTo>
                    <a:pt x="462440" y="0"/>
                  </a:lnTo>
                  <a:lnTo>
                    <a:pt x="924881" y="31195"/>
                  </a:lnTo>
                  <a:lnTo>
                    <a:pt x="1387322" y="62391"/>
                  </a:lnTo>
                  <a:lnTo>
                    <a:pt x="1849763" y="155979"/>
                  </a:lnTo>
                  <a:lnTo>
                    <a:pt x="2312204" y="187175"/>
                  </a:lnTo>
                  <a:lnTo>
                    <a:pt x="2774644" y="280763"/>
                  </a:lnTo>
                  <a:lnTo>
                    <a:pt x="3237085" y="249567"/>
                  </a:lnTo>
                  <a:lnTo>
                    <a:pt x="3699526" y="779899"/>
                  </a:lnTo>
                  <a:lnTo>
                    <a:pt x="4161967" y="623919"/>
                  </a:lnTo>
                  <a:lnTo>
                    <a:pt x="4624408" y="467939"/>
                  </a:lnTo>
                  <a:lnTo>
                    <a:pt x="5086848" y="467939"/>
                  </a:lnTo>
                  <a:lnTo>
                    <a:pt x="5549289" y="467939"/>
                  </a:lnTo>
                  <a:lnTo>
                    <a:pt x="6011730" y="467939"/>
                  </a:lnTo>
                </a:path>
              </a:pathLst>
            </a:custGeom>
            <a:ln w="27101" cap="flat">
              <a:solidFill>
                <a:srgbClr val="00833D">
                  <a:alpha val="100000"/>
                </a:srgbClr>
              </a:solidFill>
              <a:prstDash val="solid"/>
              <a:round/>
            </a:ln>
          </p:spPr>
          <p:txBody>
            <a:bodyPr/>
            <a:lstStyle/>
            <a:p/>
          </p:txBody>
        </p:sp>
        <p:sp>
          <p:nvSpPr>
            <p:cNvPr id="40" name="pl40"/>
            <p:cNvSpPr/>
            <p:nvPr/>
          </p:nvSpPr>
          <p:spPr>
            <a:xfrm>
              <a:off x="1236639" y="1989016"/>
              <a:ext cx="6011730" cy="592723"/>
            </a:xfrm>
            <a:custGeom>
              <a:avLst/>
              <a:pathLst>
                <a:path w="6011730" h="592723">
                  <a:moveTo>
                    <a:pt x="0" y="0"/>
                  </a:moveTo>
                  <a:lnTo>
                    <a:pt x="462440" y="0"/>
                  </a:lnTo>
                  <a:lnTo>
                    <a:pt x="924881" y="0"/>
                  </a:lnTo>
                  <a:lnTo>
                    <a:pt x="1387322" y="0"/>
                  </a:lnTo>
                  <a:lnTo>
                    <a:pt x="1849763" y="0"/>
                  </a:lnTo>
                  <a:lnTo>
                    <a:pt x="2312204" y="31195"/>
                  </a:lnTo>
                  <a:lnTo>
                    <a:pt x="2774644" y="62391"/>
                  </a:lnTo>
                  <a:lnTo>
                    <a:pt x="3237085" y="31195"/>
                  </a:lnTo>
                  <a:lnTo>
                    <a:pt x="3699526" y="592723"/>
                  </a:lnTo>
                  <a:lnTo>
                    <a:pt x="4161967" y="405547"/>
                  </a:lnTo>
                  <a:lnTo>
                    <a:pt x="4624408" y="218371"/>
                  </a:lnTo>
                  <a:lnTo>
                    <a:pt x="5086848" y="218371"/>
                  </a:lnTo>
                  <a:lnTo>
                    <a:pt x="5549289" y="218371"/>
                  </a:lnTo>
                  <a:lnTo>
                    <a:pt x="6011730" y="218371"/>
                  </a:lnTo>
                </a:path>
              </a:pathLst>
            </a:custGeom>
            <a:ln w="27101" cap="flat">
              <a:solidFill>
                <a:srgbClr val="002759">
                  <a:alpha val="100000"/>
                </a:srgbClr>
              </a:solidFill>
              <a:prstDash val="solid"/>
              <a:round/>
            </a:ln>
          </p:spPr>
          <p:txBody>
            <a:bodyPr/>
            <a:lstStyle/>
            <a:p/>
          </p:txBody>
        </p:sp>
        <p:sp>
          <p:nvSpPr>
            <p:cNvPr id="41" name="pt41"/>
            <p:cNvSpPr/>
            <p:nvPr/>
          </p:nvSpPr>
          <p:spPr>
            <a:xfrm>
              <a:off x="1205038" y="223817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1667479" y="223817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2129919" y="226937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2592360" y="230057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3054801" y="239415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517242" y="242535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3979683" y="251894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4442123" y="248774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4904564" y="301807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5367005" y="286209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5829446" y="270611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6291887" y="270611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6754327" y="270611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7216768" y="270611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1205038" y="195741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1667479" y="195741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2129919" y="195741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2592360" y="195741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3054801" y="195741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3517242" y="198861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3979683" y="201980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4442123" y="198861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4904564" y="255013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5367005" y="236296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5829446" y="217578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6291887" y="217578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6754327" y="217578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pt68"/>
            <p:cNvSpPr/>
            <p:nvPr/>
          </p:nvSpPr>
          <p:spPr>
            <a:xfrm>
              <a:off x="7216768" y="217578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9" name="tx69"/>
            <p:cNvSpPr/>
            <p:nvPr/>
          </p:nvSpPr>
          <p:spPr>
            <a:xfrm>
              <a:off x="1203480" y="4824134"/>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a:t>
              </a:r>
            </a:p>
          </p:txBody>
        </p:sp>
        <p:sp>
          <p:nvSpPr>
            <p:cNvPr id="70" name="tx70"/>
            <p:cNvSpPr/>
            <p:nvPr/>
          </p:nvSpPr>
          <p:spPr>
            <a:xfrm>
              <a:off x="1599602" y="4814155"/>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154</a:t>
              </a:r>
            </a:p>
          </p:txBody>
        </p:sp>
        <p:sp>
          <p:nvSpPr>
            <p:cNvPr id="71" name="tx71"/>
            <p:cNvSpPr/>
            <p:nvPr/>
          </p:nvSpPr>
          <p:spPr>
            <a:xfrm>
              <a:off x="2128361" y="4824024"/>
              <a:ext cx="66318" cy="85649"/>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a:t>
              </a:r>
            </a:p>
          </p:txBody>
        </p:sp>
        <p:sp>
          <p:nvSpPr>
            <p:cNvPr id="72" name="tx72"/>
            <p:cNvSpPr/>
            <p:nvPr/>
          </p:nvSpPr>
          <p:spPr>
            <a:xfrm>
              <a:off x="2590802"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3" name="tx73"/>
            <p:cNvSpPr/>
            <p:nvPr/>
          </p:nvSpPr>
          <p:spPr>
            <a:xfrm>
              <a:off x="3053243"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4" name="tx74"/>
            <p:cNvSpPr/>
            <p:nvPr/>
          </p:nvSpPr>
          <p:spPr>
            <a:xfrm>
              <a:off x="3515684"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5" name="tx75"/>
            <p:cNvSpPr/>
            <p:nvPr/>
          </p:nvSpPr>
          <p:spPr>
            <a:xfrm>
              <a:off x="3944965" y="4820264"/>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71</a:t>
              </a:r>
            </a:p>
          </p:txBody>
        </p:sp>
        <p:sp>
          <p:nvSpPr>
            <p:cNvPr id="76" name="tx76"/>
            <p:cNvSpPr/>
            <p:nvPr/>
          </p:nvSpPr>
          <p:spPr>
            <a:xfrm>
              <a:off x="4374247" y="4808155"/>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261</a:t>
              </a:r>
            </a:p>
          </p:txBody>
        </p:sp>
        <p:sp>
          <p:nvSpPr>
            <p:cNvPr id="77" name="tx77"/>
            <p:cNvSpPr/>
            <p:nvPr/>
          </p:nvSpPr>
          <p:spPr>
            <a:xfrm>
              <a:off x="4903006" y="4824134"/>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a:t>
              </a:r>
            </a:p>
          </p:txBody>
        </p:sp>
        <p:sp>
          <p:nvSpPr>
            <p:cNvPr id="78" name="tx78"/>
            <p:cNvSpPr/>
            <p:nvPr/>
          </p:nvSpPr>
          <p:spPr>
            <a:xfrm>
              <a:off x="5365447"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9" name="tx79"/>
            <p:cNvSpPr/>
            <p:nvPr/>
          </p:nvSpPr>
          <p:spPr>
            <a:xfrm>
              <a:off x="5827888" y="4824190"/>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80" name="tx80"/>
            <p:cNvSpPr/>
            <p:nvPr/>
          </p:nvSpPr>
          <p:spPr>
            <a:xfrm>
              <a:off x="6141126" y="4037573"/>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13,728</a:t>
              </a:r>
            </a:p>
          </p:txBody>
        </p:sp>
        <p:sp>
          <p:nvSpPr>
            <p:cNvPr id="81" name="tx81"/>
            <p:cNvSpPr/>
            <p:nvPr/>
          </p:nvSpPr>
          <p:spPr>
            <a:xfrm>
              <a:off x="6603567" y="3871481"/>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16,690</a:t>
              </a:r>
            </a:p>
          </p:txBody>
        </p:sp>
        <p:sp>
          <p:nvSpPr>
            <p:cNvPr id="82" name="tx82"/>
            <p:cNvSpPr/>
            <p:nvPr/>
          </p:nvSpPr>
          <p:spPr>
            <a:xfrm>
              <a:off x="7182051" y="4823629"/>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11</a:t>
              </a:r>
            </a:p>
          </p:txBody>
        </p:sp>
        <p:sp>
          <p:nvSpPr>
            <p:cNvPr id="83" name="pl83"/>
            <p:cNvSpPr/>
            <p:nvPr/>
          </p:nvSpPr>
          <p:spPr>
            <a:xfrm>
              <a:off x="7267560" y="2737723"/>
              <a:ext cx="594743" cy="109"/>
            </a:xfrm>
            <a:custGeom>
              <a:avLst/>
              <a:pathLst>
                <a:path w="594743" h="109">
                  <a:moveTo>
                    <a:pt x="594743" y="109"/>
                  </a:moveTo>
                  <a:lnTo>
                    <a:pt x="0" y="0"/>
                  </a:lnTo>
                </a:path>
              </a:pathLst>
            </a:custGeom>
          </p:spPr>
          <p:txBody>
            <a:bodyPr/>
            <a:lstStyle/>
            <a:p/>
          </p:txBody>
        </p:sp>
        <p:sp>
          <p:nvSpPr>
            <p:cNvPr id="84" name="pl84"/>
            <p:cNvSpPr/>
            <p:nvPr/>
          </p:nvSpPr>
          <p:spPr>
            <a:xfrm>
              <a:off x="7267560" y="2207393"/>
              <a:ext cx="594743" cy="153"/>
            </a:xfrm>
            <a:custGeom>
              <a:avLst/>
              <a:pathLst>
                <a:path w="594743" h="153">
                  <a:moveTo>
                    <a:pt x="594743" y="153"/>
                  </a:moveTo>
                  <a:lnTo>
                    <a:pt x="0" y="0"/>
                  </a:lnTo>
                </a:path>
              </a:pathLst>
            </a:custGeom>
          </p:spPr>
          <p:txBody>
            <a:bodyPr/>
            <a:lstStyle/>
            <a:p/>
          </p:txBody>
        </p:sp>
        <p:sp>
          <p:nvSpPr>
            <p:cNvPr id="85" name="pg85"/>
            <p:cNvSpPr/>
            <p:nvPr/>
          </p:nvSpPr>
          <p:spPr>
            <a:xfrm>
              <a:off x="7793724" y="2649433"/>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6" name="tx86"/>
            <p:cNvSpPr/>
            <p:nvPr/>
          </p:nvSpPr>
          <p:spPr>
            <a:xfrm>
              <a:off x="7816584" y="2690553"/>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71%</a:t>
              </a:r>
            </a:p>
          </p:txBody>
        </p:sp>
        <p:sp>
          <p:nvSpPr>
            <p:cNvPr id="87" name="pg87"/>
            <p:cNvSpPr/>
            <p:nvPr/>
          </p:nvSpPr>
          <p:spPr>
            <a:xfrm>
              <a:off x="7793724" y="2119147"/>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8" name="tx88"/>
            <p:cNvSpPr/>
            <p:nvPr/>
          </p:nvSpPr>
          <p:spPr>
            <a:xfrm>
              <a:off x="7816584" y="2160268"/>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88%</a:t>
              </a:r>
            </a:p>
          </p:txBody>
        </p:sp>
        <p:sp>
          <p:nvSpPr>
            <p:cNvPr id="89" name="rc89"/>
            <p:cNvSpPr/>
            <p:nvPr/>
          </p:nvSpPr>
          <p:spPr>
            <a:xfrm>
              <a:off x="959174" y="1578789"/>
              <a:ext cx="7676517" cy="3534502"/>
            </a:xfrm>
            <a:prstGeom prst="rect">
              <a:avLst/>
            </a:prstGeom>
            <a:ln w="13550" cap="rnd">
              <a:solidFill>
                <a:srgbClr val="BEBEBE">
                  <a:alpha val="100000"/>
                </a:srgbClr>
              </a:solidFill>
              <a:prstDash val="solid"/>
              <a:round/>
            </a:ln>
          </p:spPr>
          <p:txBody>
            <a:bodyPr/>
            <a:lstStyle/>
            <a:p/>
          </p:txBody>
        </p:sp>
        <p:sp>
          <p:nvSpPr>
            <p:cNvPr id="90" name="tx90"/>
            <p:cNvSpPr/>
            <p:nvPr/>
          </p:nvSpPr>
          <p:spPr>
            <a:xfrm>
              <a:off x="825913"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1" name="tx91"/>
            <p:cNvSpPr/>
            <p:nvPr/>
          </p:nvSpPr>
          <p:spPr>
            <a:xfrm>
              <a:off x="508103" y="3767338"/>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20,000</a:t>
              </a:r>
            </a:p>
          </p:txBody>
        </p:sp>
        <p:sp>
          <p:nvSpPr>
            <p:cNvPr id="92" name="tx92"/>
            <p:cNvSpPr/>
            <p:nvPr/>
          </p:nvSpPr>
          <p:spPr>
            <a:xfrm>
              <a:off x="508103" y="2645853"/>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40,000</a:t>
              </a:r>
            </a:p>
          </p:txBody>
        </p:sp>
        <p:sp>
          <p:nvSpPr>
            <p:cNvPr id="93" name="tx93"/>
            <p:cNvSpPr/>
            <p:nvPr/>
          </p:nvSpPr>
          <p:spPr>
            <a:xfrm>
              <a:off x="508103" y="1524369"/>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60,000</a:t>
              </a:r>
            </a:p>
          </p:txBody>
        </p:sp>
        <p:sp>
          <p:nvSpPr>
            <p:cNvPr id="94" name="tx94"/>
            <p:cNvSpPr/>
            <p:nvPr/>
          </p:nvSpPr>
          <p:spPr>
            <a:xfrm>
              <a:off x="8698322"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5" name="tx95"/>
            <p:cNvSpPr/>
            <p:nvPr/>
          </p:nvSpPr>
          <p:spPr>
            <a:xfrm>
              <a:off x="8698322" y="459329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6" name="tx96"/>
            <p:cNvSpPr/>
            <p:nvPr/>
          </p:nvSpPr>
          <p:spPr>
            <a:xfrm>
              <a:off x="8698322" y="428133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7" name="tx97"/>
            <p:cNvSpPr/>
            <p:nvPr/>
          </p:nvSpPr>
          <p:spPr>
            <a:xfrm>
              <a:off x="8698322" y="3969315"/>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8" name="tx98"/>
            <p:cNvSpPr/>
            <p:nvPr/>
          </p:nvSpPr>
          <p:spPr>
            <a:xfrm>
              <a:off x="8698322" y="365741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9" name="tx99"/>
            <p:cNvSpPr/>
            <p:nvPr/>
          </p:nvSpPr>
          <p:spPr>
            <a:xfrm>
              <a:off x="8698322" y="334545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100" name="tx100"/>
            <p:cNvSpPr/>
            <p:nvPr/>
          </p:nvSpPr>
          <p:spPr>
            <a:xfrm>
              <a:off x="8698322" y="303349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101" name="tx101"/>
            <p:cNvSpPr/>
            <p:nvPr/>
          </p:nvSpPr>
          <p:spPr>
            <a:xfrm>
              <a:off x="8698322" y="272153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2" name="tx102"/>
            <p:cNvSpPr/>
            <p:nvPr/>
          </p:nvSpPr>
          <p:spPr>
            <a:xfrm>
              <a:off x="8698322" y="240957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3" name="tx103"/>
            <p:cNvSpPr/>
            <p:nvPr/>
          </p:nvSpPr>
          <p:spPr>
            <a:xfrm>
              <a:off x="8698322" y="209761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4" name="tx104"/>
            <p:cNvSpPr/>
            <p:nvPr/>
          </p:nvSpPr>
          <p:spPr>
            <a:xfrm>
              <a:off x="8698322" y="1785659"/>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5" name="tx105"/>
            <p:cNvSpPr/>
            <p:nvPr/>
          </p:nvSpPr>
          <p:spPr>
            <a:xfrm rot="-5400000">
              <a:off x="1094415"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6" name="tx106"/>
            <p:cNvSpPr/>
            <p:nvPr/>
          </p:nvSpPr>
          <p:spPr>
            <a:xfrm rot="-5400000">
              <a:off x="1556825" y="527073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7" name="tx107"/>
            <p:cNvSpPr/>
            <p:nvPr/>
          </p:nvSpPr>
          <p:spPr>
            <a:xfrm rot="-5400000">
              <a:off x="2019297"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8" name="tx108"/>
            <p:cNvSpPr/>
            <p:nvPr/>
          </p:nvSpPr>
          <p:spPr>
            <a:xfrm rot="-5400000">
              <a:off x="2481737"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9" name="tx109"/>
            <p:cNvSpPr/>
            <p:nvPr/>
          </p:nvSpPr>
          <p:spPr>
            <a:xfrm rot="-5400000">
              <a:off x="2944178"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10" name="tx110"/>
            <p:cNvSpPr/>
            <p:nvPr/>
          </p:nvSpPr>
          <p:spPr>
            <a:xfrm rot="-5400000">
              <a:off x="3406619"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11" name="tx111"/>
            <p:cNvSpPr/>
            <p:nvPr/>
          </p:nvSpPr>
          <p:spPr>
            <a:xfrm rot="-5400000">
              <a:off x="3869060"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2" name="tx112"/>
            <p:cNvSpPr/>
            <p:nvPr/>
          </p:nvSpPr>
          <p:spPr>
            <a:xfrm rot="-5400000">
              <a:off x="4331501"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3" name="tx113"/>
            <p:cNvSpPr/>
            <p:nvPr/>
          </p:nvSpPr>
          <p:spPr>
            <a:xfrm rot="-5400000">
              <a:off x="4793942"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4" name="tx114"/>
            <p:cNvSpPr/>
            <p:nvPr/>
          </p:nvSpPr>
          <p:spPr>
            <a:xfrm rot="-5400000">
              <a:off x="5256382"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5" name="tx115"/>
            <p:cNvSpPr/>
            <p:nvPr/>
          </p:nvSpPr>
          <p:spPr>
            <a:xfrm rot="-5400000">
              <a:off x="5718823"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6" name="tx116"/>
            <p:cNvSpPr/>
            <p:nvPr/>
          </p:nvSpPr>
          <p:spPr>
            <a:xfrm rot="-5400000">
              <a:off x="6150847" y="5299945"/>
              <a:ext cx="34211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7" name="tx117"/>
            <p:cNvSpPr/>
            <p:nvPr/>
          </p:nvSpPr>
          <p:spPr>
            <a:xfrm rot="-5400000">
              <a:off x="6643705"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8" name="tx118"/>
            <p:cNvSpPr/>
            <p:nvPr/>
          </p:nvSpPr>
          <p:spPr>
            <a:xfrm rot="-5400000">
              <a:off x="7106146"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19" name="tx119"/>
            <p:cNvSpPr/>
            <p:nvPr/>
          </p:nvSpPr>
          <p:spPr>
            <a:xfrm rot="-5400000">
              <a:off x="-415232" y="3294369"/>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20" name="tx120"/>
            <p:cNvSpPr/>
            <p:nvPr/>
          </p:nvSpPr>
          <p:spPr>
            <a:xfrm rot="5400000">
              <a:off x="8341156" y="3280488"/>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21" name="pl121"/>
            <p:cNvSpPr/>
            <p:nvPr/>
          </p:nvSpPr>
          <p:spPr>
            <a:xfrm>
              <a:off x="2748229"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22" name="pt122"/>
            <p:cNvSpPr/>
            <p:nvPr/>
          </p:nvSpPr>
          <p:spPr>
            <a:xfrm>
              <a:off x="2804410"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3" name="pl123"/>
            <p:cNvSpPr/>
            <p:nvPr/>
          </p:nvSpPr>
          <p:spPr>
            <a:xfrm>
              <a:off x="4108501"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24" name="pt124"/>
            <p:cNvSpPr/>
            <p:nvPr/>
          </p:nvSpPr>
          <p:spPr>
            <a:xfrm>
              <a:off x="4164682"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25" name="tx125"/>
            <p:cNvSpPr/>
            <p:nvPr/>
          </p:nvSpPr>
          <p:spPr>
            <a:xfrm>
              <a:off x="3015328"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6" name="tx126"/>
            <p:cNvSpPr/>
            <p:nvPr/>
          </p:nvSpPr>
          <p:spPr>
            <a:xfrm>
              <a:off x="4375600"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27" name="rc127"/>
            <p:cNvSpPr/>
            <p:nvPr/>
          </p:nvSpPr>
          <p:spPr>
            <a:xfrm>
              <a:off x="5664595" y="5900002"/>
              <a:ext cx="201456" cy="201456"/>
            </a:xfrm>
            <a:prstGeom prst="rect">
              <a:avLst/>
            </a:prstGeom>
            <a:solidFill>
              <a:srgbClr val="1CABE2">
                <a:alpha val="100000"/>
              </a:srgbClr>
            </a:solidFill>
          </p:spPr>
          <p:txBody>
            <a:bodyPr/>
            <a:lstStyle/>
            <a:p/>
          </p:txBody>
        </p:sp>
        <p:sp>
          <p:nvSpPr>
            <p:cNvPr id="128" name="tx128"/>
            <p:cNvSpPr/>
            <p:nvPr/>
          </p:nvSpPr>
          <p:spPr>
            <a:xfrm>
              <a:off x="5944640"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29" name="tx129"/>
            <p:cNvSpPr/>
            <p:nvPr/>
          </p:nvSpPr>
          <p:spPr>
            <a:xfrm>
              <a:off x="1980712" y="1334104"/>
              <a:ext cx="563344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Azerbaijan, 2012-2025</a:t>
              </a:r>
            </a:p>
          </p:txBody>
        </p:sp>
        <p:sp>
          <p:nvSpPr>
            <p:cNvPr id="130" name="tx130"/>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1" name="tx131"/>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32" name="tx132"/>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33" name="tx133"/>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11 confirmed measles cases in Azerbaijan. In the same year, MCV1 coverage was 71% and MCV2 coverage was 88%.
The number of cases in 2025 was 100% lower than in 2024 (n=16,690).
The highest number of measles cases was reported in 2024 (n=16,690). In this year, MCV1 coverage was 71%.
There were measles-containing vaccine supplementary immunization activities/campaigns in 2023.</a:t>
            </a:r>
          </a:p>
        </p:txBody>
      </p:sp>
      <p:sp>
        <p:nvSpPr>
          <p:cNvPr id="13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Azerbaijan saw a decrease in measles cases compared with 2024, while MCV1 coverage was 71% and MCV2 coverage was 88%.</a:t>
            </a:r>
          </a:p>
        </p:txBody>
      </p:sp>
      <p:grpSp xmlns:pic="http://schemas.openxmlformats.org/drawingml/2006/picture">
        <p:nvGrpSpPr>
          <p:cNvPr id="136" name=""/>
          <p:cNvGrpSpPr/>
          <p:nvPr/>
        </p:nvGrpSpPr>
        <p:grpSpPr>
          <a:xfrm>
            <a:off x="292608" y="1097280"/>
            <a:ext cx="8595360" cy="28575"/>
            <a:chOff x="292608" y="1097280"/>
            <a:chExt cx="8595360" cy="28575"/>
          </a:xfrm>
        </p:grpSpPr>
        <p:sp>
          <p:nvSpPr>
            <p:cNvPr id="137"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8"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805521" y="4812138"/>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6" name="pl6"/>
            <p:cNvSpPr/>
            <p:nvPr/>
          </p:nvSpPr>
          <p:spPr>
            <a:xfrm>
              <a:off x="805521" y="3942644"/>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 name="pl7"/>
            <p:cNvSpPr/>
            <p:nvPr/>
          </p:nvSpPr>
          <p:spPr>
            <a:xfrm>
              <a:off x="805521" y="3073149"/>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8" name="pl8"/>
            <p:cNvSpPr/>
            <p:nvPr/>
          </p:nvSpPr>
          <p:spPr>
            <a:xfrm>
              <a:off x="805521" y="2203655"/>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9" name="pl9"/>
            <p:cNvSpPr/>
            <p:nvPr/>
          </p:nvSpPr>
          <p:spPr>
            <a:xfrm>
              <a:off x="805521" y="5246886"/>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0" name="pl10"/>
            <p:cNvSpPr/>
            <p:nvPr/>
          </p:nvSpPr>
          <p:spPr>
            <a:xfrm>
              <a:off x="805521" y="4377391"/>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1" name="pl11"/>
            <p:cNvSpPr/>
            <p:nvPr/>
          </p:nvSpPr>
          <p:spPr>
            <a:xfrm>
              <a:off x="805521" y="3507897"/>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2" name="pl12"/>
            <p:cNvSpPr/>
            <p:nvPr/>
          </p:nvSpPr>
          <p:spPr>
            <a:xfrm>
              <a:off x="805521" y="2638402"/>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3" name="pl13"/>
            <p:cNvSpPr/>
            <p:nvPr/>
          </p:nvSpPr>
          <p:spPr>
            <a:xfrm>
              <a:off x="9797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768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739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710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628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258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529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979796" y="2464503"/>
              <a:ext cx="3485499" cy="1478140"/>
            </a:xfrm>
            <a:custGeom>
              <a:avLst/>
              <a:pathLst>
                <a:path w="3485499" h="1478140">
                  <a:moveTo>
                    <a:pt x="0" y="1217292"/>
                  </a:moveTo>
                  <a:lnTo>
                    <a:pt x="139419" y="1304241"/>
                  </a:lnTo>
                  <a:lnTo>
                    <a:pt x="278839" y="1304241"/>
                  </a:lnTo>
                  <a:lnTo>
                    <a:pt x="418259" y="1304241"/>
                  </a:lnTo>
                  <a:lnTo>
                    <a:pt x="557679" y="1217292"/>
                  </a:lnTo>
                  <a:lnTo>
                    <a:pt x="697099" y="1304241"/>
                  </a:lnTo>
                  <a:lnTo>
                    <a:pt x="836519" y="1130342"/>
                  </a:lnTo>
                  <a:lnTo>
                    <a:pt x="975939" y="1130342"/>
                  </a:lnTo>
                  <a:lnTo>
                    <a:pt x="1115359" y="1043393"/>
                  </a:lnTo>
                  <a:lnTo>
                    <a:pt x="1254779" y="1043393"/>
                  </a:lnTo>
                  <a:lnTo>
                    <a:pt x="1394199" y="695595"/>
                  </a:lnTo>
                  <a:lnTo>
                    <a:pt x="1533619" y="1043393"/>
                  </a:lnTo>
                  <a:lnTo>
                    <a:pt x="1673039" y="1043393"/>
                  </a:lnTo>
                  <a:lnTo>
                    <a:pt x="1812459" y="1043393"/>
                  </a:lnTo>
                  <a:lnTo>
                    <a:pt x="1951879" y="1130342"/>
                  </a:lnTo>
                  <a:lnTo>
                    <a:pt x="2091299" y="1304241"/>
                  </a:lnTo>
                  <a:lnTo>
                    <a:pt x="2230719" y="1391191"/>
                  </a:lnTo>
                  <a:lnTo>
                    <a:pt x="2370139" y="1304241"/>
                  </a:lnTo>
                  <a:lnTo>
                    <a:pt x="2509559" y="1391191"/>
                  </a:lnTo>
                  <a:lnTo>
                    <a:pt x="2648979" y="1478140"/>
                  </a:lnTo>
                  <a:lnTo>
                    <a:pt x="2788399" y="782545"/>
                  </a:lnTo>
                  <a:lnTo>
                    <a:pt x="2927819" y="0"/>
                  </a:lnTo>
                  <a:lnTo>
                    <a:pt x="3067239" y="0"/>
                  </a:lnTo>
                  <a:lnTo>
                    <a:pt x="3206659" y="0"/>
                  </a:lnTo>
                  <a:lnTo>
                    <a:pt x="3346079" y="0"/>
                  </a:lnTo>
                  <a:lnTo>
                    <a:pt x="3485499" y="0"/>
                  </a:lnTo>
                </a:path>
              </a:pathLst>
            </a:custGeom>
            <a:ln w="27101" cap="flat">
              <a:solidFill>
                <a:srgbClr val="0058AB">
                  <a:alpha val="80000"/>
                </a:srgbClr>
              </a:solidFill>
              <a:prstDash val="solid"/>
              <a:round/>
            </a:ln>
          </p:spPr>
          <p:txBody>
            <a:bodyPr/>
            <a:lstStyle/>
            <a:p/>
          </p:txBody>
        </p:sp>
        <p:sp>
          <p:nvSpPr>
            <p:cNvPr id="21" name="pl21"/>
            <p:cNvSpPr/>
            <p:nvPr/>
          </p:nvSpPr>
          <p:spPr>
            <a:xfrm>
              <a:off x="979796" y="3247048"/>
              <a:ext cx="3485499" cy="782545"/>
            </a:xfrm>
            <a:custGeom>
              <a:avLst/>
              <a:pathLst>
                <a:path w="3485499" h="782545">
                  <a:moveTo>
                    <a:pt x="0" y="0"/>
                  </a:moveTo>
                  <a:lnTo>
                    <a:pt x="139419" y="86949"/>
                  </a:lnTo>
                  <a:lnTo>
                    <a:pt x="278839" y="0"/>
                  </a:lnTo>
                  <a:lnTo>
                    <a:pt x="418259" y="173898"/>
                  </a:lnTo>
                  <a:lnTo>
                    <a:pt x="557679" y="260848"/>
                  </a:lnTo>
                  <a:lnTo>
                    <a:pt x="697099" y="173898"/>
                  </a:lnTo>
                  <a:lnTo>
                    <a:pt x="836519" y="260848"/>
                  </a:lnTo>
                  <a:lnTo>
                    <a:pt x="975939" y="260848"/>
                  </a:lnTo>
                  <a:lnTo>
                    <a:pt x="1115359" y="434747"/>
                  </a:lnTo>
                  <a:lnTo>
                    <a:pt x="1254779" y="521696"/>
                  </a:lnTo>
                  <a:lnTo>
                    <a:pt x="1394199" y="608646"/>
                  </a:lnTo>
                  <a:lnTo>
                    <a:pt x="1533619" y="608646"/>
                  </a:lnTo>
                  <a:lnTo>
                    <a:pt x="1673039" y="608646"/>
                  </a:lnTo>
                  <a:lnTo>
                    <a:pt x="1812459" y="608646"/>
                  </a:lnTo>
                  <a:lnTo>
                    <a:pt x="1951879" y="695595"/>
                  </a:lnTo>
                  <a:lnTo>
                    <a:pt x="2091299" y="695595"/>
                  </a:lnTo>
                  <a:lnTo>
                    <a:pt x="2230719" y="695595"/>
                  </a:lnTo>
                  <a:lnTo>
                    <a:pt x="2370139" y="695595"/>
                  </a:lnTo>
                  <a:lnTo>
                    <a:pt x="2509559" y="782545"/>
                  </a:lnTo>
                  <a:lnTo>
                    <a:pt x="2648979" y="782545"/>
                  </a:lnTo>
                  <a:lnTo>
                    <a:pt x="2788399" y="695595"/>
                  </a:lnTo>
                  <a:lnTo>
                    <a:pt x="2927819" y="608646"/>
                  </a:lnTo>
                  <a:lnTo>
                    <a:pt x="3067239" y="608646"/>
                  </a:lnTo>
                  <a:lnTo>
                    <a:pt x="3206659" y="608646"/>
                  </a:lnTo>
                  <a:lnTo>
                    <a:pt x="3346079" y="695595"/>
                  </a:lnTo>
                  <a:lnTo>
                    <a:pt x="3485499" y="695595"/>
                  </a:lnTo>
                </a:path>
              </a:pathLst>
            </a:custGeom>
            <a:ln w="27101" cap="flat">
              <a:solidFill>
                <a:srgbClr val="1CABE2">
                  <a:alpha val="80000"/>
                </a:srgbClr>
              </a:solidFill>
              <a:prstDash val="solid"/>
              <a:round/>
            </a:ln>
          </p:spPr>
          <p:txBody>
            <a:bodyPr/>
            <a:lstStyle/>
            <a:p/>
          </p:txBody>
        </p:sp>
        <p:sp>
          <p:nvSpPr>
            <p:cNvPr id="22" name="pl22"/>
            <p:cNvSpPr/>
            <p:nvPr/>
          </p:nvSpPr>
          <p:spPr>
            <a:xfrm>
              <a:off x="979796" y="3855694"/>
              <a:ext cx="3485499" cy="434747"/>
            </a:xfrm>
            <a:custGeom>
              <a:avLst/>
              <a:pathLst>
                <a:path w="3485499" h="434747">
                  <a:moveTo>
                    <a:pt x="0" y="173898"/>
                  </a:moveTo>
                  <a:lnTo>
                    <a:pt x="139419" y="260848"/>
                  </a:lnTo>
                  <a:lnTo>
                    <a:pt x="278839" y="260848"/>
                  </a:lnTo>
                  <a:lnTo>
                    <a:pt x="418259" y="0"/>
                  </a:lnTo>
                  <a:lnTo>
                    <a:pt x="557679" y="347797"/>
                  </a:lnTo>
                  <a:lnTo>
                    <a:pt x="697099" y="347797"/>
                  </a:lnTo>
                  <a:lnTo>
                    <a:pt x="836519" y="347797"/>
                  </a:lnTo>
                  <a:lnTo>
                    <a:pt x="975939" y="347797"/>
                  </a:lnTo>
                  <a:lnTo>
                    <a:pt x="1115359" y="347797"/>
                  </a:lnTo>
                  <a:lnTo>
                    <a:pt x="1254779" y="347797"/>
                  </a:lnTo>
                  <a:lnTo>
                    <a:pt x="1394199" y="347797"/>
                  </a:lnTo>
                  <a:lnTo>
                    <a:pt x="1533619" y="347797"/>
                  </a:lnTo>
                  <a:lnTo>
                    <a:pt x="1673039" y="434747"/>
                  </a:lnTo>
                  <a:lnTo>
                    <a:pt x="1812459" y="347797"/>
                  </a:lnTo>
                  <a:lnTo>
                    <a:pt x="1951879" y="0"/>
                  </a:lnTo>
                  <a:lnTo>
                    <a:pt x="2091299" y="86949"/>
                  </a:lnTo>
                  <a:lnTo>
                    <a:pt x="2230719" y="86949"/>
                  </a:lnTo>
                  <a:lnTo>
                    <a:pt x="2370139" y="173898"/>
                  </a:lnTo>
                  <a:lnTo>
                    <a:pt x="2509559" y="173898"/>
                  </a:lnTo>
                  <a:lnTo>
                    <a:pt x="2648979" y="347797"/>
                  </a:lnTo>
                  <a:lnTo>
                    <a:pt x="2788399" y="173898"/>
                  </a:lnTo>
                  <a:lnTo>
                    <a:pt x="2927819" y="173898"/>
                  </a:lnTo>
                  <a:lnTo>
                    <a:pt x="3067239" y="260848"/>
                  </a:lnTo>
                  <a:lnTo>
                    <a:pt x="3206659" y="173898"/>
                  </a:lnTo>
                  <a:lnTo>
                    <a:pt x="3346079" y="173898"/>
                  </a:lnTo>
                  <a:lnTo>
                    <a:pt x="3485499" y="173898"/>
                  </a:lnTo>
                </a:path>
              </a:pathLst>
            </a:custGeom>
            <a:ln w="27101" cap="flat">
              <a:solidFill>
                <a:srgbClr val="00833D">
                  <a:alpha val="80000"/>
                </a:srgbClr>
              </a:solidFill>
              <a:prstDash val="solid"/>
              <a:round/>
            </a:ln>
          </p:spPr>
          <p:txBody>
            <a:bodyPr/>
            <a:lstStyle/>
            <a:p/>
          </p:txBody>
        </p:sp>
        <p:sp>
          <p:nvSpPr>
            <p:cNvPr id="23" name="pl23"/>
            <p:cNvSpPr/>
            <p:nvPr/>
          </p:nvSpPr>
          <p:spPr>
            <a:xfrm>
              <a:off x="979796" y="2464503"/>
              <a:ext cx="3485499" cy="1478140"/>
            </a:xfrm>
            <a:custGeom>
              <a:avLst/>
              <a:pathLst>
                <a:path w="3485499" h="1478140">
                  <a:moveTo>
                    <a:pt x="0" y="1217292"/>
                  </a:moveTo>
                  <a:lnTo>
                    <a:pt x="139419" y="1304241"/>
                  </a:lnTo>
                  <a:lnTo>
                    <a:pt x="278839" y="1304241"/>
                  </a:lnTo>
                  <a:lnTo>
                    <a:pt x="418259" y="1304241"/>
                  </a:lnTo>
                  <a:lnTo>
                    <a:pt x="557679" y="1217292"/>
                  </a:lnTo>
                  <a:lnTo>
                    <a:pt x="697099" y="1304241"/>
                  </a:lnTo>
                  <a:lnTo>
                    <a:pt x="836519" y="1130342"/>
                  </a:lnTo>
                  <a:lnTo>
                    <a:pt x="975939" y="1130342"/>
                  </a:lnTo>
                  <a:lnTo>
                    <a:pt x="1115359" y="1043393"/>
                  </a:lnTo>
                  <a:lnTo>
                    <a:pt x="1254779" y="1043393"/>
                  </a:lnTo>
                  <a:lnTo>
                    <a:pt x="1394199" y="695595"/>
                  </a:lnTo>
                  <a:lnTo>
                    <a:pt x="1533619" y="1043393"/>
                  </a:lnTo>
                  <a:lnTo>
                    <a:pt x="1673039" y="1043393"/>
                  </a:lnTo>
                  <a:lnTo>
                    <a:pt x="1812459" y="1043393"/>
                  </a:lnTo>
                  <a:lnTo>
                    <a:pt x="1951879" y="1130342"/>
                  </a:lnTo>
                  <a:lnTo>
                    <a:pt x="2091299" y="1304241"/>
                  </a:lnTo>
                  <a:lnTo>
                    <a:pt x="2230719" y="1391191"/>
                  </a:lnTo>
                  <a:lnTo>
                    <a:pt x="2370139" y="1304241"/>
                  </a:lnTo>
                  <a:lnTo>
                    <a:pt x="2509559" y="1391191"/>
                  </a:lnTo>
                  <a:lnTo>
                    <a:pt x="2648979" y="1478140"/>
                  </a:lnTo>
                  <a:lnTo>
                    <a:pt x="2788399" y="782545"/>
                  </a:lnTo>
                  <a:lnTo>
                    <a:pt x="2927819" y="0"/>
                  </a:lnTo>
                  <a:lnTo>
                    <a:pt x="3067239" y="0"/>
                  </a:lnTo>
                  <a:lnTo>
                    <a:pt x="3206659" y="0"/>
                  </a:lnTo>
                  <a:lnTo>
                    <a:pt x="3346079" y="0"/>
                  </a:lnTo>
                  <a:lnTo>
                    <a:pt x="3485499" y="0"/>
                  </a:lnTo>
                </a:path>
              </a:pathLst>
            </a:custGeom>
            <a:ln w="43362" cap="flat">
              <a:solidFill>
                <a:srgbClr val="000000">
                  <a:alpha val="100000"/>
                </a:srgbClr>
              </a:solidFill>
              <a:prstDash val="solid"/>
              <a:round/>
            </a:ln>
          </p:spPr>
          <p:txBody>
            <a:bodyPr/>
            <a:lstStyle/>
            <a:p/>
          </p:txBody>
        </p:sp>
        <p:sp>
          <p:nvSpPr>
            <p:cNvPr id="24" name="pl24"/>
            <p:cNvSpPr/>
            <p:nvPr/>
          </p:nvSpPr>
          <p:spPr>
            <a:xfrm>
              <a:off x="979796" y="2464503"/>
              <a:ext cx="3485499" cy="1478140"/>
            </a:xfrm>
            <a:custGeom>
              <a:avLst/>
              <a:pathLst>
                <a:path w="3485499" h="1478140">
                  <a:moveTo>
                    <a:pt x="0" y="1217292"/>
                  </a:moveTo>
                  <a:lnTo>
                    <a:pt x="139419" y="1304241"/>
                  </a:lnTo>
                  <a:lnTo>
                    <a:pt x="278839" y="1304241"/>
                  </a:lnTo>
                  <a:lnTo>
                    <a:pt x="418259" y="1304241"/>
                  </a:lnTo>
                  <a:lnTo>
                    <a:pt x="557679" y="1217292"/>
                  </a:lnTo>
                  <a:lnTo>
                    <a:pt x="697099" y="1304241"/>
                  </a:lnTo>
                  <a:lnTo>
                    <a:pt x="836519" y="1130342"/>
                  </a:lnTo>
                  <a:lnTo>
                    <a:pt x="975939" y="1130342"/>
                  </a:lnTo>
                  <a:lnTo>
                    <a:pt x="1115359" y="1043393"/>
                  </a:lnTo>
                  <a:lnTo>
                    <a:pt x="1254779" y="1043393"/>
                  </a:lnTo>
                  <a:lnTo>
                    <a:pt x="1394199" y="695595"/>
                  </a:lnTo>
                  <a:lnTo>
                    <a:pt x="1533619" y="1043393"/>
                  </a:lnTo>
                  <a:lnTo>
                    <a:pt x="1673039" y="1043393"/>
                  </a:lnTo>
                  <a:lnTo>
                    <a:pt x="1812459" y="1043393"/>
                  </a:lnTo>
                  <a:lnTo>
                    <a:pt x="1951879" y="1130342"/>
                  </a:lnTo>
                  <a:lnTo>
                    <a:pt x="2091299" y="1304241"/>
                  </a:lnTo>
                  <a:lnTo>
                    <a:pt x="2230719" y="1391191"/>
                  </a:lnTo>
                  <a:lnTo>
                    <a:pt x="2370139" y="1304241"/>
                  </a:lnTo>
                  <a:lnTo>
                    <a:pt x="2509559" y="1391191"/>
                  </a:lnTo>
                  <a:lnTo>
                    <a:pt x="2648979" y="1478140"/>
                  </a:lnTo>
                  <a:lnTo>
                    <a:pt x="2788399" y="782545"/>
                  </a:lnTo>
                  <a:lnTo>
                    <a:pt x="2927819" y="0"/>
                  </a:lnTo>
                  <a:lnTo>
                    <a:pt x="3067239" y="0"/>
                  </a:lnTo>
                  <a:lnTo>
                    <a:pt x="3206659" y="0"/>
                  </a:lnTo>
                  <a:lnTo>
                    <a:pt x="3346079" y="0"/>
                  </a:lnTo>
                  <a:lnTo>
                    <a:pt x="3485499" y="0"/>
                  </a:lnTo>
                </a:path>
              </a:pathLst>
            </a:custGeom>
            <a:ln w="27101" cap="flat">
              <a:solidFill>
                <a:srgbClr val="0058AB">
                  <a:alpha val="100000"/>
                </a:srgbClr>
              </a:solidFill>
              <a:prstDash val="solid"/>
              <a:round/>
            </a:ln>
          </p:spPr>
          <p:txBody>
            <a:bodyPr/>
            <a:lstStyle/>
            <a:p/>
          </p:txBody>
        </p:sp>
        <p:sp>
          <p:nvSpPr>
            <p:cNvPr id="25" name="pl25"/>
            <p:cNvSpPr/>
            <p:nvPr/>
          </p:nvSpPr>
          <p:spPr>
            <a:xfrm>
              <a:off x="805521" y="4377391"/>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26" name="pl26"/>
            <p:cNvSpPr/>
            <p:nvPr/>
          </p:nvSpPr>
          <p:spPr>
            <a:xfrm>
              <a:off x="979796" y="3420947"/>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1676896" y="3507897"/>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2373996" y="2899250"/>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071096" y="3507897"/>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628776" y="3681795"/>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325876" y="2203655"/>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465295" y="2203655"/>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33" name="pg33"/>
            <p:cNvSpPr/>
            <p:nvPr/>
          </p:nvSpPr>
          <p:spPr>
            <a:xfrm>
              <a:off x="921308" y="335438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951661" y="338320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35" name="pg35"/>
            <p:cNvSpPr/>
            <p:nvPr/>
          </p:nvSpPr>
          <p:spPr>
            <a:xfrm>
              <a:off x="1618408" y="34413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1648761" y="3472623"/>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37" name="pg37"/>
            <p:cNvSpPr/>
            <p:nvPr/>
          </p:nvSpPr>
          <p:spPr>
            <a:xfrm>
              <a:off x="2287372" y="283268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2317726" y="2862741"/>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14</a:t>
              </a:r>
            </a:p>
          </p:txBody>
        </p:sp>
        <p:sp>
          <p:nvSpPr>
            <p:cNvPr id="39" name="pg39"/>
            <p:cNvSpPr/>
            <p:nvPr/>
          </p:nvSpPr>
          <p:spPr>
            <a:xfrm>
              <a:off x="3012607" y="34413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042961" y="3472623"/>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41" name="pg41"/>
            <p:cNvSpPr/>
            <p:nvPr/>
          </p:nvSpPr>
          <p:spPr>
            <a:xfrm>
              <a:off x="3570287" y="361522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600640" y="3645336"/>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43" name="pg43"/>
            <p:cNvSpPr/>
            <p:nvPr/>
          </p:nvSpPr>
          <p:spPr>
            <a:xfrm>
              <a:off x="4239252" y="213708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269605" y="2167146"/>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22</a:t>
              </a:r>
            </a:p>
          </p:txBody>
        </p:sp>
        <p:sp>
          <p:nvSpPr>
            <p:cNvPr id="45" name="pg45"/>
            <p:cNvSpPr/>
            <p:nvPr/>
          </p:nvSpPr>
          <p:spPr>
            <a:xfrm>
              <a:off x="4378672" y="213708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409025" y="2167146"/>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22</a:t>
              </a:r>
            </a:p>
          </p:txBody>
        </p:sp>
        <p:sp>
          <p:nvSpPr>
            <p:cNvPr id="47" name="tx47"/>
            <p:cNvSpPr/>
            <p:nvPr/>
          </p:nvSpPr>
          <p:spPr>
            <a:xfrm>
              <a:off x="4525585" y="390358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8" name="tx48"/>
            <p:cNvSpPr/>
            <p:nvPr/>
          </p:nvSpPr>
          <p:spPr>
            <a:xfrm>
              <a:off x="4525585" y="3990794"/>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49" name="tx49"/>
            <p:cNvSpPr/>
            <p:nvPr/>
          </p:nvSpPr>
          <p:spPr>
            <a:xfrm>
              <a:off x="577692" y="5204246"/>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0" name="tx50"/>
            <p:cNvSpPr/>
            <p:nvPr/>
          </p:nvSpPr>
          <p:spPr>
            <a:xfrm>
              <a:off x="679323" y="433475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1" name="tx51"/>
            <p:cNvSpPr/>
            <p:nvPr/>
          </p:nvSpPr>
          <p:spPr>
            <a:xfrm>
              <a:off x="615755" y="346525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2" name="tx52"/>
            <p:cNvSpPr/>
            <p:nvPr/>
          </p:nvSpPr>
          <p:spPr>
            <a:xfrm>
              <a:off x="615755" y="25957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3" name="tx53"/>
            <p:cNvSpPr/>
            <p:nvPr/>
          </p:nvSpPr>
          <p:spPr>
            <a:xfrm rot="-5400000">
              <a:off x="8233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4" name="tx54"/>
            <p:cNvSpPr/>
            <p:nvPr/>
          </p:nvSpPr>
          <p:spPr>
            <a:xfrm rot="-5400000">
              <a:off x="15204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5" name="tx55"/>
            <p:cNvSpPr/>
            <p:nvPr/>
          </p:nvSpPr>
          <p:spPr>
            <a:xfrm rot="-5400000">
              <a:off x="22175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6" name="tx56"/>
            <p:cNvSpPr/>
            <p:nvPr/>
          </p:nvSpPr>
          <p:spPr>
            <a:xfrm rot="-5400000">
              <a:off x="29146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7" name="tx57"/>
            <p:cNvSpPr/>
            <p:nvPr/>
          </p:nvSpPr>
          <p:spPr>
            <a:xfrm rot="-5400000">
              <a:off x="3472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8" name="tx58"/>
            <p:cNvSpPr/>
            <p:nvPr/>
          </p:nvSpPr>
          <p:spPr>
            <a:xfrm rot="-5400000">
              <a:off x="41694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9" name="tx59"/>
            <p:cNvSpPr/>
            <p:nvPr/>
          </p:nvSpPr>
          <p:spPr>
            <a:xfrm rot="-5400000">
              <a:off x="430884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0" name="tx60"/>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1" name="pl61"/>
            <p:cNvSpPr/>
            <p:nvPr/>
          </p:nvSpPr>
          <p:spPr>
            <a:xfrm>
              <a:off x="1515311"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2" name="pl62"/>
            <p:cNvSpPr/>
            <p:nvPr/>
          </p:nvSpPr>
          <p:spPr>
            <a:xfrm>
              <a:off x="1515311"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3" name="pl63"/>
            <p:cNvSpPr/>
            <p:nvPr/>
          </p:nvSpPr>
          <p:spPr>
            <a:xfrm>
              <a:off x="2534041"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4" name="pl64"/>
            <p:cNvSpPr/>
            <p:nvPr/>
          </p:nvSpPr>
          <p:spPr>
            <a:xfrm>
              <a:off x="3296496"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5" name="tx65"/>
            <p:cNvSpPr/>
            <p:nvPr/>
          </p:nvSpPr>
          <p:spPr>
            <a:xfrm>
              <a:off x="1782410" y="6093143"/>
              <a:ext cx="6600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Azerbaijan</a:t>
              </a:r>
            </a:p>
          </p:txBody>
        </p:sp>
        <p:sp>
          <p:nvSpPr>
            <p:cNvPr id="66" name="tx66"/>
            <p:cNvSpPr/>
            <p:nvPr/>
          </p:nvSpPr>
          <p:spPr>
            <a:xfrm>
              <a:off x="2801141"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7" name="tx67"/>
            <p:cNvSpPr/>
            <p:nvPr/>
          </p:nvSpPr>
          <p:spPr>
            <a:xfrm>
              <a:off x="3563595" y="61191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8" name="tx68"/>
            <p:cNvSpPr/>
            <p:nvPr/>
          </p:nvSpPr>
          <p:spPr>
            <a:xfrm>
              <a:off x="2163510"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9" name="pl69"/>
            <p:cNvSpPr/>
            <p:nvPr/>
          </p:nvSpPr>
          <p:spPr>
            <a:xfrm>
              <a:off x="5170772" y="4812138"/>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0" name="pl70"/>
            <p:cNvSpPr/>
            <p:nvPr/>
          </p:nvSpPr>
          <p:spPr>
            <a:xfrm>
              <a:off x="5170772" y="3942644"/>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1" name="pl71"/>
            <p:cNvSpPr/>
            <p:nvPr/>
          </p:nvSpPr>
          <p:spPr>
            <a:xfrm>
              <a:off x="5170772" y="3073149"/>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2" name="pl72"/>
            <p:cNvSpPr/>
            <p:nvPr/>
          </p:nvSpPr>
          <p:spPr>
            <a:xfrm>
              <a:off x="5170772" y="2203655"/>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3" name="pl73"/>
            <p:cNvSpPr/>
            <p:nvPr/>
          </p:nvSpPr>
          <p:spPr>
            <a:xfrm>
              <a:off x="5170772" y="5246886"/>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4" name="pl74"/>
            <p:cNvSpPr/>
            <p:nvPr/>
          </p:nvSpPr>
          <p:spPr>
            <a:xfrm>
              <a:off x="5170772" y="4377391"/>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5" name="pl75"/>
            <p:cNvSpPr/>
            <p:nvPr/>
          </p:nvSpPr>
          <p:spPr>
            <a:xfrm>
              <a:off x="5170772" y="3507897"/>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6" name="pl76"/>
            <p:cNvSpPr/>
            <p:nvPr/>
          </p:nvSpPr>
          <p:spPr>
            <a:xfrm>
              <a:off x="5170772" y="2638402"/>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7" name="pl77"/>
            <p:cNvSpPr/>
            <p:nvPr/>
          </p:nvSpPr>
          <p:spPr>
            <a:xfrm>
              <a:off x="53450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0421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7392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74363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799402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69112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3054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345047" y="2638402"/>
              <a:ext cx="3485499" cy="2521533"/>
            </a:xfrm>
            <a:custGeom>
              <a:avLst/>
              <a:pathLst>
                <a:path w="3485499" h="2521533">
                  <a:moveTo>
                    <a:pt x="0" y="86949"/>
                  </a:moveTo>
                  <a:lnTo>
                    <a:pt x="139419" y="173898"/>
                  </a:lnTo>
                  <a:lnTo>
                    <a:pt x="278839" y="0"/>
                  </a:lnTo>
                  <a:lnTo>
                    <a:pt x="418259" y="86949"/>
                  </a:lnTo>
                  <a:lnTo>
                    <a:pt x="557679" y="0"/>
                  </a:lnTo>
                  <a:lnTo>
                    <a:pt x="697099" y="260848"/>
                  </a:lnTo>
                  <a:lnTo>
                    <a:pt x="836519" y="0"/>
                  </a:lnTo>
                  <a:lnTo>
                    <a:pt x="975939" y="521696"/>
                  </a:lnTo>
                  <a:lnTo>
                    <a:pt x="1115359" y="695595"/>
                  </a:lnTo>
                  <a:lnTo>
                    <a:pt x="1254779" y="1217292"/>
                  </a:lnTo>
                  <a:lnTo>
                    <a:pt x="1394199" y="1304241"/>
                  </a:lnTo>
                  <a:lnTo>
                    <a:pt x="1533619" y="1478140"/>
                  </a:lnTo>
                  <a:lnTo>
                    <a:pt x="1673039" y="1565090"/>
                  </a:lnTo>
                  <a:lnTo>
                    <a:pt x="1812459" y="1652039"/>
                  </a:lnTo>
                  <a:lnTo>
                    <a:pt x="1951879" y="1652039"/>
                  </a:lnTo>
                  <a:lnTo>
                    <a:pt x="2091299" y="1652039"/>
                  </a:lnTo>
                  <a:lnTo>
                    <a:pt x="2230719" y="1391191"/>
                  </a:lnTo>
                  <a:lnTo>
                    <a:pt x="2370139" y="1652039"/>
                  </a:lnTo>
                  <a:lnTo>
                    <a:pt x="2509559" y="1478140"/>
                  </a:lnTo>
                  <a:lnTo>
                    <a:pt x="2648979" y="1825938"/>
                  </a:lnTo>
                  <a:lnTo>
                    <a:pt x="2788399" y="1304241"/>
                  </a:lnTo>
                  <a:lnTo>
                    <a:pt x="2927819" y="2173736"/>
                  </a:lnTo>
                  <a:lnTo>
                    <a:pt x="3067239" y="2521533"/>
                  </a:lnTo>
                  <a:lnTo>
                    <a:pt x="3206659" y="2521533"/>
                  </a:lnTo>
                  <a:lnTo>
                    <a:pt x="3346079" y="2521533"/>
                  </a:lnTo>
                  <a:lnTo>
                    <a:pt x="3485499" y="2521533"/>
                  </a:lnTo>
                </a:path>
              </a:pathLst>
            </a:custGeom>
            <a:ln w="27101" cap="flat">
              <a:solidFill>
                <a:srgbClr val="0058AB">
                  <a:alpha val="80000"/>
                </a:srgbClr>
              </a:solidFill>
              <a:prstDash val="solid"/>
              <a:round/>
            </a:ln>
          </p:spPr>
          <p:txBody>
            <a:bodyPr/>
            <a:lstStyle/>
            <a:p/>
          </p:txBody>
        </p:sp>
        <p:sp>
          <p:nvSpPr>
            <p:cNvPr id="85" name="pl85"/>
            <p:cNvSpPr/>
            <p:nvPr/>
          </p:nvSpPr>
          <p:spPr>
            <a:xfrm>
              <a:off x="5345047" y="3160099"/>
              <a:ext cx="3485499" cy="782545"/>
            </a:xfrm>
            <a:custGeom>
              <a:avLst/>
              <a:pathLst>
                <a:path w="3485499" h="782545">
                  <a:moveTo>
                    <a:pt x="0" y="0"/>
                  </a:moveTo>
                  <a:lnTo>
                    <a:pt x="139419" y="86949"/>
                  </a:lnTo>
                  <a:lnTo>
                    <a:pt x="278839" y="86949"/>
                  </a:lnTo>
                  <a:lnTo>
                    <a:pt x="418259" y="173898"/>
                  </a:lnTo>
                  <a:lnTo>
                    <a:pt x="557679" y="260848"/>
                  </a:lnTo>
                  <a:lnTo>
                    <a:pt x="697099" y="260848"/>
                  </a:lnTo>
                  <a:lnTo>
                    <a:pt x="836519" y="347797"/>
                  </a:lnTo>
                  <a:lnTo>
                    <a:pt x="975939" y="434747"/>
                  </a:lnTo>
                  <a:lnTo>
                    <a:pt x="1115359" y="521696"/>
                  </a:lnTo>
                  <a:lnTo>
                    <a:pt x="1254779" y="608646"/>
                  </a:lnTo>
                  <a:lnTo>
                    <a:pt x="1394199" y="695595"/>
                  </a:lnTo>
                  <a:lnTo>
                    <a:pt x="1533619" y="695595"/>
                  </a:lnTo>
                  <a:lnTo>
                    <a:pt x="1673039" y="695595"/>
                  </a:lnTo>
                  <a:lnTo>
                    <a:pt x="1812459" y="695595"/>
                  </a:lnTo>
                  <a:lnTo>
                    <a:pt x="1951879" y="695595"/>
                  </a:lnTo>
                  <a:lnTo>
                    <a:pt x="2091299" y="782545"/>
                  </a:lnTo>
                  <a:lnTo>
                    <a:pt x="2230719" y="695595"/>
                  </a:lnTo>
                  <a:lnTo>
                    <a:pt x="2370139" y="695595"/>
                  </a:lnTo>
                  <a:lnTo>
                    <a:pt x="2509559" y="782545"/>
                  </a:lnTo>
                  <a:lnTo>
                    <a:pt x="2648979" y="782545"/>
                  </a:lnTo>
                  <a:lnTo>
                    <a:pt x="2788399" y="782545"/>
                  </a:lnTo>
                  <a:lnTo>
                    <a:pt x="2927819" y="695595"/>
                  </a:lnTo>
                  <a:lnTo>
                    <a:pt x="3067239" y="608646"/>
                  </a:lnTo>
                  <a:lnTo>
                    <a:pt x="3206659" y="608646"/>
                  </a:lnTo>
                  <a:lnTo>
                    <a:pt x="3346079" y="695595"/>
                  </a:lnTo>
                  <a:lnTo>
                    <a:pt x="3485499" y="695595"/>
                  </a:lnTo>
                </a:path>
              </a:pathLst>
            </a:custGeom>
            <a:ln w="27101" cap="flat">
              <a:solidFill>
                <a:srgbClr val="1CABE2">
                  <a:alpha val="80000"/>
                </a:srgbClr>
              </a:solidFill>
              <a:prstDash val="solid"/>
              <a:round/>
            </a:ln>
          </p:spPr>
          <p:txBody>
            <a:bodyPr/>
            <a:lstStyle/>
            <a:p/>
          </p:txBody>
        </p:sp>
        <p:sp>
          <p:nvSpPr>
            <p:cNvPr id="86" name="pl86"/>
            <p:cNvSpPr/>
            <p:nvPr/>
          </p:nvSpPr>
          <p:spPr>
            <a:xfrm>
              <a:off x="5345047" y="4029593"/>
              <a:ext cx="3485499" cy="434747"/>
            </a:xfrm>
            <a:custGeom>
              <a:avLst/>
              <a:pathLst>
                <a:path w="3485499" h="434747">
                  <a:moveTo>
                    <a:pt x="0" y="0"/>
                  </a:moveTo>
                  <a:lnTo>
                    <a:pt x="139419" y="86949"/>
                  </a:lnTo>
                  <a:lnTo>
                    <a:pt x="278839" y="173898"/>
                  </a:lnTo>
                  <a:lnTo>
                    <a:pt x="418259" y="260848"/>
                  </a:lnTo>
                  <a:lnTo>
                    <a:pt x="557679" y="173898"/>
                  </a:lnTo>
                  <a:lnTo>
                    <a:pt x="697099" y="173898"/>
                  </a:lnTo>
                  <a:lnTo>
                    <a:pt x="836519" y="347797"/>
                  </a:lnTo>
                  <a:lnTo>
                    <a:pt x="975939" y="260848"/>
                  </a:lnTo>
                  <a:lnTo>
                    <a:pt x="1115359" y="260848"/>
                  </a:lnTo>
                  <a:lnTo>
                    <a:pt x="1254779" y="260848"/>
                  </a:lnTo>
                  <a:lnTo>
                    <a:pt x="1394199" y="260848"/>
                  </a:lnTo>
                  <a:lnTo>
                    <a:pt x="1533619" y="434747"/>
                  </a:lnTo>
                  <a:lnTo>
                    <a:pt x="1673039" y="260848"/>
                  </a:lnTo>
                  <a:lnTo>
                    <a:pt x="1812459" y="260848"/>
                  </a:lnTo>
                  <a:lnTo>
                    <a:pt x="1951879" y="173898"/>
                  </a:lnTo>
                  <a:lnTo>
                    <a:pt x="2091299" y="173898"/>
                  </a:lnTo>
                  <a:lnTo>
                    <a:pt x="2230719" y="173898"/>
                  </a:lnTo>
                  <a:lnTo>
                    <a:pt x="2370139" y="347797"/>
                  </a:lnTo>
                  <a:lnTo>
                    <a:pt x="2509559" y="173898"/>
                  </a:lnTo>
                  <a:lnTo>
                    <a:pt x="2648979" y="260848"/>
                  </a:lnTo>
                  <a:lnTo>
                    <a:pt x="2788399" y="86949"/>
                  </a:lnTo>
                  <a:lnTo>
                    <a:pt x="2927819" y="173898"/>
                  </a:lnTo>
                  <a:lnTo>
                    <a:pt x="3067239" y="86949"/>
                  </a:lnTo>
                  <a:lnTo>
                    <a:pt x="3206659" y="86949"/>
                  </a:lnTo>
                  <a:lnTo>
                    <a:pt x="3346079" y="260848"/>
                  </a:lnTo>
                  <a:lnTo>
                    <a:pt x="3485499" y="86949"/>
                  </a:lnTo>
                </a:path>
              </a:pathLst>
            </a:custGeom>
            <a:ln w="27101" cap="flat">
              <a:solidFill>
                <a:srgbClr val="00833D">
                  <a:alpha val="80000"/>
                </a:srgbClr>
              </a:solidFill>
              <a:prstDash val="solid"/>
              <a:round/>
            </a:ln>
          </p:spPr>
          <p:txBody>
            <a:bodyPr/>
            <a:lstStyle/>
            <a:p/>
          </p:txBody>
        </p:sp>
        <p:sp>
          <p:nvSpPr>
            <p:cNvPr id="87" name="pl87"/>
            <p:cNvSpPr/>
            <p:nvPr/>
          </p:nvSpPr>
          <p:spPr>
            <a:xfrm>
              <a:off x="5345047" y="2638402"/>
              <a:ext cx="3485499" cy="2521533"/>
            </a:xfrm>
            <a:custGeom>
              <a:avLst/>
              <a:pathLst>
                <a:path w="3485499" h="2521533">
                  <a:moveTo>
                    <a:pt x="0" y="86949"/>
                  </a:moveTo>
                  <a:lnTo>
                    <a:pt x="139419" y="173898"/>
                  </a:lnTo>
                  <a:lnTo>
                    <a:pt x="278839" y="0"/>
                  </a:lnTo>
                  <a:lnTo>
                    <a:pt x="418259" y="86949"/>
                  </a:lnTo>
                  <a:lnTo>
                    <a:pt x="557679" y="0"/>
                  </a:lnTo>
                  <a:lnTo>
                    <a:pt x="697099" y="260848"/>
                  </a:lnTo>
                  <a:lnTo>
                    <a:pt x="836519" y="0"/>
                  </a:lnTo>
                  <a:lnTo>
                    <a:pt x="975939" y="521696"/>
                  </a:lnTo>
                  <a:lnTo>
                    <a:pt x="1115359" y="695595"/>
                  </a:lnTo>
                  <a:lnTo>
                    <a:pt x="1254779" y="1217292"/>
                  </a:lnTo>
                  <a:lnTo>
                    <a:pt x="1394199" y="1304241"/>
                  </a:lnTo>
                  <a:lnTo>
                    <a:pt x="1533619" y="1478140"/>
                  </a:lnTo>
                  <a:lnTo>
                    <a:pt x="1673039" y="1565090"/>
                  </a:lnTo>
                  <a:lnTo>
                    <a:pt x="1812459" y="1652039"/>
                  </a:lnTo>
                  <a:lnTo>
                    <a:pt x="1951879" y="1652039"/>
                  </a:lnTo>
                  <a:lnTo>
                    <a:pt x="2091299" y="1652039"/>
                  </a:lnTo>
                  <a:lnTo>
                    <a:pt x="2230719" y="1391191"/>
                  </a:lnTo>
                  <a:lnTo>
                    <a:pt x="2370139" y="1652039"/>
                  </a:lnTo>
                  <a:lnTo>
                    <a:pt x="2509559" y="1478140"/>
                  </a:lnTo>
                  <a:lnTo>
                    <a:pt x="2648979" y="1825938"/>
                  </a:lnTo>
                  <a:lnTo>
                    <a:pt x="2788399" y="1304241"/>
                  </a:lnTo>
                  <a:lnTo>
                    <a:pt x="2927819" y="2173736"/>
                  </a:lnTo>
                  <a:lnTo>
                    <a:pt x="3067239" y="2521533"/>
                  </a:lnTo>
                  <a:lnTo>
                    <a:pt x="3206659" y="2521533"/>
                  </a:lnTo>
                  <a:lnTo>
                    <a:pt x="3346079" y="2521533"/>
                  </a:lnTo>
                  <a:lnTo>
                    <a:pt x="3485499" y="2521533"/>
                  </a:lnTo>
                </a:path>
              </a:pathLst>
            </a:custGeom>
            <a:ln w="43362" cap="flat">
              <a:solidFill>
                <a:srgbClr val="000000">
                  <a:alpha val="100000"/>
                </a:srgbClr>
              </a:solidFill>
              <a:prstDash val="solid"/>
              <a:round/>
            </a:ln>
          </p:spPr>
          <p:txBody>
            <a:bodyPr/>
            <a:lstStyle/>
            <a:p/>
          </p:txBody>
        </p:sp>
        <p:sp>
          <p:nvSpPr>
            <p:cNvPr id="88" name="pl88"/>
            <p:cNvSpPr/>
            <p:nvPr/>
          </p:nvSpPr>
          <p:spPr>
            <a:xfrm>
              <a:off x="5345047" y="2638402"/>
              <a:ext cx="3485499" cy="2521533"/>
            </a:xfrm>
            <a:custGeom>
              <a:avLst/>
              <a:pathLst>
                <a:path w="3485499" h="2521533">
                  <a:moveTo>
                    <a:pt x="0" y="86949"/>
                  </a:moveTo>
                  <a:lnTo>
                    <a:pt x="139419" y="173898"/>
                  </a:lnTo>
                  <a:lnTo>
                    <a:pt x="278839" y="0"/>
                  </a:lnTo>
                  <a:lnTo>
                    <a:pt x="418259" y="86949"/>
                  </a:lnTo>
                  <a:lnTo>
                    <a:pt x="557679" y="0"/>
                  </a:lnTo>
                  <a:lnTo>
                    <a:pt x="697099" y="260848"/>
                  </a:lnTo>
                  <a:lnTo>
                    <a:pt x="836519" y="0"/>
                  </a:lnTo>
                  <a:lnTo>
                    <a:pt x="975939" y="521696"/>
                  </a:lnTo>
                  <a:lnTo>
                    <a:pt x="1115359" y="695595"/>
                  </a:lnTo>
                  <a:lnTo>
                    <a:pt x="1254779" y="1217292"/>
                  </a:lnTo>
                  <a:lnTo>
                    <a:pt x="1394199" y="1304241"/>
                  </a:lnTo>
                  <a:lnTo>
                    <a:pt x="1533619" y="1478140"/>
                  </a:lnTo>
                  <a:lnTo>
                    <a:pt x="1673039" y="1565090"/>
                  </a:lnTo>
                  <a:lnTo>
                    <a:pt x="1812459" y="1652039"/>
                  </a:lnTo>
                  <a:lnTo>
                    <a:pt x="1951879" y="1652039"/>
                  </a:lnTo>
                  <a:lnTo>
                    <a:pt x="2091299" y="1652039"/>
                  </a:lnTo>
                  <a:lnTo>
                    <a:pt x="2230719" y="1391191"/>
                  </a:lnTo>
                  <a:lnTo>
                    <a:pt x="2370139" y="1652039"/>
                  </a:lnTo>
                  <a:lnTo>
                    <a:pt x="2509559" y="1478140"/>
                  </a:lnTo>
                  <a:lnTo>
                    <a:pt x="2648979" y="1825938"/>
                  </a:lnTo>
                  <a:lnTo>
                    <a:pt x="2788399" y="1304241"/>
                  </a:lnTo>
                  <a:lnTo>
                    <a:pt x="2927819" y="2173736"/>
                  </a:lnTo>
                  <a:lnTo>
                    <a:pt x="3067239" y="2521533"/>
                  </a:lnTo>
                  <a:lnTo>
                    <a:pt x="3206659" y="2521533"/>
                  </a:lnTo>
                  <a:lnTo>
                    <a:pt x="3346079" y="2521533"/>
                  </a:lnTo>
                  <a:lnTo>
                    <a:pt x="3485499" y="2521533"/>
                  </a:lnTo>
                </a:path>
              </a:pathLst>
            </a:custGeom>
            <a:ln w="27101" cap="flat">
              <a:solidFill>
                <a:srgbClr val="0058AB">
                  <a:alpha val="100000"/>
                </a:srgbClr>
              </a:solidFill>
              <a:prstDash val="solid"/>
              <a:round/>
            </a:ln>
          </p:spPr>
          <p:txBody>
            <a:bodyPr/>
            <a:lstStyle/>
            <a:p/>
          </p:txBody>
        </p:sp>
        <p:sp>
          <p:nvSpPr>
            <p:cNvPr id="89" name="pl89"/>
            <p:cNvSpPr/>
            <p:nvPr/>
          </p:nvSpPr>
          <p:spPr>
            <a:xfrm>
              <a:off x="5170772" y="4377391"/>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90" name="pl90"/>
            <p:cNvSpPr/>
            <p:nvPr/>
          </p:nvSpPr>
          <p:spPr>
            <a:xfrm>
              <a:off x="5345047" y="2464503"/>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6042147" y="2638402"/>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6739247" y="3681795"/>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7436347" y="4029593"/>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7994027" y="4203492"/>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8691126" y="4899088"/>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8830546" y="4899088"/>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97" name="pg97"/>
            <p:cNvSpPr/>
            <p:nvPr/>
          </p:nvSpPr>
          <p:spPr>
            <a:xfrm>
              <a:off x="5258423" y="239793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288777" y="2426759"/>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19</a:t>
              </a:r>
            </a:p>
          </p:txBody>
        </p:sp>
        <p:sp>
          <p:nvSpPr>
            <p:cNvPr id="99" name="pg99"/>
            <p:cNvSpPr/>
            <p:nvPr/>
          </p:nvSpPr>
          <p:spPr>
            <a:xfrm>
              <a:off x="5955523" y="257183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5985877" y="2601893"/>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17</a:t>
              </a:r>
            </a:p>
          </p:txBody>
        </p:sp>
        <p:sp>
          <p:nvSpPr>
            <p:cNvPr id="101" name="pg101"/>
            <p:cNvSpPr/>
            <p:nvPr/>
          </p:nvSpPr>
          <p:spPr>
            <a:xfrm>
              <a:off x="6680758" y="361522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6711112" y="3645336"/>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03" name="pg103"/>
            <p:cNvSpPr/>
            <p:nvPr/>
          </p:nvSpPr>
          <p:spPr>
            <a:xfrm>
              <a:off x="7377858" y="396302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408212" y="3993084"/>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5" name="pg105"/>
            <p:cNvSpPr/>
            <p:nvPr/>
          </p:nvSpPr>
          <p:spPr>
            <a:xfrm>
              <a:off x="7918692" y="4136926"/>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7949045" y="4166983"/>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7" name="pg107"/>
            <p:cNvSpPr/>
            <p:nvPr/>
          </p:nvSpPr>
          <p:spPr>
            <a:xfrm>
              <a:off x="8615791" y="4832522"/>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646145" y="4861344"/>
              <a:ext cx="89963"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109" name="pg109"/>
            <p:cNvSpPr/>
            <p:nvPr/>
          </p:nvSpPr>
          <p:spPr>
            <a:xfrm>
              <a:off x="8755211" y="4832522"/>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8785565" y="4861344"/>
              <a:ext cx="89963"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111" name="tx111"/>
            <p:cNvSpPr/>
            <p:nvPr/>
          </p:nvSpPr>
          <p:spPr>
            <a:xfrm>
              <a:off x="8890836" y="381525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2" name="tx112"/>
            <p:cNvSpPr/>
            <p:nvPr/>
          </p:nvSpPr>
          <p:spPr>
            <a:xfrm>
              <a:off x="8890836" y="407605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113" name="tx113"/>
            <p:cNvSpPr/>
            <p:nvPr/>
          </p:nvSpPr>
          <p:spPr>
            <a:xfrm>
              <a:off x="4942943" y="5204246"/>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4" name="tx114"/>
            <p:cNvSpPr/>
            <p:nvPr/>
          </p:nvSpPr>
          <p:spPr>
            <a:xfrm>
              <a:off x="5044574" y="433475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5" name="tx115"/>
            <p:cNvSpPr/>
            <p:nvPr/>
          </p:nvSpPr>
          <p:spPr>
            <a:xfrm>
              <a:off x="4981006" y="346525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6" name="tx116"/>
            <p:cNvSpPr/>
            <p:nvPr/>
          </p:nvSpPr>
          <p:spPr>
            <a:xfrm>
              <a:off x="4981006" y="25957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7" name="tx117"/>
            <p:cNvSpPr/>
            <p:nvPr/>
          </p:nvSpPr>
          <p:spPr>
            <a:xfrm rot="-5400000">
              <a:off x="51886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58857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65828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72799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783758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853468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3" name="tx123"/>
            <p:cNvSpPr/>
            <p:nvPr/>
          </p:nvSpPr>
          <p:spPr>
            <a:xfrm rot="-5400000">
              <a:off x="867410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4" name="tx124"/>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5" name="pl125"/>
            <p:cNvSpPr/>
            <p:nvPr/>
          </p:nvSpPr>
          <p:spPr>
            <a:xfrm>
              <a:off x="5880562"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6" name="pl126"/>
            <p:cNvSpPr/>
            <p:nvPr/>
          </p:nvSpPr>
          <p:spPr>
            <a:xfrm>
              <a:off x="5880562"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7" name="pl127"/>
            <p:cNvSpPr/>
            <p:nvPr/>
          </p:nvSpPr>
          <p:spPr>
            <a:xfrm>
              <a:off x="6899292"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8" name="pl128"/>
            <p:cNvSpPr/>
            <p:nvPr/>
          </p:nvSpPr>
          <p:spPr>
            <a:xfrm>
              <a:off x="7661747"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9" name="tx129"/>
            <p:cNvSpPr/>
            <p:nvPr/>
          </p:nvSpPr>
          <p:spPr>
            <a:xfrm>
              <a:off x="6147661" y="6093143"/>
              <a:ext cx="6600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Azerbaijan</a:t>
              </a:r>
            </a:p>
          </p:txBody>
        </p:sp>
        <p:sp>
          <p:nvSpPr>
            <p:cNvPr id="130" name="tx130"/>
            <p:cNvSpPr/>
            <p:nvPr/>
          </p:nvSpPr>
          <p:spPr>
            <a:xfrm>
              <a:off x="7166392"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1" name="tx131"/>
            <p:cNvSpPr/>
            <p:nvPr/>
          </p:nvSpPr>
          <p:spPr>
            <a:xfrm>
              <a:off x="7928846" y="61191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32" name="tx132"/>
            <p:cNvSpPr/>
            <p:nvPr/>
          </p:nvSpPr>
          <p:spPr>
            <a:xfrm>
              <a:off x="6511832"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3" name="tx133"/>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4" name="tx134"/>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5" name="tx135"/>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22% of children who received DTP1 did not receive DTP3 (left), and -9% of children who received DTP1 did not receive MCV1 (right).
The high DTP drop-out rate implies poor ability to provide a complete series of vaccines early in life. The low DTP-MCV drop-out rate implies good retention in immunization programmes and ability to provide a full course of vaccines in infancy (up to one year).
In 2025, Azerbaijan DTP drop-out was higher than the global rate, while DTP-MCV drop-out was lower than the global rate.</a:t>
            </a:r>
          </a:p>
        </p:txBody>
      </p:sp>
      <p:sp>
        <p:nvSpPr>
          <p:cNvPr id="13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DTP1-DTP3 drop-out was high (22%) and DTP1-MCV1 drop-out was low (-9%) in Azerbaijan, indicating poor ability to deliver the primary series early on, but good ability to provide the full course of vaccines in infacy.</a:t>
            </a:r>
          </a:p>
        </p:txBody>
      </p:sp>
      <p:grpSp xmlns:pic="http://schemas.openxmlformats.org/drawingml/2006/picture">
        <p:nvGrpSpPr>
          <p:cNvPr id="138" name=""/>
          <p:cNvGrpSpPr/>
          <p:nvPr/>
        </p:nvGrpSpPr>
        <p:grpSpPr>
          <a:xfrm>
            <a:off x="292608" y="1097280"/>
            <a:ext cx="8595360" cy="28575"/>
            <a:chOff x="292608" y="1097280"/>
            <a:chExt cx="8595360" cy="28575"/>
          </a:xfrm>
        </p:grpSpPr>
        <p:sp>
          <p:nvSpPr>
            <p:cNvPr id="13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2037162"/>
              <a:ext cx="2135265" cy="250248"/>
            </a:xfrm>
            <a:custGeom>
              <a:avLst/>
              <a:pathLst>
                <a:path w="2135265" h="250248">
                  <a:moveTo>
                    <a:pt x="0" y="250248"/>
                  </a:moveTo>
                  <a:lnTo>
                    <a:pt x="85410" y="222442"/>
                  </a:lnTo>
                  <a:lnTo>
                    <a:pt x="170821" y="236345"/>
                  </a:lnTo>
                  <a:lnTo>
                    <a:pt x="256231" y="222442"/>
                  </a:lnTo>
                  <a:lnTo>
                    <a:pt x="341642" y="236345"/>
                  </a:lnTo>
                  <a:lnTo>
                    <a:pt x="427053" y="236345"/>
                  </a:lnTo>
                  <a:lnTo>
                    <a:pt x="512463" y="180734"/>
                  </a:lnTo>
                  <a:lnTo>
                    <a:pt x="597874" y="152929"/>
                  </a:lnTo>
                  <a:lnTo>
                    <a:pt x="683284" y="97318"/>
                  </a:lnTo>
                  <a:lnTo>
                    <a:pt x="768695" y="55610"/>
                  </a:lnTo>
                  <a:lnTo>
                    <a:pt x="854106" y="13902"/>
                  </a:lnTo>
                  <a:lnTo>
                    <a:pt x="939516" y="0"/>
                  </a:lnTo>
                  <a:lnTo>
                    <a:pt x="1024927" y="13902"/>
                  </a:lnTo>
                  <a:lnTo>
                    <a:pt x="1110337" y="13902"/>
                  </a:lnTo>
                  <a:lnTo>
                    <a:pt x="1195748" y="13902"/>
                  </a:lnTo>
                  <a:lnTo>
                    <a:pt x="1281159" y="13902"/>
                  </a:lnTo>
                  <a:lnTo>
                    <a:pt x="1366569" y="13902"/>
                  </a:lnTo>
                  <a:lnTo>
                    <a:pt x="1451980" y="27805"/>
                  </a:lnTo>
                  <a:lnTo>
                    <a:pt x="1537390" y="27805"/>
                  </a:lnTo>
                  <a:lnTo>
                    <a:pt x="1622801" y="41708"/>
                  </a:lnTo>
                  <a:lnTo>
                    <a:pt x="1708212" y="69513"/>
                  </a:lnTo>
                  <a:lnTo>
                    <a:pt x="1793622" y="55610"/>
                  </a:lnTo>
                  <a:lnTo>
                    <a:pt x="1879033" y="41708"/>
                  </a:lnTo>
                  <a:lnTo>
                    <a:pt x="1964443" y="41708"/>
                  </a:lnTo>
                  <a:lnTo>
                    <a:pt x="2049854" y="41708"/>
                  </a:lnTo>
                  <a:lnTo>
                    <a:pt x="2135265" y="41708"/>
                  </a:lnTo>
                </a:path>
              </a:pathLst>
            </a:custGeom>
            <a:ln w="27101" cap="flat">
              <a:solidFill>
                <a:srgbClr val="1CABE2">
                  <a:alpha val="100000"/>
                </a:srgbClr>
              </a:solidFill>
              <a:prstDash val="solid"/>
              <a:round/>
            </a:ln>
          </p:spPr>
          <p:txBody>
            <a:bodyPr/>
            <a:lstStyle/>
            <a:p/>
          </p:txBody>
        </p:sp>
        <p:sp>
          <p:nvSpPr>
            <p:cNvPr id="24" name="pt24"/>
            <p:cNvSpPr/>
            <p:nvPr/>
          </p:nvSpPr>
          <p:spPr>
            <a:xfrm>
              <a:off x="1038054" y="22693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2415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2554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2415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22554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22554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219984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21720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207472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1892160"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21951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51" name="tx51"/>
            <p:cNvSpPr/>
            <p:nvPr/>
          </p:nvSpPr>
          <p:spPr>
            <a:xfrm>
              <a:off x="3223926" y="198660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52" name="tx52"/>
            <p:cNvSpPr/>
            <p:nvPr/>
          </p:nvSpPr>
          <p:spPr>
            <a:xfrm>
              <a:off x="2624645" y="193771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53" name="tx53"/>
            <p:cNvSpPr/>
            <p:nvPr/>
          </p:nvSpPr>
          <p:spPr>
            <a:xfrm>
              <a:off x="3051698" y="193771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54" name="pl54"/>
            <p:cNvSpPr/>
            <p:nvPr/>
          </p:nvSpPr>
          <p:spPr>
            <a:xfrm>
              <a:off x="761438"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422674" y="4267987"/>
              <a:ext cx="768695" cy="236345"/>
            </a:xfrm>
            <a:custGeom>
              <a:avLst/>
              <a:pathLst>
                <a:path w="768695" h="236345">
                  <a:moveTo>
                    <a:pt x="0" y="111221"/>
                  </a:moveTo>
                  <a:lnTo>
                    <a:pt x="85410" y="0"/>
                  </a:lnTo>
                  <a:lnTo>
                    <a:pt x="170821" y="13902"/>
                  </a:lnTo>
                  <a:lnTo>
                    <a:pt x="256231" y="13902"/>
                  </a:lnTo>
                  <a:lnTo>
                    <a:pt x="341642" y="222442"/>
                  </a:lnTo>
                  <a:lnTo>
                    <a:pt x="427053" y="236345"/>
                  </a:lnTo>
                  <a:lnTo>
                    <a:pt x="512463" y="236345"/>
                  </a:lnTo>
                  <a:lnTo>
                    <a:pt x="597874" y="236345"/>
                  </a:lnTo>
                  <a:lnTo>
                    <a:pt x="683284" y="208540"/>
                  </a:lnTo>
                  <a:lnTo>
                    <a:pt x="768695" y="208540"/>
                  </a:lnTo>
                </a:path>
              </a:pathLst>
            </a:custGeom>
            <a:ln w="27101" cap="flat">
              <a:solidFill>
                <a:srgbClr val="1CABE2">
                  <a:alpha val="100000"/>
                </a:srgbClr>
              </a:solidFill>
              <a:prstDash val="solid"/>
              <a:round/>
            </a:ln>
          </p:spPr>
          <p:txBody>
            <a:bodyPr/>
            <a:lstStyle/>
            <a:p/>
          </p:txBody>
        </p:sp>
        <p:sp>
          <p:nvSpPr>
            <p:cNvPr id="74" name="pt74"/>
            <p:cNvSpPr/>
            <p:nvPr/>
          </p:nvSpPr>
          <p:spPr>
            <a:xfrm>
              <a:off x="2404623" y="436115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90034" y="42499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575444" y="42638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660855" y="42638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746266" y="447237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831676" y="44862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917087" y="44862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3002498" y="44862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87908" y="44584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173319" y="44584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tx84"/>
            <p:cNvSpPr/>
            <p:nvPr/>
          </p:nvSpPr>
          <p:spPr>
            <a:xfrm>
              <a:off x="2270744" y="4288132"/>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85" name="tx85"/>
            <p:cNvSpPr/>
            <p:nvPr/>
          </p:nvSpPr>
          <p:spPr>
            <a:xfrm>
              <a:off x="3223926" y="438426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65</a:t>
              </a:r>
            </a:p>
          </p:txBody>
        </p:sp>
        <p:sp>
          <p:nvSpPr>
            <p:cNvPr id="86" name="tx86"/>
            <p:cNvSpPr/>
            <p:nvPr/>
          </p:nvSpPr>
          <p:spPr>
            <a:xfrm>
              <a:off x="2624645" y="414073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87" name="tx87"/>
            <p:cNvSpPr/>
            <p:nvPr/>
          </p:nvSpPr>
          <p:spPr>
            <a:xfrm>
              <a:off x="3051698" y="433537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65</a:t>
              </a:r>
            </a:p>
          </p:txBody>
        </p:sp>
        <p:sp>
          <p:nvSpPr>
            <p:cNvPr id="88" name="pl88"/>
            <p:cNvSpPr/>
            <p:nvPr/>
          </p:nvSpPr>
          <p:spPr>
            <a:xfrm>
              <a:off x="3555625"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9" name="pl89"/>
            <p:cNvSpPr/>
            <p:nvPr/>
          </p:nvSpPr>
          <p:spPr>
            <a:xfrm>
              <a:off x="3555625"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3555625"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3555625"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3555625"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3555625"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3555625"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5" name="pl95"/>
            <p:cNvSpPr/>
            <p:nvPr/>
          </p:nvSpPr>
          <p:spPr>
            <a:xfrm>
              <a:off x="3555625"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3555625"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3555625"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3555625"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3555625"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385029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427734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470439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5131451"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547309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590014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59855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3850292" y="2106675"/>
              <a:ext cx="2135265" cy="430982"/>
            </a:xfrm>
            <a:custGeom>
              <a:avLst/>
              <a:pathLst>
                <a:path w="2135265" h="430982">
                  <a:moveTo>
                    <a:pt x="0" y="152929"/>
                  </a:moveTo>
                  <a:lnTo>
                    <a:pt x="85410" y="152929"/>
                  </a:lnTo>
                  <a:lnTo>
                    <a:pt x="170821" y="166832"/>
                  </a:lnTo>
                  <a:lnTo>
                    <a:pt x="256231" y="152929"/>
                  </a:lnTo>
                  <a:lnTo>
                    <a:pt x="341642" y="139026"/>
                  </a:lnTo>
                  <a:lnTo>
                    <a:pt x="427053" y="180734"/>
                  </a:lnTo>
                  <a:lnTo>
                    <a:pt x="512463" y="111221"/>
                  </a:lnTo>
                  <a:lnTo>
                    <a:pt x="597874" y="97318"/>
                  </a:lnTo>
                  <a:lnTo>
                    <a:pt x="683284" y="55610"/>
                  </a:lnTo>
                  <a:lnTo>
                    <a:pt x="768695" y="55610"/>
                  </a:lnTo>
                  <a:lnTo>
                    <a:pt x="854106" y="0"/>
                  </a:lnTo>
                  <a:lnTo>
                    <a:pt x="939516" y="41708"/>
                  </a:lnTo>
                  <a:lnTo>
                    <a:pt x="1024927" y="83416"/>
                  </a:lnTo>
                  <a:lnTo>
                    <a:pt x="1110337" y="97318"/>
                  </a:lnTo>
                  <a:lnTo>
                    <a:pt x="1195748" y="111221"/>
                  </a:lnTo>
                  <a:lnTo>
                    <a:pt x="1281159" y="125124"/>
                  </a:lnTo>
                  <a:lnTo>
                    <a:pt x="1366569" y="139026"/>
                  </a:lnTo>
                  <a:lnTo>
                    <a:pt x="1451980" y="180734"/>
                  </a:lnTo>
                  <a:lnTo>
                    <a:pt x="1537390" y="208540"/>
                  </a:lnTo>
                  <a:lnTo>
                    <a:pt x="1622801" y="236345"/>
                  </a:lnTo>
                  <a:lnTo>
                    <a:pt x="1708212" y="417080"/>
                  </a:lnTo>
                  <a:lnTo>
                    <a:pt x="1793622" y="430982"/>
                  </a:lnTo>
                  <a:lnTo>
                    <a:pt x="1879033" y="403177"/>
                  </a:lnTo>
                  <a:lnTo>
                    <a:pt x="1964443" y="403177"/>
                  </a:lnTo>
                  <a:lnTo>
                    <a:pt x="2049854" y="403177"/>
                  </a:lnTo>
                  <a:lnTo>
                    <a:pt x="2135265" y="403177"/>
                  </a:lnTo>
                </a:path>
              </a:pathLst>
            </a:custGeom>
            <a:ln w="27101" cap="flat">
              <a:solidFill>
                <a:srgbClr val="1CABE2">
                  <a:alpha val="100000"/>
                </a:srgbClr>
              </a:solidFill>
              <a:prstDash val="solid"/>
              <a:round/>
            </a:ln>
          </p:spPr>
          <p:txBody>
            <a:bodyPr/>
            <a:lstStyle/>
            <a:p/>
          </p:txBody>
        </p:sp>
        <p:sp>
          <p:nvSpPr>
            <p:cNvPr id="108" name="pt108"/>
            <p:cNvSpPr/>
            <p:nvPr/>
          </p:nvSpPr>
          <p:spPr>
            <a:xfrm>
              <a:off x="3832241" y="22415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9" name="pt109"/>
            <p:cNvSpPr/>
            <p:nvPr/>
          </p:nvSpPr>
          <p:spPr>
            <a:xfrm>
              <a:off x="3917652" y="22415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4003062" y="22554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4088473" y="22415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4173883" y="2227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4259294" y="22693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4344705" y="219984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4430115" y="21859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4515526" y="21442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pt117"/>
            <p:cNvSpPr/>
            <p:nvPr/>
          </p:nvSpPr>
          <p:spPr>
            <a:xfrm>
              <a:off x="4600936" y="21442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pt118"/>
            <p:cNvSpPr/>
            <p:nvPr/>
          </p:nvSpPr>
          <p:spPr>
            <a:xfrm>
              <a:off x="4686347"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9" name="pt119"/>
            <p:cNvSpPr/>
            <p:nvPr/>
          </p:nvSpPr>
          <p:spPr>
            <a:xfrm>
              <a:off x="4771758"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0" name="pt120"/>
            <p:cNvSpPr/>
            <p:nvPr/>
          </p:nvSpPr>
          <p:spPr>
            <a:xfrm>
              <a:off x="4857168" y="21720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1" name="pt121"/>
            <p:cNvSpPr/>
            <p:nvPr/>
          </p:nvSpPr>
          <p:spPr>
            <a:xfrm>
              <a:off x="4942579" y="21859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2" name="pt122"/>
            <p:cNvSpPr/>
            <p:nvPr/>
          </p:nvSpPr>
          <p:spPr>
            <a:xfrm>
              <a:off x="5027989" y="219984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3" name="pt123"/>
            <p:cNvSpPr/>
            <p:nvPr/>
          </p:nvSpPr>
          <p:spPr>
            <a:xfrm>
              <a:off x="5113400" y="221374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4" name="pt124"/>
            <p:cNvSpPr/>
            <p:nvPr/>
          </p:nvSpPr>
          <p:spPr>
            <a:xfrm>
              <a:off x="5198811" y="2227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5" name="pt125"/>
            <p:cNvSpPr/>
            <p:nvPr/>
          </p:nvSpPr>
          <p:spPr>
            <a:xfrm>
              <a:off x="5284221" y="22693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6" name="pt126"/>
            <p:cNvSpPr/>
            <p:nvPr/>
          </p:nvSpPr>
          <p:spPr>
            <a:xfrm>
              <a:off x="5369632" y="22971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7" name="pt127"/>
            <p:cNvSpPr/>
            <p:nvPr/>
          </p:nvSpPr>
          <p:spPr>
            <a:xfrm>
              <a:off x="5455042" y="232497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8" name="pt128"/>
            <p:cNvSpPr/>
            <p:nvPr/>
          </p:nvSpPr>
          <p:spPr>
            <a:xfrm>
              <a:off x="5540453" y="25057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9" name="pt129"/>
            <p:cNvSpPr/>
            <p:nvPr/>
          </p:nvSpPr>
          <p:spPr>
            <a:xfrm>
              <a:off x="5625864" y="25196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0" name="pt130"/>
            <p:cNvSpPr/>
            <p:nvPr/>
          </p:nvSpPr>
          <p:spPr>
            <a:xfrm>
              <a:off x="5711274" y="24918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1" name="pt131"/>
            <p:cNvSpPr/>
            <p:nvPr/>
          </p:nvSpPr>
          <p:spPr>
            <a:xfrm>
              <a:off x="5796685" y="24918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2" name="pt132"/>
            <p:cNvSpPr/>
            <p:nvPr/>
          </p:nvSpPr>
          <p:spPr>
            <a:xfrm>
              <a:off x="5882095" y="24918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3" name="pt133"/>
            <p:cNvSpPr/>
            <p:nvPr/>
          </p:nvSpPr>
          <p:spPr>
            <a:xfrm>
              <a:off x="5967506" y="24918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4" name="tx134"/>
            <p:cNvSpPr/>
            <p:nvPr/>
          </p:nvSpPr>
          <p:spPr>
            <a:xfrm>
              <a:off x="3698362" y="216729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135" name="tx135"/>
            <p:cNvSpPr/>
            <p:nvPr/>
          </p:nvSpPr>
          <p:spPr>
            <a:xfrm>
              <a:off x="6018113" y="241758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65</a:t>
              </a:r>
            </a:p>
          </p:txBody>
        </p:sp>
        <p:sp>
          <p:nvSpPr>
            <p:cNvPr id="136" name="tx136"/>
            <p:cNvSpPr/>
            <p:nvPr/>
          </p:nvSpPr>
          <p:spPr>
            <a:xfrm>
              <a:off x="5418832" y="2204248"/>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137" name="tx137"/>
            <p:cNvSpPr/>
            <p:nvPr/>
          </p:nvSpPr>
          <p:spPr>
            <a:xfrm>
              <a:off x="5845885" y="236869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65</a:t>
              </a:r>
            </a:p>
          </p:txBody>
        </p:sp>
        <p:sp>
          <p:nvSpPr>
            <p:cNvPr id="138" name="pl138"/>
            <p:cNvSpPr/>
            <p:nvPr/>
          </p:nvSpPr>
          <p:spPr>
            <a:xfrm>
              <a:off x="3555625"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9" name="pl139"/>
            <p:cNvSpPr/>
            <p:nvPr/>
          </p:nvSpPr>
          <p:spPr>
            <a:xfrm>
              <a:off x="3555625"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0" name="pl140"/>
            <p:cNvSpPr/>
            <p:nvPr/>
          </p:nvSpPr>
          <p:spPr>
            <a:xfrm>
              <a:off x="3555625"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1" name="pl141"/>
            <p:cNvSpPr/>
            <p:nvPr/>
          </p:nvSpPr>
          <p:spPr>
            <a:xfrm>
              <a:off x="3555625"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2" name="pl142"/>
            <p:cNvSpPr/>
            <p:nvPr/>
          </p:nvSpPr>
          <p:spPr>
            <a:xfrm>
              <a:off x="3555625"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3" name="pl143"/>
            <p:cNvSpPr/>
            <p:nvPr/>
          </p:nvSpPr>
          <p:spPr>
            <a:xfrm>
              <a:off x="3555625"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4" name="pl144"/>
            <p:cNvSpPr/>
            <p:nvPr/>
          </p:nvSpPr>
          <p:spPr>
            <a:xfrm>
              <a:off x="3555625"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5" name="pl145"/>
            <p:cNvSpPr/>
            <p:nvPr/>
          </p:nvSpPr>
          <p:spPr>
            <a:xfrm>
              <a:off x="3555625"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6" name="pl146"/>
            <p:cNvSpPr/>
            <p:nvPr/>
          </p:nvSpPr>
          <p:spPr>
            <a:xfrm>
              <a:off x="3555625"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7" name="pl147"/>
            <p:cNvSpPr/>
            <p:nvPr/>
          </p:nvSpPr>
          <p:spPr>
            <a:xfrm>
              <a:off x="3555625"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8" name="pl148"/>
            <p:cNvSpPr/>
            <p:nvPr/>
          </p:nvSpPr>
          <p:spPr>
            <a:xfrm>
              <a:off x="3555625"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9" name="pl149"/>
            <p:cNvSpPr/>
            <p:nvPr/>
          </p:nvSpPr>
          <p:spPr>
            <a:xfrm>
              <a:off x="3555625"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0" name="pl150"/>
            <p:cNvSpPr/>
            <p:nvPr/>
          </p:nvSpPr>
          <p:spPr>
            <a:xfrm>
              <a:off x="385029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427734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470439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5131451"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547309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590014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59855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850292" y="4142863"/>
              <a:ext cx="2135265" cy="389274"/>
            </a:xfrm>
            <a:custGeom>
              <a:avLst/>
              <a:pathLst>
                <a:path w="2135265" h="389274">
                  <a:moveTo>
                    <a:pt x="0" y="305858"/>
                  </a:moveTo>
                  <a:lnTo>
                    <a:pt x="85410" y="291956"/>
                  </a:lnTo>
                  <a:lnTo>
                    <a:pt x="170821" y="319761"/>
                  </a:lnTo>
                  <a:lnTo>
                    <a:pt x="256231" y="305858"/>
                  </a:lnTo>
                  <a:lnTo>
                    <a:pt x="341642" y="305858"/>
                  </a:lnTo>
                  <a:lnTo>
                    <a:pt x="427053" y="305858"/>
                  </a:lnTo>
                  <a:lnTo>
                    <a:pt x="512463" y="278053"/>
                  </a:lnTo>
                  <a:lnTo>
                    <a:pt x="597874" y="194637"/>
                  </a:lnTo>
                  <a:lnTo>
                    <a:pt x="683284" y="139026"/>
                  </a:lnTo>
                  <a:lnTo>
                    <a:pt x="768695" y="55610"/>
                  </a:lnTo>
                  <a:lnTo>
                    <a:pt x="854106" y="0"/>
                  </a:lnTo>
                  <a:lnTo>
                    <a:pt x="939516" y="13902"/>
                  </a:lnTo>
                  <a:lnTo>
                    <a:pt x="1024927" y="41708"/>
                  </a:lnTo>
                  <a:lnTo>
                    <a:pt x="1110337" y="41708"/>
                  </a:lnTo>
                  <a:lnTo>
                    <a:pt x="1195748" y="55610"/>
                  </a:lnTo>
                  <a:lnTo>
                    <a:pt x="1281159" y="69513"/>
                  </a:lnTo>
                  <a:lnTo>
                    <a:pt x="1366569" y="111221"/>
                  </a:lnTo>
                  <a:lnTo>
                    <a:pt x="1451980" y="125124"/>
                  </a:lnTo>
                  <a:lnTo>
                    <a:pt x="1537390" y="166832"/>
                  </a:lnTo>
                  <a:lnTo>
                    <a:pt x="1622801" y="152929"/>
                  </a:lnTo>
                  <a:lnTo>
                    <a:pt x="1708212" y="389274"/>
                  </a:lnTo>
                  <a:lnTo>
                    <a:pt x="1793622" y="319761"/>
                  </a:lnTo>
                  <a:lnTo>
                    <a:pt x="1879033" y="250248"/>
                  </a:lnTo>
                  <a:lnTo>
                    <a:pt x="1964443" y="250248"/>
                  </a:lnTo>
                  <a:lnTo>
                    <a:pt x="2049854" y="250248"/>
                  </a:lnTo>
                  <a:lnTo>
                    <a:pt x="2135265" y="250248"/>
                  </a:lnTo>
                </a:path>
              </a:pathLst>
            </a:custGeom>
            <a:ln w="27101" cap="flat">
              <a:solidFill>
                <a:srgbClr val="1CABE2">
                  <a:alpha val="100000"/>
                </a:srgbClr>
              </a:solidFill>
              <a:prstDash val="solid"/>
              <a:round/>
            </a:ln>
          </p:spPr>
          <p:txBody>
            <a:bodyPr/>
            <a:lstStyle/>
            <a:p/>
          </p:txBody>
        </p:sp>
        <p:sp>
          <p:nvSpPr>
            <p:cNvPr id="158" name="pt158"/>
            <p:cNvSpPr/>
            <p:nvPr/>
          </p:nvSpPr>
          <p:spPr>
            <a:xfrm>
              <a:off x="3832241" y="44306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3917652" y="44167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4003062" y="44445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4088473" y="44306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4173883" y="44306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4259294" y="44306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4344705" y="44028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4430115" y="43194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4515526" y="42638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pt167"/>
            <p:cNvSpPr/>
            <p:nvPr/>
          </p:nvSpPr>
          <p:spPr>
            <a:xfrm>
              <a:off x="4600936" y="41804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pt168"/>
            <p:cNvSpPr/>
            <p:nvPr/>
          </p:nvSpPr>
          <p:spPr>
            <a:xfrm>
              <a:off x="4686347" y="41248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9" name="pt169"/>
            <p:cNvSpPr/>
            <p:nvPr/>
          </p:nvSpPr>
          <p:spPr>
            <a:xfrm>
              <a:off x="4771758" y="41387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0" name="pt170"/>
            <p:cNvSpPr/>
            <p:nvPr/>
          </p:nvSpPr>
          <p:spPr>
            <a:xfrm>
              <a:off x="4857168" y="41665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1" name="pt171"/>
            <p:cNvSpPr/>
            <p:nvPr/>
          </p:nvSpPr>
          <p:spPr>
            <a:xfrm>
              <a:off x="4942579" y="41665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5027989" y="41804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3" name="pt173"/>
            <p:cNvSpPr/>
            <p:nvPr/>
          </p:nvSpPr>
          <p:spPr>
            <a:xfrm>
              <a:off x="5113400" y="41943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4" name="pt174"/>
            <p:cNvSpPr/>
            <p:nvPr/>
          </p:nvSpPr>
          <p:spPr>
            <a:xfrm>
              <a:off x="5198811" y="42360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5" name="pt175"/>
            <p:cNvSpPr/>
            <p:nvPr/>
          </p:nvSpPr>
          <p:spPr>
            <a:xfrm>
              <a:off x="5284221" y="42499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6" name="pt176"/>
            <p:cNvSpPr/>
            <p:nvPr/>
          </p:nvSpPr>
          <p:spPr>
            <a:xfrm>
              <a:off x="5369632" y="42916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7" name="pt177"/>
            <p:cNvSpPr/>
            <p:nvPr/>
          </p:nvSpPr>
          <p:spPr>
            <a:xfrm>
              <a:off x="5455042" y="4277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8" name="pt178"/>
            <p:cNvSpPr/>
            <p:nvPr/>
          </p:nvSpPr>
          <p:spPr>
            <a:xfrm>
              <a:off x="5540453" y="45140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9" name="pt179"/>
            <p:cNvSpPr/>
            <p:nvPr/>
          </p:nvSpPr>
          <p:spPr>
            <a:xfrm>
              <a:off x="5625864" y="44445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0" name="pt180"/>
            <p:cNvSpPr/>
            <p:nvPr/>
          </p:nvSpPr>
          <p:spPr>
            <a:xfrm>
              <a:off x="5711274" y="43750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1" name="pt181"/>
            <p:cNvSpPr/>
            <p:nvPr/>
          </p:nvSpPr>
          <p:spPr>
            <a:xfrm>
              <a:off x="5796685" y="43750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2" name="pt182"/>
            <p:cNvSpPr/>
            <p:nvPr/>
          </p:nvSpPr>
          <p:spPr>
            <a:xfrm>
              <a:off x="5882095" y="43750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3" name="pt183"/>
            <p:cNvSpPr/>
            <p:nvPr/>
          </p:nvSpPr>
          <p:spPr>
            <a:xfrm>
              <a:off x="5967506" y="43750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4" name="tx184"/>
            <p:cNvSpPr/>
            <p:nvPr/>
          </p:nvSpPr>
          <p:spPr>
            <a:xfrm>
              <a:off x="3698362" y="435645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a:t>
              </a:r>
            </a:p>
          </p:txBody>
        </p:sp>
        <p:sp>
          <p:nvSpPr>
            <p:cNvPr id="185" name="tx185"/>
            <p:cNvSpPr/>
            <p:nvPr/>
          </p:nvSpPr>
          <p:spPr>
            <a:xfrm>
              <a:off x="6018113" y="4302035"/>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186" name="tx186"/>
            <p:cNvSpPr/>
            <p:nvPr/>
          </p:nvSpPr>
          <p:spPr>
            <a:xfrm>
              <a:off x="5418832" y="415463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187" name="tx187"/>
            <p:cNvSpPr/>
            <p:nvPr/>
          </p:nvSpPr>
          <p:spPr>
            <a:xfrm>
              <a:off x="5845885" y="4253148"/>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188" name="pl188"/>
            <p:cNvSpPr/>
            <p:nvPr/>
          </p:nvSpPr>
          <p:spPr>
            <a:xfrm>
              <a:off x="6349812"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9" name="pl189"/>
            <p:cNvSpPr/>
            <p:nvPr/>
          </p:nvSpPr>
          <p:spPr>
            <a:xfrm>
              <a:off x="6349812"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0" name="pl190"/>
            <p:cNvSpPr/>
            <p:nvPr/>
          </p:nvSpPr>
          <p:spPr>
            <a:xfrm>
              <a:off x="6349812"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1" name="pl191"/>
            <p:cNvSpPr/>
            <p:nvPr/>
          </p:nvSpPr>
          <p:spPr>
            <a:xfrm>
              <a:off x="6349812"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2" name="pl192"/>
            <p:cNvSpPr/>
            <p:nvPr/>
          </p:nvSpPr>
          <p:spPr>
            <a:xfrm>
              <a:off x="6349812"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3" name="pl193"/>
            <p:cNvSpPr/>
            <p:nvPr/>
          </p:nvSpPr>
          <p:spPr>
            <a:xfrm>
              <a:off x="6349812"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4" name="pl194"/>
            <p:cNvSpPr/>
            <p:nvPr/>
          </p:nvSpPr>
          <p:spPr>
            <a:xfrm>
              <a:off x="6349812"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5" name="pl195"/>
            <p:cNvSpPr/>
            <p:nvPr/>
          </p:nvSpPr>
          <p:spPr>
            <a:xfrm>
              <a:off x="6349812"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6" name="pl196"/>
            <p:cNvSpPr/>
            <p:nvPr/>
          </p:nvSpPr>
          <p:spPr>
            <a:xfrm>
              <a:off x="6349812"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7" name="pl197"/>
            <p:cNvSpPr/>
            <p:nvPr/>
          </p:nvSpPr>
          <p:spPr>
            <a:xfrm>
              <a:off x="6349812"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8" name="pl198"/>
            <p:cNvSpPr/>
            <p:nvPr/>
          </p:nvSpPr>
          <p:spPr>
            <a:xfrm>
              <a:off x="6349812"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9" name="pl199"/>
            <p:cNvSpPr/>
            <p:nvPr/>
          </p:nvSpPr>
          <p:spPr>
            <a:xfrm>
              <a:off x="6349812"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0" name="pl200"/>
            <p:cNvSpPr/>
            <p:nvPr/>
          </p:nvSpPr>
          <p:spPr>
            <a:xfrm>
              <a:off x="664447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1" name="pl201"/>
            <p:cNvSpPr/>
            <p:nvPr/>
          </p:nvSpPr>
          <p:spPr>
            <a:xfrm>
              <a:off x="707153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2" name="pl202"/>
            <p:cNvSpPr/>
            <p:nvPr/>
          </p:nvSpPr>
          <p:spPr>
            <a:xfrm>
              <a:off x="749858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3" name="pl203"/>
            <p:cNvSpPr/>
            <p:nvPr/>
          </p:nvSpPr>
          <p:spPr>
            <a:xfrm>
              <a:off x="792563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4" name="pl204"/>
            <p:cNvSpPr/>
            <p:nvPr/>
          </p:nvSpPr>
          <p:spPr>
            <a:xfrm>
              <a:off x="826728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5" name="pl205"/>
            <p:cNvSpPr/>
            <p:nvPr/>
          </p:nvSpPr>
          <p:spPr>
            <a:xfrm>
              <a:off x="869433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6" name="pl206"/>
            <p:cNvSpPr/>
            <p:nvPr/>
          </p:nvSpPr>
          <p:spPr>
            <a:xfrm>
              <a:off x="877974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7" name="pl207"/>
            <p:cNvSpPr/>
            <p:nvPr/>
          </p:nvSpPr>
          <p:spPr>
            <a:xfrm>
              <a:off x="6644479" y="2273507"/>
              <a:ext cx="2135265" cy="458788"/>
            </a:xfrm>
            <a:custGeom>
              <a:avLst/>
              <a:pathLst>
                <a:path w="2135265" h="458788">
                  <a:moveTo>
                    <a:pt x="0" y="83416"/>
                  </a:moveTo>
                  <a:lnTo>
                    <a:pt x="85410" y="69513"/>
                  </a:lnTo>
                  <a:lnTo>
                    <a:pt x="170821" y="83416"/>
                  </a:lnTo>
                  <a:lnTo>
                    <a:pt x="256231" y="69513"/>
                  </a:lnTo>
                  <a:lnTo>
                    <a:pt x="341642" y="69513"/>
                  </a:lnTo>
                  <a:lnTo>
                    <a:pt x="427053" y="97318"/>
                  </a:lnTo>
                  <a:lnTo>
                    <a:pt x="512463" y="55610"/>
                  </a:lnTo>
                  <a:lnTo>
                    <a:pt x="597874" y="41708"/>
                  </a:lnTo>
                  <a:lnTo>
                    <a:pt x="683284" y="13902"/>
                  </a:lnTo>
                  <a:lnTo>
                    <a:pt x="768695" y="13902"/>
                  </a:lnTo>
                  <a:lnTo>
                    <a:pt x="854106" y="13902"/>
                  </a:lnTo>
                  <a:lnTo>
                    <a:pt x="939516" y="0"/>
                  </a:lnTo>
                  <a:lnTo>
                    <a:pt x="1024927" y="41708"/>
                  </a:lnTo>
                  <a:lnTo>
                    <a:pt x="1110337" y="55610"/>
                  </a:lnTo>
                  <a:lnTo>
                    <a:pt x="1195748" y="55610"/>
                  </a:lnTo>
                  <a:lnTo>
                    <a:pt x="1281159" y="41708"/>
                  </a:lnTo>
                  <a:lnTo>
                    <a:pt x="1366569" y="41708"/>
                  </a:lnTo>
                  <a:lnTo>
                    <a:pt x="1451980" y="97318"/>
                  </a:lnTo>
                  <a:lnTo>
                    <a:pt x="1537390" y="111221"/>
                  </a:lnTo>
                  <a:lnTo>
                    <a:pt x="1622801" y="125124"/>
                  </a:lnTo>
                  <a:lnTo>
                    <a:pt x="1708212" y="361469"/>
                  </a:lnTo>
                  <a:lnTo>
                    <a:pt x="1793622" y="458788"/>
                  </a:lnTo>
                  <a:lnTo>
                    <a:pt x="1879033" y="430982"/>
                  </a:lnTo>
                  <a:lnTo>
                    <a:pt x="1964443" y="430982"/>
                  </a:lnTo>
                  <a:lnTo>
                    <a:pt x="2049854" y="430982"/>
                  </a:lnTo>
                  <a:lnTo>
                    <a:pt x="2135265" y="430982"/>
                  </a:lnTo>
                </a:path>
              </a:pathLst>
            </a:custGeom>
            <a:ln w="27101" cap="flat">
              <a:solidFill>
                <a:srgbClr val="1CABE2">
                  <a:alpha val="100000"/>
                </a:srgbClr>
              </a:solidFill>
              <a:prstDash val="solid"/>
              <a:round/>
            </a:ln>
          </p:spPr>
          <p:txBody>
            <a:bodyPr/>
            <a:lstStyle/>
            <a:p/>
          </p:txBody>
        </p:sp>
        <p:sp>
          <p:nvSpPr>
            <p:cNvPr id="208" name="pt208"/>
            <p:cNvSpPr/>
            <p:nvPr/>
          </p:nvSpPr>
          <p:spPr>
            <a:xfrm>
              <a:off x="6626428" y="23388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6711839" y="232497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6797249" y="23388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6882660" y="232497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6968071" y="232497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7053481" y="23527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7138892" y="231106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7224302" y="22971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7309713" y="22693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7395124" y="22693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7480534" y="22693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9" name="pt219"/>
            <p:cNvSpPr/>
            <p:nvPr/>
          </p:nvSpPr>
          <p:spPr>
            <a:xfrm>
              <a:off x="7565945" y="22554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0" name="pt220"/>
            <p:cNvSpPr/>
            <p:nvPr/>
          </p:nvSpPr>
          <p:spPr>
            <a:xfrm>
              <a:off x="7651355" y="22971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1" name="pt221"/>
            <p:cNvSpPr/>
            <p:nvPr/>
          </p:nvSpPr>
          <p:spPr>
            <a:xfrm>
              <a:off x="7736766" y="231106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2" name="pt222"/>
            <p:cNvSpPr/>
            <p:nvPr/>
          </p:nvSpPr>
          <p:spPr>
            <a:xfrm>
              <a:off x="7822177" y="231106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3" name="pt223"/>
            <p:cNvSpPr/>
            <p:nvPr/>
          </p:nvSpPr>
          <p:spPr>
            <a:xfrm>
              <a:off x="7907587" y="22971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4" name="pt224"/>
            <p:cNvSpPr/>
            <p:nvPr/>
          </p:nvSpPr>
          <p:spPr>
            <a:xfrm>
              <a:off x="7992998" y="22971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5" name="pt225"/>
            <p:cNvSpPr/>
            <p:nvPr/>
          </p:nvSpPr>
          <p:spPr>
            <a:xfrm>
              <a:off x="8078408" y="23527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6" name="pt226"/>
            <p:cNvSpPr/>
            <p:nvPr/>
          </p:nvSpPr>
          <p:spPr>
            <a:xfrm>
              <a:off x="8163819" y="236667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7" name="pt227"/>
            <p:cNvSpPr/>
            <p:nvPr/>
          </p:nvSpPr>
          <p:spPr>
            <a:xfrm>
              <a:off x="8249230" y="23805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8" name="pt228"/>
            <p:cNvSpPr/>
            <p:nvPr/>
          </p:nvSpPr>
          <p:spPr>
            <a:xfrm>
              <a:off x="8334640" y="26169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9" name="pt229"/>
            <p:cNvSpPr/>
            <p:nvPr/>
          </p:nvSpPr>
          <p:spPr>
            <a:xfrm>
              <a:off x="8420051" y="27142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0" name="pt230"/>
            <p:cNvSpPr/>
            <p:nvPr/>
          </p:nvSpPr>
          <p:spPr>
            <a:xfrm>
              <a:off x="8505461" y="26864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1" name="pt231"/>
            <p:cNvSpPr/>
            <p:nvPr/>
          </p:nvSpPr>
          <p:spPr>
            <a:xfrm>
              <a:off x="8590872" y="26864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2" name="pt232"/>
            <p:cNvSpPr/>
            <p:nvPr/>
          </p:nvSpPr>
          <p:spPr>
            <a:xfrm>
              <a:off x="8676283" y="26864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3" name="pt233"/>
            <p:cNvSpPr/>
            <p:nvPr/>
          </p:nvSpPr>
          <p:spPr>
            <a:xfrm>
              <a:off x="8761693" y="26864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4" name="tx234"/>
            <p:cNvSpPr/>
            <p:nvPr/>
          </p:nvSpPr>
          <p:spPr>
            <a:xfrm>
              <a:off x="6492549" y="226465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235" name="tx235"/>
            <p:cNvSpPr/>
            <p:nvPr/>
          </p:nvSpPr>
          <p:spPr>
            <a:xfrm>
              <a:off x="8812300" y="261222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51</a:t>
              </a:r>
            </a:p>
          </p:txBody>
        </p:sp>
        <p:sp>
          <p:nvSpPr>
            <p:cNvPr id="236" name="tx236"/>
            <p:cNvSpPr/>
            <p:nvPr/>
          </p:nvSpPr>
          <p:spPr>
            <a:xfrm>
              <a:off x="8213020" y="225743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237" name="tx237"/>
            <p:cNvSpPr/>
            <p:nvPr/>
          </p:nvSpPr>
          <p:spPr>
            <a:xfrm>
              <a:off x="8640073" y="256333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51</a:t>
              </a:r>
            </a:p>
          </p:txBody>
        </p:sp>
        <p:sp>
          <p:nvSpPr>
            <p:cNvPr id="238" name="pl238"/>
            <p:cNvSpPr/>
            <p:nvPr/>
          </p:nvSpPr>
          <p:spPr>
            <a:xfrm>
              <a:off x="6349812"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9" name="pl239"/>
            <p:cNvSpPr/>
            <p:nvPr/>
          </p:nvSpPr>
          <p:spPr>
            <a:xfrm>
              <a:off x="6349812"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0" name="pl240"/>
            <p:cNvSpPr/>
            <p:nvPr/>
          </p:nvSpPr>
          <p:spPr>
            <a:xfrm>
              <a:off x="6349812"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1" name="pl241"/>
            <p:cNvSpPr/>
            <p:nvPr/>
          </p:nvSpPr>
          <p:spPr>
            <a:xfrm>
              <a:off x="6349812"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2" name="pl242"/>
            <p:cNvSpPr/>
            <p:nvPr/>
          </p:nvSpPr>
          <p:spPr>
            <a:xfrm>
              <a:off x="6349812"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3" name="pl243"/>
            <p:cNvSpPr/>
            <p:nvPr/>
          </p:nvSpPr>
          <p:spPr>
            <a:xfrm>
              <a:off x="6349812"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4" name="pl244"/>
            <p:cNvSpPr/>
            <p:nvPr/>
          </p:nvSpPr>
          <p:spPr>
            <a:xfrm>
              <a:off x="6349812"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5" name="pl245"/>
            <p:cNvSpPr/>
            <p:nvPr/>
          </p:nvSpPr>
          <p:spPr>
            <a:xfrm>
              <a:off x="6349812"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6" name="pl246"/>
            <p:cNvSpPr/>
            <p:nvPr/>
          </p:nvSpPr>
          <p:spPr>
            <a:xfrm>
              <a:off x="6349812"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7" name="pl247"/>
            <p:cNvSpPr/>
            <p:nvPr/>
          </p:nvSpPr>
          <p:spPr>
            <a:xfrm>
              <a:off x="6349812"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8" name="pl248"/>
            <p:cNvSpPr/>
            <p:nvPr/>
          </p:nvSpPr>
          <p:spPr>
            <a:xfrm>
              <a:off x="6349812"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9" name="pl249"/>
            <p:cNvSpPr/>
            <p:nvPr/>
          </p:nvSpPr>
          <p:spPr>
            <a:xfrm>
              <a:off x="6349812"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0" name="pl250"/>
            <p:cNvSpPr/>
            <p:nvPr/>
          </p:nvSpPr>
          <p:spPr>
            <a:xfrm>
              <a:off x="664447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1" name="pl251"/>
            <p:cNvSpPr/>
            <p:nvPr/>
          </p:nvSpPr>
          <p:spPr>
            <a:xfrm>
              <a:off x="707153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2" name="pl252"/>
            <p:cNvSpPr/>
            <p:nvPr/>
          </p:nvSpPr>
          <p:spPr>
            <a:xfrm>
              <a:off x="749858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3" name="pl253"/>
            <p:cNvSpPr/>
            <p:nvPr/>
          </p:nvSpPr>
          <p:spPr>
            <a:xfrm>
              <a:off x="792563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4" name="pl254"/>
            <p:cNvSpPr/>
            <p:nvPr/>
          </p:nvSpPr>
          <p:spPr>
            <a:xfrm>
              <a:off x="826728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5" name="pl255"/>
            <p:cNvSpPr/>
            <p:nvPr/>
          </p:nvSpPr>
          <p:spPr>
            <a:xfrm>
              <a:off x="869433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6" name="pl256"/>
            <p:cNvSpPr/>
            <p:nvPr/>
          </p:nvSpPr>
          <p:spPr>
            <a:xfrm>
              <a:off x="877974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7" name="pl257"/>
            <p:cNvSpPr/>
            <p:nvPr/>
          </p:nvSpPr>
          <p:spPr>
            <a:xfrm>
              <a:off x="6729889" y="4059447"/>
              <a:ext cx="2049854" cy="417080"/>
            </a:xfrm>
            <a:custGeom>
              <a:avLst/>
              <a:pathLst>
                <a:path w="2049854" h="417080">
                  <a:moveTo>
                    <a:pt x="0" y="417080"/>
                  </a:moveTo>
                  <a:lnTo>
                    <a:pt x="85410" y="389274"/>
                  </a:lnTo>
                  <a:lnTo>
                    <a:pt x="170821" y="403177"/>
                  </a:lnTo>
                  <a:lnTo>
                    <a:pt x="256231" y="389274"/>
                  </a:lnTo>
                  <a:lnTo>
                    <a:pt x="341642" y="389274"/>
                  </a:lnTo>
                  <a:lnTo>
                    <a:pt x="427053" y="375372"/>
                  </a:lnTo>
                  <a:lnTo>
                    <a:pt x="512463" y="278053"/>
                  </a:lnTo>
                  <a:lnTo>
                    <a:pt x="597874" y="222442"/>
                  </a:lnTo>
                  <a:lnTo>
                    <a:pt x="683284" y="166832"/>
                  </a:lnTo>
                  <a:lnTo>
                    <a:pt x="768695" y="83416"/>
                  </a:lnTo>
                  <a:lnTo>
                    <a:pt x="854106" y="41708"/>
                  </a:lnTo>
                  <a:lnTo>
                    <a:pt x="939516" y="0"/>
                  </a:lnTo>
                  <a:lnTo>
                    <a:pt x="1024927" y="0"/>
                  </a:lnTo>
                  <a:lnTo>
                    <a:pt x="1110337" y="0"/>
                  </a:lnTo>
                  <a:lnTo>
                    <a:pt x="1195748" y="0"/>
                  </a:lnTo>
                  <a:lnTo>
                    <a:pt x="1281159" y="0"/>
                  </a:lnTo>
                  <a:lnTo>
                    <a:pt x="1366569" y="13902"/>
                  </a:lnTo>
                  <a:lnTo>
                    <a:pt x="1451980" y="27805"/>
                  </a:lnTo>
                  <a:lnTo>
                    <a:pt x="1537390" y="13902"/>
                  </a:lnTo>
                  <a:lnTo>
                    <a:pt x="1622801" y="264150"/>
                  </a:lnTo>
                  <a:lnTo>
                    <a:pt x="1708212" y="180734"/>
                  </a:lnTo>
                  <a:lnTo>
                    <a:pt x="1793622" y="97318"/>
                  </a:lnTo>
                  <a:lnTo>
                    <a:pt x="1879033" y="97318"/>
                  </a:lnTo>
                  <a:lnTo>
                    <a:pt x="1964443" y="97318"/>
                  </a:lnTo>
                  <a:lnTo>
                    <a:pt x="2049854" y="97318"/>
                  </a:lnTo>
                </a:path>
              </a:pathLst>
            </a:custGeom>
            <a:ln w="27101" cap="flat">
              <a:solidFill>
                <a:srgbClr val="1CABE2">
                  <a:alpha val="100000"/>
                </a:srgbClr>
              </a:solidFill>
              <a:prstDash val="solid"/>
              <a:round/>
            </a:ln>
          </p:spPr>
          <p:txBody>
            <a:bodyPr/>
            <a:lstStyle/>
            <a:p/>
          </p:txBody>
        </p:sp>
        <p:sp>
          <p:nvSpPr>
            <p:cNvPr id="258" name="pt258"/>
            <p:cNvSpPr/>
            <p:nvPr/>
          </p:nvSpPr>
          <p:spPr>
            <a:xfrm>
              <a:off x="6711839" y="44584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6797249" y="44306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6882660" y="44445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6968071" y="44306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7053481" y="44306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7138892" y="44167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7224302" y="43194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7309713" y="42638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7395124" y="42082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pt267"/>
            <p:cNvSpPr/>
            <p:nvPr/>
          </p:nvSpPr>
          <p:spPr>
            <a:xfrm>
              <a:off x="7480534" y="41248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8" name="pt268"/>
            <p:cNvSpPr/>
            <p:nvPr/>
          </p:nvSpPr>
          <p:spPr>
            <a:xfrm>
              <a:off x="7565945"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pt269"/>
            <p:cNvSpPr/>
            <p:nvPr/>
          </p:nvSpPr>
          <p:spPr>
            <a:xfrm>
              <a:off x="7651355"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0" name="pt270"/>
            <p:cNvSpPr/>
            <p:nvPr/>
          </p:nvSpPr>
          <p:spPr>
            <a:xfrm>
              <a:off x="7736766"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1" name="pt271"/>
            <p:cNvSpPr/>
            <p:nvPr/>
          </p:nvSpPr>
          <p:spPr>
            <a:xfrm>
              <a:off x="7822177"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2" name="pt272"/>
            <p:cNvSpPr/>
            <p:nvPr/>
          </p:nvSpPr>
          <p:spPr>
            <a:xfrm>
              <a:off x="7907587"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3" name="pt273"/>
            <p:cNvSpPr/>
            <p:nvPr/>
          </p:nvSpPr>
          <p:spPr>
            <a:xfrm>
              <a:off x="7992998"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4" name="pt274"/>
            <p:cNvSpPr/>
            <p:nvPr/>
          </p:nvSpPr>
          <p:spPr>
            <a:xfrm>
              <a:off x="8078408"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5" name="pt275"/>
            <p:cNvSpPr/>
            <p:nvPr/>
          </p:nvSpPr>
          <p:spPr>
            <a:xfrm>
              <a:off x="8163819"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6" name="pt276"/>
            <p:cNvSpPr/>
            <p:nvPr/>
          </p:nvSpPr>
          <p:spPr>
            <a:xfrm>
              <a:off x="8249230"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7" name="pt277"/>
            <p:cNvSpPr/>
            <p:nvPr/>
          </p:nvSpPr>
          <p:spPr>
            <a:xfrm>
              <a:off x="8334640" y="430554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8" name="pt278"/>
            <p:cNvSpPr/>
            <p:nvPr/>
          </p:nvSpPr>
          <p:spPr>
            <a:xfrm>
              <a:off x="8420051" y="422213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9" name="pt279"/>
            <p:cNvSpPr/>
            <p:nvPr/>
          </p:nvSpPr>
          <p:spPr>
            <a:xfrm>
              <a:off x="8505461" y="41387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0" name="pt280"/>
            <p:cNvSpPr/>
            <p:nvPr/>
          </p:nvSpPr>
          <p:spPr>
            <a:xfrm>
              <a:off x="8590872" y="41387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1" name="pt281"/>
            <p:cNvSpPr/>
            <p:nvPr/>
          </p:nvSpPr>
          <p:spPr>
            <a:xfrm>
              <a:off x="8676283" y="41387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2" name="pt282"/>
            <p:cNvSpPr/>
            <p:nvPr/>
          </p:nvSpPr>
          <p:spPr>
            <a:xfrm>
              <a:off x="8761693" y="41387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3" name="tx283"/>
            <p:cNvSpPr/>
            <p:nvPr/>
          </p:nvSpPr>
          <p:spPr>
            <a:xfrm>
              <a:off x="6577959" y="438426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65</a:t>
              </a:r>
            </a:p>
          </p:txBody>
        </p:sp>
        <p:sp>
          <p:nvSpPr>
            <p:cNvPr id="284" name="tx284"/>
            <p:cNvSpPr/>
            <p:nvPr/>
          </p:nvSpPr>
          <p:spPr>
            <a:xfrm>
              <a:off x="8812300" y="406449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285" name="tx285"/>
            <p:cNvSpPr/>
            <p:nvPr/>
          </p:nvSpPr>
          <p:spPr>
            <a:xfrm>
              <a:off x="8213020" y="39321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286" name="tx286"/>
            <p:cNvSpPr/>
            <p:nvPr/>
          </p:nvSpPr>
          <p:spPr>
            <a:xfrm>
              <a:off x="8640073" y="401561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287" name="tx287"/>
            <p:cNvSpPr/>
            <p:nvPr/>
          </p:nvSpPr>
          <p:spPr>
            <a:xfrm>
              <a:off x="2002591" y="3626684"/>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88" name="tx288"/>
            <p:cNvSpPr/>
            <p:nvPr/>
          </p:nvSpPr>
          <p:spPr>
            <a:xfrm>
              <a:off x="4762672"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89" name="tx289"/>
            <p:cNvSpPr/>
            <p:nvPr/>
          </p:nvSpPr>
          <p:spPr>
            <a:xfrm>
              <a:off x="7556859"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90" name="tx290"/>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91" name="tx291"/>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92" name="tx292"/>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93" name="tx293"/>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94" name="tx294"/>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95" name="tx295"/>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96" name="tx296"/>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97" name="tx297"/>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98" name="tx298"/>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99" name="tx299"/>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00" name="tx300"/>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01" name="tx301"/>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02" name="tx302"/>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03" name="tx303"/>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04" name="tx304"/>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05" name="tx305"/>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06" name="tx306"/>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07" name="tx307"/>
            <p:cNvSpPr/>
            <p:nvPr/>
          </p:nvSpPr>
          <p:spPr>
            <a:xfrm rot="-5400000">
              <a:off x="652358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08" name="tx308"/>
            <p:cNvSpPr/>
            <p:nvPr/>
          </p:nvSpPr>
          <p:spPr>
            <a:xfrm rot="-5400000">
              <a:off x="6950642"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09" name="tx309"/>
            <p:cNvSpPr/>
            <p:nvPr/>
          </p:nvSpPr>
          <p:spPr>
            <a:xfrm rot="-5400000">
              <a:off x="737769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10" name="tx310"/>
            <p:cNvSpPr/>
            <p:nvPr/>
          </p:nvSpPr>
          <p:spPr>
            <a:xfrm rot="-5400000">
              <a:off x="780474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11" name="tx311"/>
            <p:cNvSpPr/>
            <p:nvPr/>
          </p:nvSpPr>
          <p:spPr>
            <a:xfrm rot="-5400000">
              <a:off x="814639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12" name="tx312"/>
            <p:cNvSpPr/>
            <p:nvPr/>
          </p:nvSpPr>
          <p:spPr>
            <a:xfrm rot="-5400000">
              <a:off x="857344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13" name="tx313"/>
            <p:cNvSpPr/>
            <p:nvPr/>
          </p:nvSpPr>
          <p:spPr>
            <a:xfrm rot="-5400000">
              <a:off x="86588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14" name="tx314"/>
            <p:cNvSpPr/>
            <p:nvPr/>
          </p:nvSpPr>
          <p:spPr>
            <a:xfrm>
              <a:off x="635239" y="33708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15" name="tx315"/>
            <p:cNvSpPr/>
            <p:nvPr/>
          </p:nvSpPr>
          <p:spPr>
            <a:xfrm>
              <a:off x="571671" y="3092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16" name="tx316"/>
            <p:cNvSpPr/>
            <p:nvPr/>
          </p:nvSpPr>
          <p:spPr>
            <a:xfrm>
              <a:off x="571671" y="281478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17" name="tx317"/>
            <p:cNvSpPr/>
            <p:nvPr/>
          </p:nvSpPr>
          <p:spPr>
            <a:xfrm>
              <a:off x="571671" y="253672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18" name="tx318"/>
            <p:cNvSpPr/>
            <p:nvPr/>
          </p:nvSpPr>
          <p:spPr>
            <a:xfrm>
              <a:off x="571671" y="22586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19" name="tx319"/>
            <p:cNvSpPr/>
            <p:nvPr/>
          </p:nvSpPr>
          <p:spPr>
            <a:xfrm>
              <a:off x="508103" y="198062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20" name="tx320"/>
            <p:cNvSpPr/>
            <p:nvPr/>
          </p:nvSpPr>
          <p:spPr>
            <a:xfrm>
              <a:off x="635239" y="533756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21" name="tx321"/>
            <p:cNvSpPr/>
            <p:nvPr/>
          </p:nvSpPr>
          <p:spPr>
            <a:xfrm>
              <a:off x="571671" y="50595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22" name="tx322"/>
            <p:cNvSpPr/>
            <p:nvPr/>
          </p:nvSpPr>
          <p:spPr>
            <a:xfrm>
              <a:off x="571671" y="47814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23" name="tx323"/>
            <p:cNvSpPr/>
            <p:nvPr/>
          </p:nvSpPr>
          <p:spPr>
            <a:xfrm>
              <a:off x="571671" y="450340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24" name="tx324"/>
            <p:cNvSpPr/>
            <p:nvPr/>
          </p:nvSpPr>
          <p:spPr>
            <a:xfrm>
              <a:off x="571671" y="422534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25" name="tx325"/>
            <p:cNvSpPr/>
            <p:nvPr/>
          </p:nvSpPr>
          <p:spPr>
            <a:xfrm>
              <a:off x="508103" y="394729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26" name="tx326"/>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27" name="pt327"/>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8" name="pt328"/>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9" name="tx329"/>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30" name="tx330"/>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31" name="tx331"/>
            <p:cNvSpPr/>
            <p:nvPr/>
          </p:nvSpPr>
          <p:spPr>
            <a:xfrm>
              <a:off x="2280623" y="1330710"/>
              <a:ext cx="527460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Azerbaijan, 2000-2025</a:t>
              </a:r>
            </a:p>
          </p:txBody>
        </p:sp>
        <p:sp>
          <p:nvSpPr>
            <p:cNvPr id="332" name="tx332"/>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33" name="tx333"/>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DTP3 had the lowest coverage (51%), followed by DTP1 and IPV1 (65%).
Compared to 2019, coverage of one vaccine remained constant (BCG) and 5 vaccines decreased (DTP1, DTP3, IPV1, MCV1 and MCV2).
Compared to 2024, coverage of 6 vaccines remained constant (BCG, DTP1, DTP3, IPV1, MCV1 and MCV2).</a:t>
            </a:r>
          </a:p>
        </p:txBody>
      </p:sp>
      <p:sp>
        <p:nvSpPr>
          <p:cNvPr id="33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Azerbaijan had its lowest coverage in DTP3 (51%), while most other routine vaccines clustered around 65-96%; 5 antigens decreased since 2019, and 6 antigens remained constant since 2024.</a:t>
            </a:r>
          </a:p>
        </p:txBody>
      </p:sp>
      <p:grpSp xmlns:pic="http://schemas.openxmlformats.org/drawingml/2006/picture">
        <p:nvGrpSpPr>
          <p:cNvPr id="336" name=""/>
          <p:cNvGrpSpPr/>
          <p:nvPr/>
        </p:nvGrpSpPr>
        <p:grpSpPr>
          <a:xfrm>
            <a:off x="292608" y="1097280"/>
            <a:ext cx="8595360" cy="28575"/>
            <a:chOff x="292608" y="1097280"/>
            <a:chExt cx="8595360" cy="28575"/>
          </a:xfrm>
        </p:grpSpPr>
        <p:sp>
          <p:nvSpPr>
            <p:cNvPr id="337"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38"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1737442"/>
              <a:ext cx="6518190" cy="1565837"/>
            </a:xfrm>
            <a:custGeom>
              <a:avLst/>
              <a:pathLst>
                <a:path w="6518190" h="1565837">
                  <a:moveTo>
                    <a:pt x="0" y="284697"/>
                  </a:moveTo>
                  <a:lnTo>
                    <a:pt x="260727" y="237248"/>
                  </a:lnTo>
                  <a:lnTo>
                    <a:pt x="521455" y="284697"/>
                  </a:lnTo>
                  <a:lnTo>
                    <a:pt x="782182" y="237248"/>
                  </a:lnTo>
                  <a:lnTo>
                    <a:pt x="1042910" y="237248"/>
                  </a:lnTo>
                  <a:lnTo>
                    <a:pt x="1303638" y="332147"/>
                  </a:lnTo>
                  <a:lnTo>
                    <a:pt x="1564365" y="189798"/>
                  </a:lnTo>
                  <a:lnTo>
                    <a:pt x="1825093" y="142348"/>
                  </a:lnTo>
                  <a:lnTo>
                    <a:pt x="2085820" y="47449"/>
                  </a:lnTo>
                  <a:lnTo>
                    <a:pt x="2346548" y="47449"/>
                  </a:lnTo>
                  <a:lnTo>
                    <a:pt x="2607276" y="47449"/>
                  </a:lnTo>
                  <a:lnTo>
                    <a:pt x="2868003" y="0"/>
                  </a:lnTo>
                  <a:lnTo>
                    <a:pt x="3128731" y="142348"/>
                  </a:lnTo>
                  <a:lnTo>
                    <a:pt x="3389458" y="189798"/>
                  </a:lnTo>
                  <a:lnTo>
                    <a:pt x="3650186" y="189798"/>
                  </a:lnTo>
                  <a:lnTo>
                    <a:pt x="3910914" y="142348"/>
                  </a:lnTo>
                  <a:lnTo>
                    <a:pt x="4171641" y="142348"/>
                  </a:lnTo>
                  <a:lnTo>
                    <a:pt x="4432369" y="332147"/>
                  </a:lnTo>
                  <a:lnTo>
                    <a:pt x="4693096" y="379596"/>
                  </a:lnTo>
                  <a:lnTo>
                    <a:pt x="4953824" y="427046"/>
                  </a:lnTo>
                  <a:lnTo>
                    <a:pt x="5214552" y="1233689"/>
                  </a:lnTo>
                  <a:lnTo>
                    <a:pt x="5475279" y="1565837"/>
                  </a:lnTo>
                  <a:lnTo>
                    <a:pt x="5736007" y="1470937"/>
                  </a:lnTo>
                  <a:lnTo>
                    <a:pt x="5996734" y="1470937"/>
                  </a:lnTo>
                  <a:lnTo>
                    <a:pt x="6257462" y="1470937"/>
                  </a:lnTo>
                  <a:lnTo>
                    <a:pt x="6518190" y="1470937"/>
                  </a:lnTo>
                </a:path>
              </a:pathLst>
            </a:custGeom>
            <a:ln w="27101" cap="flat">
              <a:solidFill>
                <a:srgbClr val="1C86EE">
                  <a:alpha val="100000"/>
                </a:srgbClr>
              </a:solidFill>
              <a:prstDash val="solid"/>
              <a:round/>
            </a:ln>
          </p:spPr>
          <p:txBody>
            <a:bodyPr/>
            <a:lstStyle/>
            <a:p/>
          </p:txBody>
        </p:sp>
        <p:sp>
          <p:nvSpPr>
            <p:cNvPr id="39" name="pl39"/>
            <p:cNvSpPr/>
            <p:nvPr/>
          </p:nvSpPr>
          <p:spPr>
            <a:xfrm>
              <a:off x="1656710" y="1832341"/>
              <a:ext cx="5996734" cy="1470937"/>
            </a:xfrm>
            <a:custGeom>
              <a:avLst/>
              <a:pathLst>
                <a:path w="5996734" h="1470937">
                  <a:moveTo>
                    <a:pt x="0" y="1423488"/>
                  </a:moveTo>
                  <a:lnTo>
                    <a:pt x="260727" y="1376038"/>
                  </a:lnTo>
                  <a:lnTo>
                    <a:pt x="521455" y="1423488"/>
                  </a:lnTo>
                  <a:lnTo>
                    <a:pt x="782182" y="1470937"/>
                  </a:lnTo>
                  <a:lnTo>
                    <a:pt x="1042910" y="1328589"/>
                  </a:lnTo>
                  <a:lnTo>
                    <a:pt x="1303638" y="854093"/>
                  </a:lnTo>
                  <a:lnTo>
                    <a:pt x="1564365" y="569395"/>
                  </a:lnTo>
                  <a:lnTo>
                    <a:pt x="1825093" y="284697"/>
                  </a:lnTo>
                  <a:lnTo>
                    <a:pt x="2085820" y="0"/>
                  </a:lnTo>
                  <a:lnTo>
                    <a:pt x="2346548" y="47449"/>
                  </a:lnTo>
                  <a:lnTo>
                    <a:pt x="2607276" y="94899"/>
                  </a:lnTo>
                  <a:lnTo>
                    <a:pt x="2868003" y="94899"/>
                  </a:lnTo>
                  <a:lnTo>
                    <a:pt x="3128731" y="94899"/>
                  </a:lnTo>
                  <a:lnTo>
                    <a:pt x="3389458" y="47449"/>
                  </a:lnTo>
                  <a:lnTo>
                    <a:pt x="3650186" y="47449"/>
                  </a:lnTo>
                  <a:lnTo>
                    <a:pt x="3910914" y="237248"/>
                  </a:lnTo>
                  <a:lnTo>
                    <a:pt x="4171641" y="284697"/>
                  </a:lnTo>
                  <a:lnTo>
                    <a:pt x="4432369" y="332147"/>
                  </a:lnTo>
                  <a:lnTo>
                    <a:pt x="4693096" y="1138790"/>
                  </a:lnTo>
                  <a:lnTo>
                    <a:pt x="4953824" y="1470937"/>
                  </a:lnTo>
                  <a:lnTo>
                    <a:pt x="5214552" y="1376038"/>
                  </a:lnTo>
                  <a:lnTo>
                    <a:pt x="5475279" y="1376038"/>
                  </a:lnTo>
                  <a:lnTo>
                    <a:pt x="5736007" y="1376038"/>
                  </a:lnTo>
                  <a:lnTo>
                    <a:pt x="5996734" y="1376038"/>
                  </a:lnTo>
                </a:path>
              </a:pathLst>
            </a:custGeom>
            <a:ln w="27101" cap="flat">
              <a:solidFill>
                <a:srgbClr val="80BD41">
                  <a:alpha val="100000"/>
                </a:srgbClr>
              </a:solidFill>
              <a:prstDash val="solid"/>
              <a:round/>
            </a:ln>
          </p:spPr>
          <p:txBody>
            <a:bodyPr/>
            <a:lstStyle/>
            <a:p/>
          </p:txBody>
        </p:sp>
        <p:sp>
          <p:nvSpPr>
            <p:cNvPr id="40" name="pl40"/>
            <p:cNvSpPr/>
            <p:nvPr/>
          </p:nvSpPr>
          <p:spPr>
            <a:xfrm>
              <a:off x="4003259" y="1879791"/>
              <a:ext cx="3650186" cy="1945434"/>
            </a:xfrm>
            <a:custGeom>
              <a:avLst/>
              <a:pathLst>
                <a:path w="3650186" h="1945434">
                  <a:moveTo>
                    <a:pt x="0" y="1945434"/>
                  </a:moveTo>
                  <a:lnTo>
                    <a:pt x="260727" y="0"/>
                  </a:lnTo>
                  <a:lnTo>
                    <a:pt x="521455" y="47449"/>
                  </a:lnTo>
                  <a:lnTo>
                    <a:pt x="782182" y="47449"/>
                  </a:lnTo>
                  <a:lnTo>
                    <a:pt x="1042910" y="0"/>
                  </a:lnTo>
                  <a:lnTo>
                    <a:pt x="1303638" y="0"/>
                  </a:lnTo>
                  <a:lnTo>
                    <a:pt x="1564365" y="189798"/>
                  </a:lnTo>
                  <a:lnTo>
                    <a:pt x="1825093" y="237248"/>
                  </a:lnTo>
                  <a:lnTo>
                    <a:pt x="2085820" y="284697"/>
                  </a:lnTo>
                  <a:lnTo>
                    <a:pt x="2346548" y="1091341"/>
                  </a:lnTo>
                  <a:lnTo>
                    <a:pt x="2607276" y="1423488"/>
                  </a:lnTo>
                  <a:lnTo>
                    <a:pt x="2868003" y="1328589"/>
                  </a:lnTo>
                  <a:lnTo>
                    <a:pt x="3128731" y="1328589"/>
                  </a:lnTo>
                  <a:lnTo>
                    <a:pt x="3389458" y="1328589"/>
                  </a:lnTo>
                  <a:lnTo>
                    <a:pt x="3650186" y="1328589"/>
                  </a:lnTo>
                </a:path>
              </a:pathLst>
            </a:custGeom>
            <a:ln w="27101" cap="flat">
              <a:solidFill>
                <a:srgbClr val="EE00EE">
                  <a:alpha val="100000"/>
                </a:srgbClr>
              </a:solidFill>
              <a:prstDash val="solid"/>
              <a:round/>
            </a:ln>
          </p:spPr>
          <p:txBody>
            <a:bodyPr/>
            <a:lstStyle/>
            <a:p/>
          </p:txBody>
        </p:sp>
        <p:sp>
          <p:nvSpPr>
            <p:cNvPr id="41" name="pl41"/>
            <p:cNvSpPr/>
            <p:nvPr/>
          </p:nvSpPr>
          <p:spPr>
            <a:xfrm>
              <a:off x="5306897" y="1832341"/>
              <a:ext cx="2346548" cy="806643"/>
            </a:xfrm>
            <a:custGeom>
              <a:avLst/>
              <a:pathLst>
                <a:path w="2346548" h="806643">
                  <a:moveTo>
                    <a:pt x="0" y="379596"/>
                  </a:moveTo>
                  <a:lnTo>
                    <a:pt x="260727" y="0"/>
                  </a:lnTo>
                  <a:lnTo>
                    <a:pt x="521455" y="47449"/>
                  </a:lnTo>
                  <a:lnTo>
                    <a:pt x="782182" y="47449"/>
                  </a:lnTo>
                  <a:lnTo>
                    <a:pt x="1042910" y="759193"/>
                  </a:lnTo>
                  <a:lnTo>
                    <a:pt x="1303638" y="806643"/>
                  </a:lnTo>
                  <a:lnTo>
                    <a:pt x="1564365" y="806643"/>
                  </a:lnTo>
                  <a:lnTo>
                    <a:pt x="1825093" y="806643"/>
                  </a:lnTo>
                  <a:lnTo>
                    <a:pt x="2085820" y="711744"/>
                  </a:lnTo>
                  <a:lnTo>
                    <a:pt x="2346548" y="711744"/>
                  </a:lnTo>
                </a:path>
              </a:pathLst>
            </a:custGeom>
            <a:ln w="27101" cap="flat">
              <a:solidFill>
                <a:srgbClr val="6A3D9A">
                  <a:alpha val="100000"/>
                </a:srgbClr>
              </a:solidFill>
              <a:prstDash val="solid"/>
              <a:round/>
            </a:ln>
          </p:spPr>
          <p:txBody>
            <a:bodyPr/>
            <a:lstStyle/>
            <a:p/>
          </p:txBody>
        </p:sp>
        <p:sp>
          <p:nvSpPr>
            <p:cNvPr id="42" name="pl42"/>
            <p:cNvSpPr/>
            <p:nvPr/>
          </p:nvSpPr>
          <p:spPr>
            <a:xfrm>
              <a:off x="6871262" y="3208380"/>
              <a:ext cx="782182" cy="237248"/>
            </a:xfrm>
            <a:custGeom>
              <a:avLst/>
              <a:pathLst>
                <a:path w="782182" h="237248">
                  <a:moveTo>
                    <a:pt x="0" y="237248"/>
                  </a:moveTo>
                  <a:lnTo>
                    <a:pt x="260727" y="0"/>
                  </a:lnTo>
                  <a:lnTo>
                    <a:pt x="521455" y="0"/>
                  </a:lnTo>
                  <a:lnTo>
                    <a:pt x="782182" y="0"/>
                  </a:lnTo>
                </a:path>
              </a:pathLst>
            </a:custGeom>
            <a:ln w="27101" cap="flat">
              <a:solidFill>
                <a:srgbClr val="E31A1C">
                  <a:alpha val="100000"/>
                </a:srgbClr>
              </a:solidFill>
              <a:prstDash val="solid"/>
              <a:round/>
            </a:ln>
          </p:spPr>
          <p:txBody>
            <a:bodyPr/>
            <a:lstStyle/>
            <a:p/>
          </p:txBody>
        </p:sp>
        <p:sp>
          <p:nvSpPr>
            <p:cNvPr id="43" name="pl43"/>
            <p:cNvSpPr/>
            <p:nvPr/>
          </p:nvSpPr>
          <p:spPr>
            <a:xfrm>
              <a:off x="1135255" y="1405295"/>
              <a:ext cx="6518190" cy="1328589"/>
            </a:xfrm>
            <a:custGeom>
              <a:avLst/>
              <a:pathLst>
                <a:path w="6518190" h="1328589">
                  <a:moveTo>
                    <a:pt x="0" y="1043891"/>
                  </a:moveTo>
                  <a:lnTo>
                    <a:pt x="260727" y="996441"/>
                  </a:lnTo>
                  <a:lnTo>
                    <a:pt x="521455" y="1091341"/>
                  </a:lnTo>
                  <a:lnTo>
                    <a:pt x="782182" y="1043891"/>
                  </a:lnTo>
                  <a:lnTo>
                    <a:pt x="1042910" y="1043891"/>
                  </a:lnTo>
                  <a:lnTo>
                    <a:pt x="1303638" y="1043891"/>
                  </a:lnTo>
                  <a:lnTo>
                    <a:pt x="1564365" y="948992"/>
                  </a:lnTo>
                  <a:lnTo>
                    <a:pt x="1825093" y="664294"/>
                  </a:lnTo>
                  <a:lnTo>
                    <a:pt x="2085820" y="474496"/>
                  </a:lnTo>
                  <a:lnTo>
                    <a:pt x="2346548" y="189798"/>
                  </a:lnTo>
                  <a:lnTo>
                    <a:pt x="2607276" y="0"/>
                  </a:lnTo>
                  <a:lnTo>
                    <a:pt x="2868003" y="47449"/>
                  </a:lnTo>
                  <a:lnTo>
                    <a:pt x="3128731" y="142348"/>
                  </a:lnTo>
                  <a:lnTo>
                    <a:pt x="3389458" y="142348"/>
                  </a:lnTo>
                  <a:lnTo>
                    <a:pt x="3650186" y="189798"/>
                  </a:lnTo>
                  <a:lnTo>
                    <a:pt x="3910914" y="237248"/>
                  </a:lnTo>
                  <a:lnTo>
                    <a:pt x="4171641" y="379596"/>
                  </a:lnTo>
                  <a:lnTo>
                    <a:pt x="4432369" y="427046"/>
                  </a:lnTo>
                  <a:lnTo>
                    <a:pt x="4693096" y="569395"/>
                  </a:lnTo>
                  <a:lnTo>
                    <a:pt x="4953824" y="521945"/>
                  </a:lnTo>
                  <a:lnTo>
                    <a:pt x="5214552" y="1328589"/>
                  </a:lnTo>
                  <a:lnTo>
                    <a:pt x="5475279" y="1091341"/>
                  </a:lnTo>
                  <a:lnTo>
                    <a:pt x="5736007" y="854093"/>
                  </a:lnTo>
                  <a:lnTo>
                    <a:pt x="5996734" y="854093"/>
                  </a:lnTo>
                  <a:lnTo>
                    <a:pt x="6257462" y="854093"/>
                  </a:lnTo>
                  <a:lnTo>
                    <a:pt x="6518190" y="854093"/>
                  </a:lnTo>
                </a:path>
              </a:pathLst>
            </a:custGeom>
            <a:ln w="27101" cap="flat">
              <a:solidFill>
                <a:srgbClr val="FF7F00">
                  <a:alpha val="100000"/>
                </a:srgbClr>
              </a:solidFill>
              <a:prstDash val="solid"/>
              <a:round/>
            </a:ln>
          </p:spPr>
          <p:txBody>
            <a:bodyPr/>
            <a:lstStyle/>
            <a:p/>
          </p:txBody>
        </p:sp>
        <p:sp>
          <p:nvSpPr>
            <p:cNvPr id="44" name="pl44"/>
            <p:cNvSpPr/>
            <p:nvPr/>
          </p:nvSpPr>
          <p:spPr>
            <a:xfrm>
              <a:off x="1395982" y="1120597"/>
              <a:ext cx="6257462" cy="1423488"/>
            </a:xfrm>
            <a:custGeom>
              <a:avLst/>
              <a:pathLst>
                <a:path w="6257462" h="1423488">
                  <a:moveTo>
                    <a:pt x="0" y="1423488"/>
                  </a:moveTo>
                  <a:lnTo>
                    <a:pt x="260727" y="1328589"/>
                  </a:lnTo>
                  <a:lnTo>
                    <a:pt x="521455" y="1376038"/>
                  </a:lnTo>
                  <a:lnTo>
                    <a:pt x="782182" y="1328589"/>
                  </a:lnTo>
                  <a:lnTo>
                    <a:pt x="1042910" y="1328589"/>
                  </a:lnTo>
                  <a:lnTo>
                    <a:pt x="1303638" y="1281139"/>
                  </a:lnTo>
                  <a:lnTo>
                    <a:pt x="1564365" y="948992"/>
                  </a:lnTo>
                  <a:lnTo>
                    <a:pt x="1825093" y="759193"/>
                  </a:lnTo>
                  <a:lnTo>
                    <a:pt x="2085820" y="569395"/>
                  </a:lnTo>
                  <a:lnTo>
                    <a:pt x="2346548" y="284697"/>
                  </a:lnTo>
                  <a:lnTo>
                    <a:pt x="2607276" y="142348"/>
                  </a:lnTo>
                  <a:lnTo>
                    <a:pt x="2868003" y="0"/>
                  </a:lnTo>
                  <a:lnTo>
                    <a:pt x="3128731" y="0"/>
                  </a:lnTo>
                  <a:lnTo>
                    <a:pt x="3389458" y="0"/>
                  </a:lnTo>
                  <a:lnTo>
                    <a:pt x="3650186" y="0"/>
                  </a:lnTo>
                  <a:lnTo>
                    <a:pt x="3910914" y="0"/>
                  </a:lnTo>
                  <a:lnTo>
                    <a:pt x="4171641" y="47449"/>
                  </a:lnTo>
                  <a:lnTo>
                    <a:pt x="4432369" y="94899"/>
                  </a:lnTo>
                  <a:lnTo>
                    <a:pt x="4693096" y="47449"/>
                  </a:lnTo>
                  <a:lnTo>
                    <a:pt x="4953824" y="901542"/>
                  </a:lnTo>
                  <a:lnTo>
                    <a:pt x="5214552" y="616844"/>
                  </a:lnTo>
                  <a:lnTo>
                    <a:pt x="5475279" y="332147"/>
                  </a:lnTo>
                  <a:lnTo>
                    <a:pt x="5736007" y="332147"/>
                  </a:lnTo>
                  <a:lnTo>
                    <a:pt x="5996734" y="332147"/>
                  </a:lnTo>
                  <a:lnTo>
                    <a:pt x="6257462" y="332147"/>
                  </a:lnTo>
                </a:path>
              </a:pathLst>
            </a:custGeom>
            <a:ln w="27101" cap="flat">
              <a:solidFill>
                <a:srgbClr val="FFC20E">
                  <a:alpha val="100000"/>
                </a:srgbClr>
              </a:solidFill>
              <a:prstDash val="solid"/>
              <a:round/>
            </a:ln>
          </p:spPr>
          <p:txBody>
            <a:bodyPr/>
            <a:lstStyle/>
            <a:p/>
          </p:txBody>
        </p:sp>
        <p:sp>
          <p:nvSpPr>
            <p:cNvPr id="45" name="pl45"/>
            <p:cNvSpPr/>
            <p:nvPr/>
          </p:nvSpPr>
          <p:spPr>
            <a:xfrm>
              <a:off x="4785441" y="1879791"/>
              <a:ext cx="2868003" cy="1518387"/>
            </a:xfrm>
            <a:custGeom>
              <a:avLst/>
              <a:pathLst>
                <a:path w="2868003" h="1518387">
                  <a:moveTo>
                    <a:pt x="0" y="1281139"/>
                  </a:moveTo>
                  <a:lnTo>
                    <a:pt x="260727" y="0"/>
                  </a:lnTo>
                  <a:lnTo>
                    <a:pt x="521455" y="0"/>
                  </a:lnTo>
                  <a:lnTo>
                    <a:pt x="782182" y="237248"/>
                  </a:lnTo>
                  <a:lnTo>
                    <a:pt x="1042910" y="427046"/>
                  </a:lnTo>
                  <a:lnTo>
                    <a:pt x="1303638" y="616844"/>
                  </a:lnTo>
                  <a:lnTo>
                    <a:pt x="1564365" y="1518387"/>
                  </a:lnTo>
                  <a:lnTo>
                    <a:pt x="1825093" y="1376038"/>
                  </a:lnTo>
                  <a:lnTo>
                    <a:pt x="2085820" y="1281139"/>
                  </a:lnTo>
                  <a:lnTo>
                    <a:pt x="2346548" y="1281139"/>
                  </a:lnTo>
                  <a:lnTo>
                    <a:pt x="2607276" y="1281139"/>
                  </a:lnTo>
                  <a:lnTo>
                    <a:pt x="2868003" y="1281139"/>
                  </a:lnTo>
                </a:path>
              </a:pathLst>
            </a:custGeom>
            <a:ln w="27101" cap="flat">
              <a:solidFill>
                <a:srgbClr val="008B00">
                  <a:alpha val="100000"/>
                </a:srgbClr>
              </a:solidFill>
              <a:prstDash val="solid"/>
              <a:round/>
            </a:ln>
          </p:spPr>
          <p:txBody>
            <a:bodyPr/>
            <a:lstStyle/>
            <a:p/>
          </p:txBody>
        </p:sp>
        <p:sp>
          <p:nvSpPr>
            <p:cNvPr id="46" name="pl46"/>
            <p:cNvSpPr/>
            <p:nvPr/>
          </p:nvSpPr>
          <p:spPr>
            <a:xfrm>
              <a:off x="1917438" y="1405295"/>
              <a:ext cx="5736007" cy="1328589"/>
            </a:xfrm>
            <a:custGeom>
              <a:avLst/>
              <a:pathLst>
                <a:path w="5736007" h="1328589">
                  <a:moveTo>
                    <a:pt x="0" y="1043891"/>
                  </a:moveTo>
                  <a:lnTo>
                    <a:pt x="260727" y="1043891"/>
                  </a:lnTo>
                  <a:lnTo>
                    <a:pt x="521455" y="1043891"/>
                  </a:lnTo>
                  <a:lnTo>
                    <a:pt x="782182" y="948992"/>
                  </a:lnTo>
                  <a:lnTo>
                    <a:pt x="1042910" y="664294"/>
                  </a:lnTo>
                  <a:lnTo>
                    <a:pt x="1303638" y="474496"/>
                  </a:lnTo>
                  <a:lnTo>
                    <a:pt x="1564365" y="189798"/>
                  </a:lnTo>
                  <a:lnTo>
                    <a:pt x="1825093" y="0"/>
                  </a:lnTo>
                  <a:lnTo>
                    <a:pt x="2085820" y="47449"/>
                  </a:lnTo>
                  <a:lnTo>
                    <a:pt x="2346548" y="142348"/>
                  </a:lnTo>
                  <a:lnTo>
                    <a:pt x="2607276" y="142348"/>
                  </a:lnTo>
                  <a:lnTo>
                    <a:pt x="2868003" y="189798"/>
                  </a:lnTo>
                  <a:lnTo>
                    <a:pt x="3128731" y="237248"/>
                  </a:lnTo>
                  <a:lnTo>
                    <a:pt x="3389458" y="379596"/>
                  </a:lnTo>
                  <a:lnTo>
                    <a:pt x="3650186" y="427046"/>
                  </a:lnTo>
                  <a:lnTo>
                    <a:pt x="3910914" y="569395"/>
                  </a:lnTo>
                  <a:lnTo>
                    <a:pt x="4171641" y="521945"/>
                  </a:lnTo>
                  <a:lnTo>
                    <a:pt x="4432369" y="1328589"/>
                  </a:lnTo>
                  <a:lnTo>
                    <a:pt x="4693096" y="1091341"/>
                  </a:lnTo>
                  <a:lnTo>
                    <a:pt x="4953824" y="854093"/>
                  </a:lnTo>
                  <a:lnTo>
                    <a:pt x="5214552" y="854093"/>
                  </a:lnTo>
                  <a:lnTo>
                    <a:pt x="5475279" y="854093"/>
                  </a:lnTo>
                  <a:lnTo>
                    <a:pt x="5736007" y="854093"/>
                  </a:lnTo>
                </a:path>
              </a:pathLst>
            </a:custGeom>
            <a:ln w="27101" cap="flat">
              <a:solidFill>
                <a:srgbClr val="9A32CD">
                  <a:alpha val="100000"/>
                </a:srgbClr>
              </a:solidFill>
              <a:prstDash val="solid"/>
              <a:round/>
            </a:ln>
          </p:spPr>
          <p:txBody>
            <a:bodyPr/>
            <a:lstStyle/>
            <a:p/>
          </p:txBody>
        </p:sp>
        <p:sp>
          <p:nvSpPr>
            <p:cNvPr id="47" name="pl47"/>
            <p:cNvSpPr/>
            <p:nvPr/>
          </p:nvSpPr>
          <p:spPr>
            <a:xfrm>
              <a:off x="7671585" y="1452745"/>
              <a:ext cx="687275" cy="6"/>
            </a:xfrm>
            <a:custGeom>
              <a:avLst/>
              <a:pathLst>
                <a:path w="687275" h="6">
                  <a:moveTo>
                    <a:pt x="687275" y="6"/>
                  </a:moveTo>
                  <a:lnTo>
                    <a:pt x="0" y="0"/>
                  </a:lnTo>
                </a:path>
              </a:pathLst>
            </a:custGeom>
          </p:spPr>
          <p:txBody>
            <a:bodyPr/>
            <a:lstStyle/>
            <a:p/>
          </p:txBody>
        </p:sp>
        <p:sp>
          <p:nvSpPr>
            <p:cNvPr id="48" name="pl48"/>
            <p:cNvSpPr/>
            <p:nvPr/>
          </p:nvSpPr>
          <p:spPr>
            <a:xfrm>
              <a:off x="7668497" y="1961631"/>
              <a:ext cx="690363" cy="291403"/>
            </a:xfrm>
            <a:custGeom>
              <a:avLst/>
              <a:pathLst>
                <a:path w="690363" h="291403">
                  <a:moveTo>
                    <a:pt x="690363" y="0"/>
                  </a:moveTo>
                  <a:lnTo>
                    <a:pt x="0" y="291403"/>
                  </a:lnTo>
                </a:path>
              </a:pathLst>
            </a:custGeom>
          </p:spPr>
          <p:txBody>
            <a:bodyPr/>
            <a:lstStyle/>
            <a:p/>
          </p:txBody>
        </p:sp>
        <p:sp>
          <p:nvSpPr>
            <p:cNvPr id="49" name="pl49"/>
            <p:cNvSpPr/>
            <p:nvPr/>
          </p:nvSpPr>
          <p:spPr>
            <a:xfrm>
              <a:off x="7671487" y="2217485"/>
              <a:ext cx="620944" cy="40719"/>
            </a:xfrm>
            <a:custGeom>
              <a:avLst/>
              <a:pathLst>
                <a:path w="620944" h="40719">
                  <a:moveTo>
                    <a:pt x="620944" y="0"/>
                  </a:moveTo>
                  <a:lnTo>
                    <a:pt x="0" y="40719"/>
                  </a:lnTo>
                </a:path>
              </a:pathLst>
            </a:custGeom>
          </p:spPr>
          <p:txBody>
            <a:bodyPr/>
            <a:lstStyle/>
            <a:p/>
          </p:txBody>
        </p:sp>
        <p:sp>
          <p:nvSpPr>
            <p:cNvPr id="50" name="pl50"/>
            <p:cNvSpPr/>
            <p:nvPr/>
          </p:nvSpPr>
          <p:spPr>
            <a:xfrm>
              <a:off x="7671426" y="2479450"/>
              <a:ext cx="753600" cy="63129"/>
            </a:xfrm>
            <a:custGeom>
              <a:avLst/>
              <a:pathLst>
                <a:path w="753600" h="63129">
                  <a:moveTo>
                    <a:pt x="753600" y="0"/>
                  </a:moveTo>
                  <a:lnTo>
                    <a:pt x="0" y="63129"/>
                  </a:lnTo>
                </a:path>
              </a:pathLst>
            </a:custGeom>
          </p:spPr>
          <p:txBody>
            <a:bodyPr/>
            <a:lstStyle/>
            <a:p/>
          </p:txBody>
        </p:sp>
        <p:sp>
          <p:nvSpPr>
            <p:cNvPr id="51" name="pl51"/>
            <p:cNvSpPr/>
            <p:nvPr/>
          </p:nvSpPr>
          <p:spPr>
            <a:xfrm>
              <a:off x="7666946" y="2750114"/>
              <a:ext cx="715998" cy="403213"/>
            </a:xfrm>
            <a:custGeom>
              <a:avLst/>
              <a:pathLst>
                <a:path w="715998" h="403213">
                  <a:moveTo>
                    <a:pt x="715998" y="0"/>
                  </a:moveTo>
                  <a:lnTo>
                    <a:pt x="0" y="403213"/>
                  </a:lnTo>
                </a:path>
              </a:pathLst>
            </a:custGeom>
          </p:spPr>
          <p:txBody>
            <a:bodyPr/>
            <a:lstStyle/>
            <a:p/>
          </p:txBody>
        </p:sp>
        <p:sp>
          <p:nvSpPr>
            <p:cNvPr id="52" name="pl52"/>
            <p:cNvSpPr/>
            <p:nvPr/>
          </p:nvSpPr>
          <p:spPr>
            <a:xfrm>
              <a:off x="7671443" y="3209806"/>
              <a:ext cx="711502" cy="56363"/>
            </a:xfrm>
            <a:custGeom>
              <a:avLst/>
              <a:pathLst>
                <a:path w="711502" h="56363">
                  <a:moveTo>
                    <a:pt x="711502" y="56363"/>
                  </a:moveTo>
                  <a:lnTo>
                    <a:pt x="0" y="0"/>
                  </a:lnTo>
                </a:path>
              </a:pathLst>
            </a:custGeom>
          </p:spPr>
          <p:txBody>
            <a:bodyPr/>
            <a:lstStyle/>
            <a:p/>
          </p:txBody>
        </p:sp>
        <p:sp>
          <p:nvSpPr>
            <p:cNvPr id="53" name="pl53"/>
            <p:cNvSpPr/>
            <p:nvPr/>
          </p:nvSpPr>
          <p:spPr>
            <a:xfrm>
              <a:off x="7669902" y="3011897"/>
              <a:ext cx="658681" cy="191693"/>
            </a:xfrm>
            <a:custGeom>
              <a:avLst/>
              <a:pathLst>
                <a:path w="658681" h="191693">
                  <a:moveTo>
                    <a:pt x="658681" y="0"/>
                  </a:moveTo>
                  <a:lnTo>
                    <a:pt x="0" y="191693"/>
                  </a:lnTo>
                </a:path>
              </a:pathLst>
            </a:custGeom>
          </p:spPr>
          <p:txBody>
            <a:bodyPr/>
            <a:lstStyle/>
            <a:p/>
          </p:txBody>
        </p:sp>
        <p:sp>
          <p:nvSpPr>
            <p:cNvPr id="54" name="pl54"/>
            <p:cNvSpPr/>
            <p:nvPr/>
          </p:nvSpPr>
          <p:spPr>
            <a:xfrm>
              <a:off x="7665222" y="3217039"/>
              <a:ext cx="771872" cy="567506"/>
            </a:xfrm>
            <a:custGeom>
              <a:avLst/>
              <a:pathLst>
                <a:path w="771872" h="567506">
                  <a:moveTo>
                    <a:pt x="771872" y="567506"/>
                  </a:moveTo>
                  <a:lnTo>
                    <a:pt x="0" y="0"/>
                  </a:lnTo>
                </a:path>
              </a:pathLst>
            </a:custGeom>
          </p:spPr>
          <p:txBody>
            <a:bodyPr/>
            <a:lstStyle/>
            <a:p/>
          </p:txBody>
        </p:sp>
        <p:sp>
          <p:nvSpPr>
            <p:cNvPr id="55" name="pl55"/>
            <p:cNvSpPr/>
            <p:nvPr/>
          </p:nvSpPr>
          <p:spPr>
            <a:xfrm>
              <a:off x="7668586" y="3214650"/>
              <a:ext cx="738443" cy="305793"/>
            </a:xfrm>
            <a:custGeom>
              <a:avLst/>
              <a:pathLst>
                <a:path w="738443" h="305793">
                  <a:moveTo>
                    <a:pt x="738443" y="305793"/>
                  </a:moveTo>
                  <a:lnTo>
                    <a:pt x="0" y="0"/>
                  </a:lnTo>
                </a:path>
              </a:pathLst>
            </a:custGeom>
          </p:spPr>
          <p:txBody>
            <a:bodyPr/>
            <a:lstStyle/>
            <a:p/>
          </p:txBody>
        </p:sp>
        <p:sp>
          <p:nvSpPr>
            <p:cNvPr id="56" name="pg56"/>
            <p:cNvSpPr/>
            <p:nvPr/>
          </p:nvSpPr>
          <p:spPr>
            <a:xfrm>
              <a:off x="8290281" y="1368232"/>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57" name="tx57"/>
            <p:cNvSpPr/>
            <p:nvPr/>
          </p:nvSpPr>
          <p:spPr>
            <a:xfrm>
              <a:off x="8313141" y="1409770"/>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88%</a:t>
              </a:r>
            </a:p>
          </p:txBody>
        </p:sp>
        <p:sp>
          <p:nvSpPr>
            <p:cNvPr id="58" name="pg58"/>
            <p:cNvSpPr/>
            <p:nvPr/>
          </p:nvSpPr>
          <p:spPr>
            <a:xfrm>
              <a:off x="8290281" y="1870352"/>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59" name="tx59"/>
            <p:cNvSpPr/>
            <p:nvPr/>
          </p:nvSpPr>
          <p:spPr>
            <a:xfrm>
              <a:off x="8313141" y="1911890"/>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71%</a:t>
              </a:r>
            </a:p>
          </p:txBody>
        </p:sp>
        <p:sp>
          <p:nvSpPr>
            <p:cNvPr id="60" name="pg60"/>
            <p:cNvSpPr/>
            <p:nvPr/>
          </p:nvSpPr>
          <p:spPr>
            <a:xfrm>
              <a:off x="8223851" y="2132735"/>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1" name="tx61"/>
            <p:cNvSpPr/>
            <p:nvPr/>
          </p:nvSpPr>
          <p:spPr>
            <a:xfrm>
              <a:off x="8246711" y="2174273"/>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Rubella: 71%</a:t>
              </a:r>
            </a:p>
          </p:txBody>
        </p:sp>
        <p:sp>
          <p:nvSpPr>
            <p:cNvPr id="62" name="pg62"/>
            <p:cNvSpPr/>
            <p:nvPr/>
          </p:nvSpPr>
          <p:spPr>
            <a:xfrm>
              <a:off x="8356446" y="2394347"/>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63" name="tx63"/>
            <p:cNvSpPr/>
            <p:nvPr/>
          </p:nvSpPr>
          <p:spPr>
            <a:xfrm>
              <a:off x="8379306" y="2435885"/>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IPV1: 65%</a:t>
              </a:r>
            </a:p>
          </p:txBody>
        </p:sp>
        <p:sp>
          <p:nvSpPr>
            <p:cNvPr id="64" name="pg64"/>
            <p:cNvSpPr/>
            <p:nvPr/>
          </p:nvSpPr>
          <p:spPr>
            <a:xfrm>
              <a:off x="8314365" y="2658295"/>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5" name="tx65"/>
            <p:cNvSpPr/>
            <p:nvPr/>
          </p:nvSpPr>
          <p:spPr>
            <a:xfrm>
              <a:off x="8337225" y="2699833"/>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PcVC: 52%</a:t>
              </a:r>
            </a:p>
          </p:txBody>
        </p:sp>
        <p:sp>
          <p:nvSpPr>
            <p:cNvPr id="66" name="pg66"/>
            <p:cNvSpPr/>
            <p:nvPr/>
          </p:nvSpPr>
          <p:spPr>
            <a:xfrm>
              <a:off x="8314365" y="3182116"/>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7" name="tx67"/>
            <p:cNvSpPr/>
            <p:nvPr/>
          </p:nvSpPr>
          <p:spPr>
            <a:xfrm>
              <a:off x="8337225" y="3223654"/>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51%</a:t>
              </a:r>
            </a:p>
          </p:txBody>
        </p:sp>
        <p:sp>
          <p:nvSpPr>
            <p:cNvPr id="68" name="pg68"/>
            <p:cNvSpPr/>
            <p:nvPr/>
          </p:nvSpPr>
          <p:spPr>
            <a:xfrm>
              <a:off x="8260004" y="2922034"/>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9" name="tx69"/>
            <p:cNvSpPr/>
            <p:nvPr/>
          </p:nvSpPr>
          <p:spPr>
            <a:xfrm>
              <a:off x="8282864" y="2944887"/>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51%</a:t>
              </a:r>
            </a:p>
          </p:txBody>
        </p:sp>
        <p:sp>
          <p:nvSpPr>
            <p:cNvPr id="70" name="pg70"/>
            <p:cNvSpPr/>
            <p:nvPr/>
          </p:nvSpPr>
          <p:spPr>
            <a:xfrm>
              <a:off x="8368515" y="3706950"/>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1" name="tx71"/>
            <p:cNvSpPr/>
            <p:nvPr/>
          </p:nvSpPr>
          <p:spPr>
            <a:xfrm>
              <a:off x="8391375" y="3748488"/>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51%</a:t>
              </a:r>
            </a:p>
          </p:txBody>
        </p:sp>
        <p:sp>
          <p:nvSpPr>
            <p:cNvPr id="72" name="pg72"/>
            <p:cNvSpPr/>
            <p:nvPr/>
          </p:nvSpPr>
          <p:spPr>
            <a:xfrm>
              <a:off x="8338449" y="3442228"/>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2"/>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73" name="tx73"/>
            <p:cNvSpPr/>
            <p:nvPr/>
          </p:nvSpPr>
          <p:spPr>
            <a:xfrm>
              <a:off x="8361309" y="3483767"/>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IPVC: 51%</a:t>
              </a:r>
            </a:p>
          </p:txBody>
        </p:sp>
        <p:sp>
          <p:nvSpPr>
            <p:cNvPr id="74" name="pl74"/>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5" name="rc75"/>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6" name="tx76"/>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7" name="tx77"/>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8" name="tx78"/>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9" name="tx79"/>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0" name="tx80"/>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1" name="tx81"/>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2" name="tx82"/>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3" name="tx83"/>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4" name="tx84"/>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5" name="tx85"/>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6" name="tx86"/>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87" name="tx87"/>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8" name="tx88"/>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9" name="tx89"/>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0" name="tx90"/>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1" name="tx91"/>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2" name="tx92"/>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3" name="tx93"/>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4" name="tx94"/>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5" name="tx95"/>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6" name="tx96"/>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7" name="tx97"/>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98" name="tx98"/>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99" name="tx99"/>
            <p:cNvSpPr/>
            <p:nvPr/>
          </p:nvSpPr>
          <p:spPr>
            <a:xfrm>
              <a:off x="3361258" y="401416"/>
              <a:ext cx="310909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Azerbaijan, 2000-2025</a:t>
              </a:r>
            </a:p>
          </p:txBody>
        </p:sp>
        <p:sp>
          <p:nvSpPr>
            <p:cNvPr id="100" name="tx10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1" name="tx101"/>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8 vaccines (complete series).
In 2025, DTP3, HepB3, Hib3, and IPVC had the lowest coverage of all vaccines (51%), followed by IPV1 (65%).
Coverage of 7 vaccines decreased (DTP3, HEPB3, HIB3, IPV1, MCV1, MCV2 and RUBELLA) compared to respective coverage in 2019.
Coverage of 8 vaccines were the same (DTP3, HEPB3, HIB3, IPV1, IPVC, MCV1, MCV2 and RUBELLA) compared to respective coverage in 2024.</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3648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2362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10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79791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38506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55935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14649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733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32078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90793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280030" y="907931"/>
              <a:ext cx="144432" cy="0"/>
            </a:xfrm>
            <a:custGeom>
              <a:avLst/>
              <a:pathLst>
                <a:path w="144432" h="0">
                  <a:moveTo>
                    <a:pt x="0" y="0"/>
                  </a:moveTo>
                  <a:lnTo>
                    <a:pt x="72216" y="0"/>
                  </a:lnTo>
                  <a:lnTo>
                    <a:pt x="144432" y="0"/>
                  </a:lnTo>
                  <a:lnTo>
                    <a:pt x="144432"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21" name="pl21"/>
            <p:cNvSpPr/>
            <p:nvPr/>
          </p:nvSpPr>
          <p:spPr>
            <a:xfrm>
              <a:off x="6041321" y="1320786"/>
              <a:ext cx="1011029" cy="0"/>
            </a:xfrm>
            <a:custGeom>
              <a:avLst/>
              <a:pathLst>
                <a:path w="1011029" h="0">
                  <a:moveTo>
                    <a:pt x="0" y="0"/>
                  </a:moveTo>
                  <a:lnTo>
                    <a:pt x="72216" y="0"/>
                  </a:lnTo>
                  <a:lnTo>
                    <a:pt x="144432" y="0"/>
                  </a:lnTo>
                  <a:lnTo>
                    <a:pt x="144432" y="0"/>
                  </a:lnTo>
                  <a:lnTo>
                    <a:pt x="144432" y="0"/>
                  </a:lnTo>
                  <a:lnTo>
                    <a:pt x="144432" y="0"/>
                  </a:lnTo>
                  <a:lnTo>
                    <a:pt x="1011029" y="0"/>
                  </a:lnTo>
                </a:path>
              </a:pathLst>
            </a:custGeom>
            <a:ln w="116535" cap="flat">
              <a:solidFill>
                <a:srgbClr val="E8E8E8">
                  <a:alpha val="100000"/>
                </a:srgbClr>
              </a:solidFill>
              <a:prstDash val="solid"/>
              <a:round/>
            </a:ln>
          </p:spPr>
          <p:txBody>
            <a:bodyPr/>
            <a:lstStyle/>
            <a:p/>
          </p:txBody>
        </p:sp>
        <p:sp>
          <p:nvSpPr>
            <p:cNvPr id="22" name="pl22"/>
            <p:cNvSpPr/>
            <p:nvPr/>
          </p:nvSpPr>
          <p:spPr>
            <a:xfrm>
              <a:off x="5030292" y="1733641"/>
              <a:ext cx="1733193" cy="0"/>
            </a:xfrm>
            <a:custGeom>
              <a:avLst/>
              <a:pathLst>
                <a:path w="1733193" h="0">
                  <a:moveTo>
                    <a:pt x="0" y="0"/>
                  </a:moveTo>
                  <a:lnTo>
                    <a:pt x="144432" y="0"/>
                  </a:lnTo>
                  <a:lnTo>
                    <a:pt x="144432" y="0"/>
                  </a:lnTo>
                  <a:lnTo>
                    <a:pt x="144432" y="0"/>
                  </a:lnTo>
                  <a:lnTo>
                    <a:pt x="144432" y="0"/>
                  </a:lnTo>
                  <a:lnTo>
                    <a:pt x="505514" y="0"/>
                  </a:lnTo>
                  <a:lnTo>
                    <a:pt x="1733193" y="0"/>
                  </a:lnTo>
                </a:path>
              </a:pathLst>
            </a:custGeom>
            <a:ln w="116535" cap="flat">
              <a:solidFill>
                <a:srgbClr val="E8E8E8">
                  <a:alpha val="100000"/>
                </a:srgbClr>
              </a:solidFill>
              <a:prstDash val="solid"/>
              <a:round/>
            </a:ln>
          </p:spPr>
          <p:txBody>
            <a:bodyPr/>
            <a:lstStyle/>
            <a:p/>
          </p:txBody>
        </p:sp>
        <p:sp>
          <p:nvSpPr>
            <p:cNvPr id="23" name="pl23"/>
            <p:cNvSpPr/>
            <p:nvPr/>
          </p:nvSpPr>
          <p:spPr>
            <a:xfrm>
              <a:off x="5030292" y="2146496"/>
              <a:ext cx="1733193" cy="0"/>
            </a:xfrm>
            <a:custGeom>
              <a:avLst/>
              <a:pathLst>
                <a:path w="1733193" h="0">
                  <a:moveTo>
                    <a:pt x="0" y="0"/>
                  </a:moveTo>
                  <a:lnTo>
                    <a:pt x="144432" y="0"/>
                  </a:lnTo>
                  <a:lnTo>
                    <a:pt x="144432" y="0"/>
                  </a:lnTo>
                  <a:lnTo>
                    <a:pt x="144432" y="0"/>
                  </a:lnTo>
                  <a:lnTo>
                    <a:pt x="144432" y="0"/>
                  </a:lnTo>
                  <a:lnTo>
                    <a:pt x="505514" y="0"/>
                  </a:lnTo>
                  <a:lnTo>
                    <a:pt x="1733193" y="0"/>
                  </a:lnTo>
                </a:path>
              </a:pathLst>
            </a:custGeom>
            <a:ln w="116535" cap="flat">
              <a:solidFill>
                <a:srgbClr val="E8E8E8">
                  <a:alpha val="100000"/>
                </a:srgbClr>
              </a:solidFill>
              <a:prstDash val="solid"/>
              <a:round/>
            </a:ln>
          </p:spPr>
          <p:txBody>
            <a:bodyPr/>
            <a:lstStyle/>
            <a:p/>
          </p:txBody>
        </p:sp>
        <p:sp>
          <p:nvSpPr>
            <p:cNvPr id="24" name="pl24"/>
            <p:cNvSpPr/>
            <p:nvPr/>
          </p:nvSpPr>
          <p:spPr>
            <a:xfrm>
              <a:off x="7630082" y="2559351"/>
              <a:ext cx="216649" cy="0"/>
            </a:xfrm>
            <a:custGeom>
              <a:avLst/>
              <a:pathLst>
                <a:path w="216649" h="0">
                  <a:moveTo>
                    <a:pt x="0" y="0"/>
                  </a:moveTo>
                  <a:lnTo>
                    <a:pt x="72216" y="0"/>
                  </a:lnTo>
                  <a:lnTo>
                    <a:pt x="72216" y="0"/>
                  </a:lnTo>
                  <a:lnTo>
                    <a:pt x="72216" y="0"/>
                  </a:lnTo>
                  <a:lnTo>
                    <a:pt x="72216" y="0"/>
                  </a:lnTo>
                  <a:lnTo>
                    <a:pt x="72216" y="0"/>
                  </a:lnTo>
                  <a:lnTo>
                    <a:pt x="216649" y="0"/>
                  </a:lnTo>
                </a:path>
              </a:pathLst>
            </a:custGeom>
            <a:ln w="116535" cap="flat">
              <a:solidFill>
                <a:srgbClr val="E8E8E8">
                  <a:alpha val="100000"/>
                </a:srgbClr>
              </a:solidFill>
              <a:prstDash val="solid"/>
              <a:round/>
            </a:ln>
          </p:spPr>
          <p:txBody>
            <a:bodyPr/>
            <a:lstStyle/>
            <a:p/>
          </p:txBody>
        </p:sp>
        <p:sp>
          <p:nvSpPr>
            <p:cNvPr id="25" name="pl25"/>
            <p:cNvSpPr/>
            <p:nvPr/>
          </p:nvSpPr>
          <p:spPr>
            <a:xfrm>
              <a:off x="5030292" y="2972206"/>
              <a:ext cx="1733193" cy="0"/>
            </a:xfrm>
            <a:custGeom>
              <a:avLst/>
              <a:pathLst>
                <a:path w="1733193" h="0">
                  <a:moveTo>
                    <a:pt x="0" y="0"/>
                  </a:moveTo>
                  <a:lnTo>
                    <a:pt x="144432" y="0"/>
                  </a:lnTo>
                  <a:lnTo>
                    <a:pt x="144432" y="0"/>
                  </a:lnTo>
                  <a:lnTo>
                    <a:pt x="144432" y="0"/>
                  </a:lnTo>
                  <a:lnTo>
                    <a:pt x="144432" y="0"/>
                  </a:lnTo>
                  <a:lnTo>
                    <a:pt x="505514" y="0"/>
                  </a:lnTo>
                  <a:lnTo>
                    <a:pt x="1733193" y="0"/>
                  </a:lnTo>
                </a:path>
              </a:pathLst>
            </a:custGeom>
            <a:ln w="116535" cap="flat">
              <a:solidFill>
                <a:srgbClr val="E8E8E8">
                  <a:alpha val="100000"/>
                </a:srgbClr>
              </a:solidFill>
              <a:prstDash val="solid"/>
              <a:round/>
            </a:ln>
          </p:spPr>
          <p:txBody>
            <a:bodyPr/>
            <a:lstStyle/>
            <a:p/>
          </p:txBody>
        </p:sp>
        <p:sp>
          <p:nvSpPr>
            <p:cNvPr id="26" name="pl26"/>
            <p:cNvSpPr/>
            <p:nvPr/>
          </p:nvSpPr>
          <p:spPr>
            <a:xfrm>
              <a:off x="6041321" y="3385062"/>
              <a:ext cx="1155462" cy="0"/>
            </a:xfrm>
            <a:custGeom>
              <a:avLst/>
              <a:pathLst>
                <a:path w="1155462" h="0">
                  <a:moveTo>
                    <a:pt x="0" y="0"/>
                  </a:moveTo>
                  <a:lnTo>
                    <a:pt x="0" y="0"/>
                  </a:lnTo>
                  <a:lnTo>
                    <a:pt x="0" y="0"/>
                  </a:lnTo>
                  <a:lnTo>
                    <a:pt x="72216" y="0"/>
                  </a:lnTo>
                  <a:lnTo>
                    <a:pt x="144432" y="0"/>
                  </a:lnTo>
                  <a:lnTo>
                    <a:pt x="144432" y="0"/>
                  </a:lnTo>
                  <a:lnTo>
                    <a:pt x="1155462" y="0"/>
                  </a:lnTo>
                </a:path>
              </a:pathLst>
            </a:custGeom>
            <a:ln w="116535" cap="flat">
              <a:solidFill>
                <a:srgbClr val="E8E8E8">
                  <a:alpha val="100000"/>
                </a:srgbClr>
              </a:solidFill>
              <a:prstDash val="solid"/>
              <a:round/>
            </a:ln>
          </p:spPr>
          <p:txBody>
            <a:bodyPr/>
            <a:lstStyle/>
            <a:p/>
          </p:txBody>
        </p:sp>
        <p:sp>
          <p:nvSpPr>
            <p:cNvPr id="27" name="pl27"/>
            <p:cNvSpPr/>
            <p:nvPr/>
          </p:nvSpPr>
          <p:spPr>
            <a:xfrm>
              <a:off x="5896889" y="3797917"/>
              <a:ext cx="1227678" cy="0"/>
            </a:xfrm>
            <a:custGeom>
              <a:avLst/>
              <a:pathLst>
                <a:path w="1227678" h="0">
                  <a:moveTo>
                    <a:pt x="0" y="0"/>
                  </a:moveTo>
                  <a:lnTo>
                    <a:pt x="361082" y="0"/>
                  </a:lnTo>
                  <a:lnTo>
                    <a:pt x="722164" y="0"/>
                  </a:lnTo>
                  <a:lnTo>
                    <a:pt x="722164" y="0"/>
                  </a:lnTo>
                  <a:lnTo>
                    <a:pt x="722164" y="0"/>
                  </a:lnTo>
                  <a:lnTo>
                    <a:pt x="722164" y="0"/>
                  </a:lnTo>
                  <a:lnTo>
                    <a:pt x="1227678" y="0"/>
                  </a:lnTo>
                </a:path>
              </a:pathLst>
            </a:custGeom>
            <a:ln w="116535" cap="flat">
              <a:solidFill>
                <a:srgbClr val="E8E8E8">
                  <a:alpha val="100000"/>
                </a:srgbClr>
              </a:solidFill>
              <a:prstDash val="solid"/>
              <a:round/>
            </a:ln>
          </p:spPr>
          <p:txBody>
            <a:bodyPr/>
            <a:lstStyle/>
            <a:p/>
          </p:txBody>
        </p:sp>
        <p:sp>
          <p:nvSpPr>
            <p:cNvPr id="28" name="pl28"/>
            <p:cNvSpPr/>
            <p:nvPr/>
          </p:nvSpPr>
          <p:spPr>
            <a:xfrm>
              <a:off x="6980135" y="4210772"/>
              <a:ext cx="1299895" cy="0"/>
            </a:xfrm>
            <a:custGeom>
              <a:avLst/>
              <a:pathLst>
                <a:path w="1299895" h="0">
                  <a:moveTo>
                    <a:pt x="0" y="0"/>
                  </a:moveTo>
                  <a:lnTo>
                    <a:pt x="433298" y="0"/>
                  </a:lnTo>
                  <a:lnTo>
                    <a:pt x="866596" y="0"/>
                  </a:lnTo>
                  <a:lnTo>
                    <a:pt x="866596" y="0"/>
                  </a:lnTo>
                  <a:lnTo>
                    <a:pt x="866596" y="0"/>
                  </a:lnTo>
                  <a:lnTo>
                    <a:pt x="866596" y="0"/>
                  </a:lnTo>
                  <a:lnTo>
                    <a:pt x="1299895" y="0"/>
                  </a:lnTo>
                </a:path>
              </a:pathLst>
            </a:custGeom>
            <a:ln w="116535" cap="flat">
              <a:solidFill>
                <a:srgbClr val="E8E8E8">
                  <a:alpha val="100000"/>
                </a:srgbClr>
              </a:solidFill>
              <a:prstDash val="solid"/>
              <a:round/>
            </a:ln>
          </p:spPr>
          <p:txBody>
            <a:bodyPr/>
            <a:lstStyle/>
            <a:p/>
          </p:txBody>
        </p:sp>
        <p:sp>
          <p:nvSpPr>
            <p:cNvPr id="29" name="pl29"/>
            <p:cNvSpPr/>
            <p:nvPr/>
          </p:nvSpPr>
          <p:spPr>
            <a:xfrm>
              <a:off x="4885859" y="4623627"/>
              <a:ext cx="1372111" cy="0"/>
            </a:xfrm>
            <a:custGeom>
              <a:avLst/>
              <a:pathLst>
                <a:path w="1372111" h="0">
                  <a:moveTo>
                    <a:pt x="0" y="0"/>
                  </a:moveTo>
                  <a:lnTo>
                    <a:pt x="216649" y="0"/>
                  </a:lnTo>
                  <a:lnTo>
                    <a:pt x="361082" y="0"/>
                  </a:lnTo>
                  <a:lnTo>
                    <a:pt x="361082" y="0"/>
                  </a:lnTo>
                  <a:lnTo>
                    <a:pt x="361082" y="0"/>
                  </a:lnTo>
                  <a:lnTo>
                    <a:pt x="361082" y="0"/>
                  </a:lnTo>
                  <a:lnTo>
                    <a:pt x="1372111" y="0"/>
                  </a:lnTo>
                </a:path>
              </a:pathLst>
            </a:custGeom>
            <a:ln w="116535" cap="flat">
              <a:solidFill>
                <a:srgbClr val="E8E8E8">
                  <a:alpha val="100000"/>
                </a:srgbClr>
              </a:solidFill>
              <a:prstDash val="solid"/>
              <a:round/>
            </a:ln>
          </p:spPr>
          <p:txBody>
            <a:bodyPr/>
            <a:lstStyle/>
            <a:p/>
          </p:txBody>
        </p:sp>
        <p:sp>
          <p:nvSpPr>
            <p:cNvPr id="30" name="pl30"/>
            <p:cNvSpPr/>
            <p:nvPr/>
          </p:nvSpPr>
          <p:spPr>
            <a:xfrm>
              <a:off x="5896889" y="5036482"/>
              <a:ext cx="1227678" cy="0"/>
            </a:xfrm>
            <a:custGeom>
              <a:avLst/>
              <a:pathLst>
                <a:path w="1227678" h="0">
                  <a:moveTo>
                    <a:pt x="0" y="0"/>
                  </a:moveTo>
                  <a:lnTo>
                    <a:pt x="361082" y="0"/>
                  </a:lnTo>
                  <a:lnTo>
                    <a:pt x="722164" y="0"/>
                  </a:lnTo>
                  <a:lnTo>
                    <a:pt x="722164" y="0"/>
                  </a:lnTo>
                  <a:lnTo>
                    <a:pt x="722164" y="0"/>
                  </a:lnTo>
                  <a:lnTo>
                    <a:pt x="722164" y="0"/>
                  </a:lnTo>
                  <a:lnTo>
                    <a:pt x="1227678" y="0"/>
                  </a:lnTo>
                </a:path>
              </a:pathLst>
            </a:custGeom>
            <a:ln w="116535" cap="flat">
              <a:solidFill>
                <a:srgbClr val="E8E8E8">
                  <a:alpha val="100000"/>
                </a:srgbClr>
              </a:solidFill>
              <a:prstDash val="solid"/>
              <a:round/>
            </a:ln>
          </p:spPr>
          <p:txBody>
            <a:bodyPr/>
            <a:lstStyle/>
            <a:p/>
          </p:txBody>
        </p:sp>
        <p:sp>
          <p:nvSpPr>
            <p:cNvPr id="31" name="pt31"/>
            <p:cNvSpPr/>
            <p:nvPr/>
          </p:nvSpPr>
          <p:spPr>
            <a:xfrm>
              <a:off x="8419963"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275530"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34774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419963"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419963"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419963"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419963"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047851"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6109038"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6036821"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6181254"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6181254"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6181254"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6181254"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6758985"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5531307"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5025792"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5170225"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5170225"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5170225"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5170225"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6758985"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5531307"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502579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5170225"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5170225"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5170225"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5170225"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84223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62558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697799"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697799"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697799"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697799"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697799"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6758985"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5531307"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502579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5170225"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5170225"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5170225"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5170225"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192284"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6109038"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6036821"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6036821"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6036821"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6181254"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6181254"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120068"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5892389"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6253471"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6614553"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6614553"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6614553"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6614553"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275530"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6975635"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408933"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842232"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842232"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842232"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842232"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6253471"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4881359"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5098008"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5242441"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5242441"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5242441"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242441"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120068"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5892389"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6253471"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6614553"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6614553"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6614553"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6614553"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8361695" y="84516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8361695" y="84516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8361695" y="84516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6989583" y="125801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6122987" y="125801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6122987" y="125801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6700718" y="1670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5111957" y="1670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5111957" y="1670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6700718" y="208372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5111957" y="208372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5111957" y="208372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7783964" y="24965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7639531" y="24965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7639531" y="24965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6700718"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5111957"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5111957"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7134016" y="33222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6122987" y="33222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6122987" y="33222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7061800" y="373514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6556285" y="373514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6556285" y="373514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8217262" y="4148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7783964" y="4148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7783964" y="4148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6195203" y="456085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5184173" y="456085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5184173" y="456085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7061800" y="497371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6556285" y="497371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6556285" y="497371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tx141"/>
            <p:cNvSpPr/>
            <p:nvPr/>
          </p:nvSpPr>
          <p:spPr>
            <a:xfrm>
              <a:off x="508103" y="495808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42" name="tx142"/>
            <p:cNvSpPr/>
            <p:nvPr/>
          </p:nvSpPr>
          <p:spPr>
            <a:xfrm>
              <a:off x="609275" y="454313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PCVC</a:t>
              </a:r>
            </a:p>
          </p:txBody>
        </p:sp>
        <p:sp>
          <p:nvSpPr>
            <p:cNvPr id="143" name="tx143"/>
            <p:cNvSpPr/>
            <p:nvPr/>
          </p:nvSpPr>
          <p:spPr>
            <a:xfrm>
              <a:off x="609275" y="413027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44" name="tx144"/>
            <p:cNvSpPr/>
            <p:nvPr/>
          </p:nvSpPr>
          <p:spPr>
            <a:xfrm>
              <a:off x="609275" y="371742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45" name="tx145"/>
            <p:cNvSpPr/>
            <p:nvPr/>
          </p:nvSpPr>
          <p:spPr>
            <a:xfrm>
              <a:off x="710044" y="3308114"/>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46" name="tx146"/>
            <p:cNvSpPr/>
            <p:nvPr/>
          </p:nvSpPr>
          <p:spPr>
            <a:xfrm>
              <a:off x="728424" y="2893163"/>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47" name="tx147"/>
            <p:cNvSpPr/>
            <p:nvPr/>
          </p:nvSpPr>
          <p:spPr>
            <a:xfrm>
              <a:off x="544863" y="2450077"/>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HepBB</a:t>
              </a:r>
            </a:p>
          </p:txBody>
        </p:sp>
        <p:sp>
          <p:nvSpPr>
            <p:cNvPr id="148" name="tx148"/>
            <p:cNvSpPr/>
            <p:nvPr/>
          </p:nvSpPr>
          <p:spPr>
            <a:xfrm>
              <a:off x="563163" y="2036738"/>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49" name="tx149"/>
            <p:cNvSpPr/>
            <p:nvPr/>
          </p:nvSpPr>
          <p:spPr>
            <a:xfrm>
              <a:off x="645955" y="165459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50" name="tx150"/>
            <p:cNvSpPr/>
            <p:nvPr/>
          </p:nvSpPr>
          <p:spPr>
            <a:xfrm>
              <a:off x="645955" y="1243838"/>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51" name="tx151"/>
            <p:cNvSpPr/>
            <p:nvPr/>
          </p:nvSpPr>
          <p:spPr>
            <a:xfrm>
              <a:off x="710205" y="827436"/>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BCG</a:t>
              </a:r>
            </a:p>
          </p:txBody>
        </p:sp>
        <p:sp>
          <p:nvSpPr>
            <p:cNvPr id="152" name="tx152"/>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53" name="tx153"/>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54" name="tx154"/>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55" name="tx155"/>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56" name="tx156"/>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57" name="tx157"/>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8" name="pt158"/>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60" name="pt160"/>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1" name="tx161"/>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62" name="tx162"/>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63" name="tx163"/>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64" name="tx164"/>
            <p:cNvSpPr/>
            <p:nvPr/>
          </p:nvSpPr>
          <p:spPr>
            <a:xfrm>
              <a:off x="1130606" y="398022"/>
              <a:ext cx="342000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Azerbaijan, 2019-2025</a:t>
              </a:r>
            </a:p>
          </p:txBody>
        </p:sp>
        <p:sp>
          <p:nvSpPr>
            <p:cNvPr id="165" name="tx165"/>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66" name="tx166"/>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67" name="tx167"/>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68" name="tx168"/>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6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declined between 2019 (77%) and 2024 (65%). DTP1 coverage remained the same in 2025 (65%) compared to 2024, and was lower than in 2019. In 2019-2025, DTP1 coverage was at it's lowest level in 2021 (63%).
In 2024, 10 vaccines had lower coverage than in 2019.
In 2025, 10 vaccines had lower coverage than in 2019.
In 2025, 0 vaccines had lower coverage than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70968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1297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54982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96988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4497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9965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41971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83978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2598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67992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999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38995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621929"/>
              <a:ext cx="6481656" cy="956887"/>
            </a:xfrm>
            <a:custGeom>
              <a:avLst/>
              <a:pathLst>
                <a:path w="6481656" h="956887">
                  <a:moveTo>
                    <a:pt x="0" y="173979"/>
                  </a:moveTo>
                  <a:lnTo>
                    <a:pt x="259266" y="144982"/>
                  </a:lnTo>
                  <a:lnTo>
                    <a:pt x="518532" y="173979"/>
                  </a:lnTo>
                  <a:lnTo>
                    <a:pt x="777798" y="144982"/>
                  </a:lnTo>
                  <a:lnTo>
                    <a:pt x="1037065" y="144982"/>
                  </a:lnTo>
                  <a:lnTo>
                    <a:pt x="1296331" y="202976"/>
                  </a:lnTo>
                  <a:lnTo>
                    <a:pt x="1555597" y="115986"/>
                  </a:lnTo>
                  <a:lnTo>
                    <a:pt x="1814863" y="86989"/>
                  </a:lnTo>
                  <a:lnTo>
                    <a:pt x="2074130" y="28996"/>
                  </a:lnTo>
                  <a:lnTo>
                    <a:pt x="2333396" y="28996"/>
                  </a:lnTo>
                  <a:lnTo>
                    <a:pt x="2592662" y="28996"/>
                  </a:lnTo>
                  <a:lnTo>
                    <a:pt x="2851928" y="0"/>
                  </a:lnTo>
                  <a:lnTo>
                    <a:pt x="3111195" y="86989"/>
                  </a:lnTo>
                  <a:lnTo>
                    <a:pt x="3370461" y="115986"/>
                  </a:lnTo>
                  <a:lnTo>
                    <a:pt x="3629727" y="115986"/>
                  </a:lnTo>
                  <a:lnTo>
                    <a:pt x="3888994" y="86989"/>
                  </a:lnTo>
                  <a:lnTo>
                    <a:pt x="4148260" y="86989"/>
                  </a:lnTo>
                  <a:lnTo>
                    <a:pt x="4407526" y="202976"/>
                  </a:lnTo>
                  <a:lnTo>
                    <a:pt x="4666792" y="231972"/>
                  </a:lnTo>
                  <a:lnTo>
                    <a:pt x="4926059" y="260969"/>
                  </a:lnTo>
                  <a:lnTo>
                    <a:pt x="5185325" y="753911"/>
                  </a:lnTo>
                  <a:lnTo>
                    <a:pt x="5444591" y="956887"/>
                  </a:lnTo>
                  <a:lnTo>
                    <a:pt x="5703857" y="898894"/>
                  </a:lnTo>
                  <a:lnTo>
                    <a:pt x="5963124" y="898894"/>
                  </a:lnTo>
                  <a:lnTo>
                    <a:pt x="6222390" y="898894"/>
                  </a:lnTo>
                  <a:lnTo>
                    <a:pt x="6481656" y="898894"/>
                  </a:lnTo>
                </a:path>
              </a:pathLst>
            </a:custGeom>
            <a:ln w="27101" cap="flat">
              <a:solidFill>
                <a:srgbClr val="F8766D">
                  <a:alpha val="100000"/>
                </a:srgbClr>
              </a:solidFill>
              <a:prstDash val="solid"/>
              <a:round/>
            </a:ln>
          </p:spPr>
          <p:txBody>
            <a:bodyPr/>
            <a:lstStyle/>
            <a:p/>
          </p:txBody>
        </p:sp>
        <p:sp>
          <p:nvSpPr>
            <p:cNvPr id="28" name="pl28"/>
            <p:cNvSpPr/>
            <p:nvPr/>
          </p:nvSpPr>
          <p:spPr>
            <a:xfrm>
              <a:off x="1698285" y="2244974"/>
              <a:ext cx="6222390" cy="869897"/>
            </a:xfrm>
            <a:custGeom>
              <a:avLst/>
              <a:pathLst>
                <a:path w="6222390" h="869897">
                  <a:moveTo>
                    <a:pt x="0" y="869897"/>
                  </a:moveTo>
                  <a:lnTo>
                    <a:pt x="259266" y="811904"/>
                  </a:lnTo>
                  <a:lnTo>
                    <a:pt x="518532" y="840901"/>
                  </a:lnTo>
                  <a:lnTo>
                    <a:pt x="777798" y="811904"/>
                  </a:lnTo>
                  <a:lnTo>
                    <a:pt x="1037065" y="811904"/>
                  </a:lnTo>
                  <a:lnTo>
                    <a:pt x="1296331" y="782907"/>
                  </a:lnTo>
                  <a:lnTo>
                    <a:pt x="1555597" y="579931"/>
                  </a:lnTo>
                  <a:lnTo>
                    <a:pt x="1814863" y="463945"/>
                  </a:lnTo>
                  <a:lnTo>
                    <a:pt x="2074130" y="347959"/>
                  </a:lnTo>
                  <a:lnTo>
                    <a:pt x="2333396" y="173979"/>
                  </a:lnTo>
                  <a:lnTo>
                    <a:pt x="2592662" y="86989"/>
                  </a:lnTo>
                  <a:lnTo>
                    <a:pt x="2851928" y="0"/>
                  </a:lnTo>
                  <a:lnTo>
                    <a:pt x="3111195" y="0"/>
                  </a:lnTo>
                  <a:lnTo>
                    <a:pt x="3370461" y="0"/>
                  </a:lnTo>
                  <a:lnTo>
                    <a:pt x="3629727" y="0"/>
                  </a:lnTo>
                  <a:lnTo>
                    <a:pt x="3888994" y="0"/>
                  </a:lnTo>
                  <a:lnTo>
                    <a:pt x="4148260" y="28996"/>
                  </a:lnTo>
                  <a:lnTo>
                    <a:pt x="4407526" y="57993"/>
                  </a:lnTo>
                  <a:lnTo>
                    <a:pt x="4666792" y="28996"/>
                  </a:lnTo>
                  <a:lnTo>
                    <a:pt x="4926059" y="550935"/>
                  </a:lnTo>
                  <a:lnTo>
                    <a:pt x="5185325" y="376955"/>
                  </a:lnTo>
                  <a:lnTo>
                    <a:pt x="5444591" y="202976"/>
                  </a:lnTo>
                  <a:lnTo>
                    <a:pt x="5703857" y="202976"/>
                  </a:lnTo>
                  <a:lnTo>
                    <a:pt x="5963124" y="202976"/>
                  </a:lnTo>
                  <a:lnTo>
                    <a:pt x="6222390" y="202976"/>
                  </a:lnTo>
                </a:path>
              </a:pathLst>
            </a:custGeom>
            <a:ln w="27101" cap="flat">
              <a:solidFill>
                <a:srgbClr val="00BA38">
                  <a:alpha val="100000"/>
                </a:srgbClr>
              </a:solidFill>
              <a:prstDash val="solid"/>
              <a:round/>
            </a:ln>
          </p:spPr>
          <p:txBody>
            <a:bodyPr/>
            <a:lstStyle/>
            <a:p/>
          </p:txBody>
        </p:sp>
        <p:sp>
          <p:nvSpPr>
            <p:cNvPr id="29" name="pl29"/>
            <p:cNvSpPr/>
            <p:nvPr/>
          </p:nvSpPr>
          <p:spPr>
            <a:xfrm>
              <a:off x="5068747" y="2708919"/>
              <a:ext cx="2851928" cy="927890"/>
            </a:xfrm>
            <a:custGeom>
              <a:avLst/>
              <a:pathLst>
                <a:path w="2851928" h="927890">
                  <a:moveTo>
                    <a:pt x="0" y="782907"/>
                  </a:moveTo>
                  <a:lnTo>
                    <a:pt x="259266" y="0"/>
                  </a:lnTo>
                  <a:lnTo>
                    <a:pt x="518532" y="0"/>
                  </a:lnTo>
                  <a:lnTo>
                    <a:pt x="777798" y="144982"/>
                  </a:lnTo>
                  <a:lnTo>
                    <a:pt x="1037065" y="260969"/>
                  </a:lnTo>
                  <a:lnTo>
                    <a:pt x="1296331" y="376955"/>
                  </a:lnTo>
                  <a:lnTo>
                    <a:pt x="1555597" y="927890"/>
                  </a:lnTo>
                  <a:lnTo>
                    <a:pt x="1814863" y="840901"/>
                  </a:lnTo>
                  <a:lnTo>
                    <a:pt x="2074130" y="782907"/>
                  </a:lnTo>
                  <a:lnTo>
                    <a:pt x="2333396" y="782907"/>
                  </a:lnTo>
                  <a:lnTo>
                    <a:pt x="2592662" y="782907"/>
                  </a:lnTo>
                  <a:lnTo>
                    <a:pt x="2851928" y="782907"/>
                  </a:lnTo>
                </a:path>
              </a:pathLst>
            </a:custGeom>
            <a:ln w="27101" cap="flat">
              <a:solidFill>
                <a:srgbClr val="619CFF">
                  <a:alpha val="100000"/>
                </a:srgbClr>
              </a:solidFill>
              <a:prstDash val="solid"/>
              <a:round/>
            </a:ln>
          </p:spPr>
          <p:txBody>
            <a:bodyPr/>
            <a:lstStyle/>
            <a:p/>
          </p:txBody>
        </p:sp>
        <p:sp>
          <p:nvSpPr>
            <p:cNvPr id="30" name="pl30"/>
            <p:cNvSpPr/>
            <p:nvPr/>
          </p:nvSpPr>
          <p:spPr>
            <a:xfrm>
              <a:off x="803816" y="238995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82299" y="348244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82299" y="2409573"/>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3" name="pt33"/>
            <p:cNvSpPr/>
            <p:nvPr/>
          </p:nvSpPr>
          <p:spPr>
            <a:xfrm>
              <a:off x="7882299" y="3453450"/>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4" name="pt34"/>
            <p:cNvSpPr/>
            <p:nvPr/>
          </p:nvSpPr>
          <p:spPr>
            <a:xfrm>
              <a:off x="1400642" y="275753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5" name="pt35"/>
            <p:cNvSpPr/>
            <p:nvPr/>
          </p:nvSpPr>
          <p:spPr>
            <a:xfrm>
              <a:off x="1659909" y="3076495"/>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6" name="pt36"/>
            <p:cNvSpPr/>
            <p:nvPr/>
          </p:nvSpPr>
          <p:spPr>
            <a:xfrm>
              <a:off x="5030370" y="3453450"/>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7" name="pl37"/>
            <p:cNvSpPr/>
            <p:nvPr/>
          </p:nvSpPr>
          <p:spPr>
            <a:xfrm>
              <a:off x="7940040" y="2447950"/>
              <a:ext cx="239902" cy="0"/>
            </a:xfrm>
            <a:custGeom>
              <a:avLst/>
              <a:pathLst>
                <a:path w="239902" h="0">
                  <a:moveTo>
                    <a:pt x="239902" y="0"/>
                  </a:moveTo>
                  <a:lnTo>
                    <a:pt x="0" y="0"/>
                  </a:lnTo>
                </a:path>
              </a:pathLst>
            </a:custGeom>
          </p:spPr>
          <p:txBody>
            <a:bodyPr/>
            <a:lstStyle/>
            <a:p/>
          </p:txBody>
        </p:sp>
        <p:sp>
          <p:nvSpPr>
            <p:cNvPr id="38" name="pl38"/>
            <p:cNvSpPr/>
            <p:nvPr/>
          </p:nvSpPr>
          <p:spPr>
            <a:xfrm>
              <a:off x="7937182" y="3430495"/>
              <a:ext cx="242760" cy="57427"/>
            </a:xfrm>
            <a:custGeom>
              <a:avLst/>
              <a:pathLst>
                <a:path w="242760" h="57427">
                  <a:moveTo>
                    <a:pt x="242760" y="0"/>
                  </a:moveTo>
                  <a:lnTo>
                    <a:pt x="0" y="57427"/>
                  </a:lnTo>
                </a:path>
              </a:pathLst>
            </a:custGeom>
          </p:spPr>
          <p:txBody>
            <a:bodyPr/>
            <a:lstStyle/>
            <a:p/>
          </p:txBody>
        </p:sp>
        <p:sp>
          <p:nvSpPr>
            <p:cNvPr id="39" name="pl39"/>
            <p:cNvSpPr/>
            <p:nvPr/>
          </p:nvSpPr>
          <p:spPr>
            <a:xfrm>
              <a:off x="7932316" y="3526791"/>
              <a:ext cx="247625" cy="126952"/>
            </a:xfrm>
            <a:custGeom>
              <a:avLst/>
              <a:pathLst>
                <a:path w="247625" h="126952">
                  <a:moveTo>
                    <a:pt x="247625" y="126952"/>
                  </a:moveTo>
                  <a:lnTo>
                    <a:pt x="0" y="0"/>
                  </a:lnTo>
                </a:path>
              </a:pathLst>
            </a:custGeom>
          </p:spPr>
          <p:txBody>
            <a:bodyPr/>
            <a:lstStyle/>
            <a:p/>
          </p:txBody>
        </p:sp>
        <p:sp>
          <p:nvSpPr>
            <p:cNvPr id="40" name="pg40"/>
            <p:cNvSpPr/>
            <p:nvPr/>
          </p:nvSpPr>
          <p:spPr>
            <a:xfrm>
              <a:off x="8111362" y="2356964"/>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A38">
                  <a:alpha val="100000"/>
                </a:srgbClr>
              </a:solidFill>
              <a:prstDash val="solid"/>
              <a:round/>
            </a:ln>
          </p:spPr>
          <p:txBody>
            <a:bodyPr/>
            <a:lstStyle/>
            <a:p/>
          </p:txBody>
        </p:sp>
        <p:sp>
          <p:nvSpPr>
            <p:cNvPr id="41" name="tx41"/>
            <p:cNvSpPr/>
            <p:nvPr/>
          </p:nvSpPr>
          <p:spPr>
            <a:xfrm>
              <a:off x="8134222" y="2397806"/>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MCV2 : 88%</a:t>
              </a:r>
            </a:p>
          </p:txBody>
        </p:sp>
        <p:sp>
          <p:nvSpPr>
            <p:cNvPr id="42" name="pg42"/>
            <p:cNvSpPr/>
            <p:nvPr/>
          </p:nvSpPr>
          <p:spPr>
            <a:xfrm>
              <a:off x="8111362" y="3323183"/>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619CFF">
                  <a:alpha val="100000"/>
                </a:srgbClr>
              </a:solidFill>
              <a:prstDash val="solid"/>
              <a:round/>
            </a:ln>
          </p:spPr>
          <p:txBody>
            <a:bodyPr/>
            <a:lstStyle/>
            <a:p/>
          </p:txBody>
        </p:sp>
        <p:sp>
          <p:nvSpPr>
            <p:cNvPr id="43" name="tx43"/>
            <p:cNvSpPr/>
            <p:nvPr/>
          </p:nvSpPr>
          <p:spPr>
            <a:xfrm>
              <a:off x="8134222" y="3364025"/>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PCVC : 52%</a:t>
              </a:r>
            </a:p>
          </p:txBody>
        </p:sp>
        <p:sp>
          <p:nvSpPr>
            <p:cNvPr id="44" name="pg44"/>
            <p:cNvSpPr/>
            <p:nvPr/>
          </p:nvSpPr>
          <p:spPr>
            <a:xfrm>
              <a:off x="8111362" y="3595072"/>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34222" y="3635914"/>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51%</a:t>
              </a:r>
            </a:p>
          </p:txBody>
        </p:sp>
        <p:sp>
          <p:nvSpPr>
            <p:cNvPr id="46" name="pg46"/>
            <p:cNvSpPr/>
            <p:nvPr/>
          </p:nvSpPr>
          <p:spPr>
            <a:xfrm>
              <a:off x="1142122" y="2774128"/>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7" name="tx47"/>
            <p:cNvSpPr/>
            <p:nvPr/>
          </p:nvSpPr>
          <p:spPr>
            <a:xfrm>
              <a:off x="1187842" y="281793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76</a:t>
              </a:r>
            </a:p>
          </p:txBody>
        </p:sp>
        <p:sp>
          <p:nvSpPr>
            <p:cNvPr id="48" name="pg48"/>
            <p:cNvSpPr/>
            <p:nvPr/>
          </p:nvSpPr>
          <p:spPr>
            <a:xfrm>
              <a:off x="1402236" y="3092890"/>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A38">
                  <a:alpha val="100000"/>
                </a:srgbClr>
              </a:solidFill>
              <a:prstDash val="solid"/>
              <a:round/>
            </a:ln>
          </p:spPr>
          <p:txBody>
            <a:bodyPr/>
            <a:lstStyle/>
            <a:p/>
          </p:txBody>
        </p:sp>
        <p:sp>
          <p:nvSpPr>
            <p:cNvPr id="49" name="tx49"/>
            <p:cNvSpPr/>
            <p:nvPr/>
          </p:nvSpPr>
          <p:spPr>
            <a:xfrm>
              <a:off x="1447956" y="31366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65</a:t>
              </a:r>
            </a:p>
          </p:txBody>
        </p:sp>
        <p:sp>
          <p:nvSpPr>
            <p:cNvPr id="50" name="pg50"/>
            <p:cNvSpPr/>
            <p:nvPr/>
          </p:nvSpPr>
          <p:spPr>
            <a:xfrm>
              <a:off x="4772206" y="3470545"/>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619CFF">
                  <a:alpha val="100000"/>
                </a:srgbClr>
              </a:solidFill>
              <a:prstDash val="solid"/>
              <a:round/>
            </a:ln>
          </p:spPr>
          <p:txBody>
            <a:bodyPr/>
            <a:lstStyle/>
            <a:p/>
          </p:txBody>
        </p:sp>
        <p:sp>
          <p:nvSpPr>
            <p:cNvPr id="51" name="tx51"/>
            <p:cNvSpPr/>
            <p:nvPr/>
          </p:nvSpPr>
          <p:spPr>
            <a:xfrm>
              <a:off x="4817926" y="351435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52</a:t>
              </a:r>
            </a:p>
          </p:txBody>
        </p:sp>
        <p:sp>
          <p:nvSpPr>
            <p:cNvPr id="52" name="tx52"/>
            <p:cNvSpPr/>
            <p:nvPr/>
          </p:nvSpPr>
          <p:spPr>
            <a:xfrm>
              <a:off x="663492" y="494753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3676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78767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32077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62780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20478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23378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82573"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578904"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875235"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171567"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208632"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467898"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727164"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6986430"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245663" y="531156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504963"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7764229"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0" name="tx70"/>
            <p:cNvSpPr/>
            <p:nvPr/>
          </p:nvSpPr>
          <p:spPr>
            <a:xfrm rot="-5400000">
              <a:off x="-52544" y="348426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1" name="pl71"/>
            <p:cNvSpPr/>
            <p:nvPr/>
          </p:nvSpPr>
          <p:spPr>
            <a:xfrm>
              <a:off x="3891224" y="6000730"/>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2" name="pl72"/>
            <p:cNvSpPr/>
            <p:nvPr/>
          </p:nvSpPr>
          <p:spPr>
            <a:xfrm>
              <a:off x="4606952" y="6000730"/>
              <a:ext cx="175564" cy="0"/>
            </a:xfrm>
            <a:custGeom>
              <a:avLst/>
              <a:pathLst>
                <a:path w="175564" h="0">
                  <a:moveTo>
                    <a:pt x="0" y="0"/>
                  </a:moveTo>
                  <a:lnTo>
                    <a:pt x="175564" y="0"/>
                  </a:lnTo>
                </a:path>
              </a:pathLst>
            </a:custGeom>
            <a:ln w="27101" cap="flat">
              <a:solidFill>
                <a:srgbClr val="00BA38">
                  <a:alpha val="100000"/>
                </a:srgbClr>
              </a:solidFill>
              <a:prstDash val="solid"/>
              <a:round/>
            </a:ln>
          </p:spPr>
          <p:txBody>
            <a:bodyPr/>
            <a:lstStyle/>
            <a:p/>
          </p:txBody>
        </p:sp>
        <p:sp>
          <p:nvSpPr>
            <p:cNvPr id="73" name="pl73"/>
            <p:cNvSpPr/>
            <p:nvPr/>
          </p:nvSpPr>
          <p:spPr>
            <a:xfrm>
              <a:off x="5353718" y="6000730"/>
              <a:ext cx="175564" cy="0"/>
            </a:xfrm>
            <a:custGeom>
              <a:avLst/>
              <a:pathLst>
                <a:path w="175564" h="0">
                  <a:moveTo>
                    <a:pt x="0" y="0"/>
                  </a:moveTo>
                  <a:lnTo>
                    <a:pt x="175564" y="0"/>
                  </a:lnTo>
                </a:path>
              </a:pathLst>
            </a:custGeom>
            <a:ln w="27101" cap="flat">
              <a:solidFill>
                <a:srgbClr val="619CFF">
                  <a:alpha val="100000"/>
                </a:srgbClr>
              </a:solidFill>
              <a:prstDash val="solid"/>
              <a:round/>
            </a:ln>
          </p:spPr>
          <p:txBody>
            <a:bodyPr/>
            <a:lstStyle/>
            <a:p/>
          </p:txBody>
        </p:sp>
        <p:sp>
          <p:nvSpPr>
            <p:cNvPr id="74" name="tx74"/>
            <p:cNvSpPr/>
            <p:nvPr/>
          </p:nvSpPr>
          <p:spPr>
            <a:xfrm>
              <a:off x="4158323" y="5948547"/>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5" name="tx75"/>
            <p:cNvSpPr/>
            <p:nvPr/>
          </p:nvSpPr>
          <p:spPr>
            <a:xfrm>
              <a:off x="4874052" y="5947319"/>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6" name="tx76"/>
            <p:cNvSpPr/>
            <p:nvPr/>
          </p:nvSpPr>
          <p:spPr>
            <a:xfrm>
              <a:off x="5620817" y="5947319"/>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77" name="tx7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78" name="tx7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79" name="tx79"/>
            <p:cNvSpPr/>
            <p:nvPr/>
          </p:nvSpPr>
          <p:spPr>
            <a:xfrm>
              <a:off x="4095634" y="1694368"/>
              <a:ext cx="1686959"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Azerbaijan, 2000-2025</a:t>
              </a:r>
            </a:p>
          </p:txBody>
        </p:sp>
        <p:sp>
          <p:nvSpPr>
            <p:cNvPr id="80" name="tx80"/>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81" name="tx81"/>
            <p:cNvSpPr/>
            <p:nvPr/>
          </p:nvSpPr>
          <p:spPr>
            <a:xfrm>
              <a:off x="3297433" y="6345453"/>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82" name="tx82"/>
            <p:cNvSpPr/>
            <p:nvPr/>
          </p:nvSpPr>
          <p:spPr>
            <a:xfrm>
              <a:off x="4122809" y="6466154"/>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sp>
          <p:nvSpPr>
            <p:cNvPr id="83" name="tx83"/>
            <p:cNvSpPr/>
            <p:nvPr/>
          </p:nvSpPr>
          <p:spPr>
            <a:xfrm>
              <a:off x="3197897" y="6586855"/>
              <a:ext cx="58765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Data are missing for vaccines that have not been introduced by the country or where estimates were not made (HPVc).</a:t>
              </a:r>
            </a:p>
          </p:txBody>
        </p:sp>
      </p:grpSp>
      <p:sp>
        <p:nvSpPr>
          <p:cNvPr id="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Azerbaijan has 3 out of the 4 SDG vaccines.
In 2025, Azerbaijan had achieved at least 90% coverage of none out of the 4 vaccines.</a:t>
            </a:r>
          </a:p>
        </p:txBody>
      </p:sp>
      <p:sp>
        <p:nvSpPr>
          <p:cNvPr id="8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no SDG vaccines in met the 90% SDG coverage target.</a:t>
            </a:r>
          </a:p>
        </p:txBody>
      </p:sp>
      <p:grpSp xmlns:pic="http://schemas.openxmlformats.org/drawingml/2006/picture">
        <p:nvGrpSpPr>
          <p:cNvPr id="86" name=""/>
          <p:cNvGrpSpPr/>
          <p:nvPr/>
        </p:nvGrpSpPr>
        <p:grpSpPr>
          <a:xfrm>
            <a:off x="292608" y="914400"/>
            <a:ext cx="8595360" cy="28575"/>
            <a:chOff x="292608" y="914400"/>
            <a:chExt cx="8595360" cy="28575"/>
          </a:xfrm>
        </p:grpSpPr>
        <p:sp>
          <p:nvSpPr>
            <p:cNvPr id="87"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88"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65% between 2024 and 2025.
• DTP3 coverage remained constant at 51% between 2024 and 2025.
• There were there were approximately the same number of zero-dose children in 2025. This leaves 42,000 children without vaccination, vulnerable to vaccine-preventable diseases and a further 17,000 with incomplete protection.
• Azerbaijan accounted for 11.3% of zero-dose children in Europe and Central Asia (ECAR) and 0.3% of zero-dose children globally.
• MCV1 coverage remained constant at 71% between 2024 and 2025. There were 34,000 children who missed out on the first measles vaccination.
• MCV2 coverage remained constant at 88% between 2024 and 2025.
• The Human papillomavirus (HPV) vaccine was not introduced.</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Azerbaijan,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Azerbaijan.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53632"/>
              <a:ext cx="311052" cy="30381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53632"/>
              <a:ext cx="311052"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53632"/>
              <a:ext cx="311052"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53632"/>
              <a:ext cx="311052"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53632"/>
              <a:ext cx="311052"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53632"/>
              <a:ext cx="311052"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53632"/>
              <a:ext cx="311052"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53632"/>
              <a:ext cx="311052"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53632"/>
              <a:ext cx="311052"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53632"/>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53632"/>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53632"/>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53632"/>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53632"/>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53632"/>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53632"/>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53632"/>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53632"/>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53632"/>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53632"/>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53632"/>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53632"/>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53632"/>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53632"/>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53632"/>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561267"/>
              <a:ext cx="311052"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561267"/>
              <a:ext cx="311052"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561267"/>
              <a:ext cx="311052"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561267"/>
              <a:ext cx="311052"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561267"/>
              <a:ext cx="311052"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561267"/>
              <a:ext cx="311052" cy="30381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561267"/>
              <a:ext cx="311052"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561267"/>
              <a:ext cx="311052"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561267"/>
              <a:ext cx="311052"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561267"/>
              <a:ext cx="311052"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561267"/>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561267"/>
              <a:ext cx="311052"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561267"/>
              <a:ext cx="311052"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561267"/>
              <a:ext cx="311052"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561267"/>
              <a:ext cx="311052"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561267"/>
              <a:ext cx="311052"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561267"/>
              <a:ext cx="311052"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561267"/>
              <a:ext cx="311052" cy="30381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561267"/>
              <a:ext cx="311052" cy="30381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561267"/>
              <a:ext cx="311052" cy="30381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561267"/>
              <a:ext cx="311052" cy="30381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561267"/>
              <a:ext cx="311052" cy="30381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561267"/>
              <a:ext cx="311052" cy="30381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561267"/>
              <a:ext cx="311052" cy="30381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561267"/>
              <a:ext cx="311052" cy="30381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561267"/>
              <a:ext cx="311052" cy="30381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865085"/>
              <a:ext cx="311052" cy="30381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865085"/>
              <a:ext cx="311052" cy="30381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865085"/>
              <a:ext cx="311052" cy="30381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865085"/>
              <a:ext cx="311052" cy="30381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865085"/>
              <a:ext cx="311052" cy="30381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865085"/>
              <a:ext cx="311052" cy="30381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865085"/>
              <a:ext cx="311052" cy="30381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865085"/>
              <a:ext cx="311052" cy="30381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865085"/>
              <a:ext cx="311052" cy="30381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865085"/>
              <a:ext cx="311052" cy="30381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865085"/>
              <a:ext cx="311052" cy="30381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865085"/>
              <a:ext cx="311052"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865085"/>
              <a:ext cx="311052" cy="30381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865085"/>
              <a:ext cx="311052" cy="30381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865085"/>
              <a:ext cx="311052" cy="30381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865085"/>
              <a:ext cx="311052" cy="30381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865085"/>
              <a:ext cx="311052" cy="30381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865085"/>
              <a:ext cx="311052" cy="30381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865085"/>
              <a:ext cx="311052" cy="30381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865085"/>
              <a:ext cx="311052" cy="30381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865085"/>
              <a:ext cx="311052" cy="303817"/>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865085"/>
              <a:ext cx="311052" cy="303817"/>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865085"/>
              <a:ext cx="311052" cy="30381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865085"/>
              <a:ext cx="311052" cy="30381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865085"/>
              <a:ext cx="311052" cy="30381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865085"/>
              <a:ext cx="311052" cy="30381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82" name="rc82"/>
            <p:cNvSpPr/>
            <p:nvPr/>
          </p:nvSpPr>
          <p:spPr>
            <a:xfrm>
              <a:off x="1578050" y="3472721"/>
              <a:ext cx="311052" cy="30381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83" name="rc83"/>
            <p:cNvSpPr/>
            <p:nvPr/>
          </p:nvSpPr>
          <p:spPr>
            <a:xfrm>
              <a:off x="1889102" y="3472721"/>
              <a:ext cx="311052" cy="30381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84" name="rc84"/>
            <p:cNvSpPr/>
            <p:nvPr/>
          </p:nvSpPr>
          <p:spPr>
            <a:xfrm>
              <a:off x="2200154" y="3472721"/>
              <a:ext cx="311052" cy="30381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85" name="rc85"/>
            <p:cNvSpPr/>
            <p:nvPr/>
          </p:nvSpPr>
          <p:spPr>
            <a:xfrm>
              <a:off x="2511207" y="3472721"/>
              <a:ext cx="311052" cy="303817"/>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86" name="rc86"/>
            <p:cNvSpPr/>
            <p:nvPr/>
          </p:nvSpPr>
          <p:spPr>
            <a:xfrm>
              <a:off x="2822259" y="3472721"/>
              <a:ext cx="311052" cy="303817"/>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87" name="rc87"/>
            <p:cNvSpPr/>
            <p:nvPr/>
          </p:nvSpPr>
          <p:spPr>
            <a:xfrm>
              <a:off x="3133311" y="3472721"/>
              <a:ext cx="311052" cy="30381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88" name="rc88"/>
            <p:cNvSpPr/>
            <p:nvPr/>
          </p:nvSpPr>
          <p:spPr>
            <a:xfrm>
              <a:off x="3444364" y="3472721"/>
              <a:ext cx="311052" cy="30381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89" name="rc89"/>
            <p:cNvSpPr/>
            <p:nvPr/>
          </p:nvSpPr>
          <p:spPr>
            <a:xfrm>
              <a:off x="3755416" y="3472721"/>
              <a:ext cx="311052" cy="30381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90" name="rc90"/>
            <p:cNvSpPr/>
            <p:nvPr/>
          </p:nvSpPr>
          <p:spPr>
            <a:xfrm>
              <a:off x="4066468" y="3472721"/>
              <a:ext cx="311052"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91" name="rc91"/>
            <p:cNvSpPr/>
            <p:nvPr/>
          </p:nvSpPr>
          <p:spPr>
            <a:xfrm>
              <a:off x="4377521" y="3472721"/>
              <a:ext cx="311052" cy="30381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92" name="rc92"/>
            <p:cNvSpPr/>
            <p:nvPr/>
          </p:nvSpPr>
          <p:spPr>
            <a:xfrm>
              <a:off x="4688573" y="3472721"/>
              <a:ext cx="311052" cy="30381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93" name="rc93"/>
            <p:cNvSpPr/>
            <p:nvPr/>
          </p:nvSpPr>
          <p:spPr>
            <a:xfrm>
              <a:off x="4999625" y="3472721"/>
              <a:ext cx="311052" cy="30381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94" name="rc94"/>
            <p:cNvSpPr/>
            <p:nvPr/>
          </p:nvSpPr>
          <p:spPr>
            <a:xfrm>
              <a:off x="5310677" y="3472721"/>
              <a:ext cx="311052" cy="30381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95" name="rc95"/>
            <p:cNvSpPr/>
            <p:nvPr/>
          </p:nvSpPr>
          <p:spPr>
            <a:xfrm>
              <a:off x="5621730" y="3472721"/>
              <a:ext cx="311052" cy="30381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96" name="rc96"/>
            <p:cNvSpPr/>
            <p:nvPr/>
          </p:nvSpPr>
          <p:spPr>
            <a:xfrm>
              <a:off x="5932782" y="3472721"/>
              <a:ext cx="311052" cy="30381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97" name="rc97"/>
            <p:cNvSpPr/>
            <p:nvPr/>
          </p:nvSpPr>
          <p:spPr>
            <a:xfrm>
              <a:off x="6243834" y="3472721"/>
              <a:ext cx="311052" cy="30381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98" name="rc98"/>
            <p:cNvSpPr/>
            <p:nvPr/>
          </p:nvSpPr>
          <p:spPr>
            <a:xfrm>
              <a:off x="6554887" y="3472721"/>
              <a:ext cx="311052" cy="30381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99" name="rc99"/>
            <p:cNvSpPr/>
            <p:nvPr/>
          </p:nvSpPr>
          <p:spPr>
            <a:xfrm>
              <a:off x="6865939" y="3472721"/>
              <a:ext cx="311052" cy="30381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00" name="rc100"/>
            <p:cNvSpPr/>
            <p:nvPr/>
          </p:nvSpPr>
          <p:spPr>
            <a:xfrm>
              <a:off x="7176991" y="3472721"/>
              <a:ext cx="311052" cy="303817"/>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01" name="rc101"/>
            <p:cNvSpPr/>
            <p:nvPr/>
          </p:nvSpPr>
          <p:spPr>
            <a:xfrm>
              <a:off x="7488044" y="3472721"/>
              <a:ext cx="311052" cy="303817"/>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02" name="rc102"/>
            <p:cNvSpPr/>
            <p:nvPr/>
          </p:nvSpPr>
          <p:spPr>
            <a:xfrm>
              <a:off x="7799096" y="3472721"/>
              <a:ext cx="311052" cy="30381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03" name="rc103"/>
            <p:cNvSpPr/>
            <p:nvPr/>
          </p:nvSpPr>
          <p:spPr>
            <a:xfrm>
              <a:off x="8110148" y="3472721"/>
              <a:ext cx="311052" cy="30381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04" name="rc104"/>
            <p:cNvSpPr/>
            <p:nvPr/>
          </p:nvSpPr>
          <p:spPr>
            <a:xfrm>
              <a:off x="8421201" y="3472721"/>
              <a:ext cx="311052" cy="30381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05" name="rc105"/>
            <p:cNvSpPr/>
            <p:nvPr/>
          </p:nvSpPr>
          <p:spPr>
            <a:xfrm>
              <a:off x="8732253" y="3472721"/>
              <a:ext cx="311052" cy="30381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06" name="rc106"/>
            <p:cNvSpPr/>
            <p:nvPr/>
          </p:nvSpPr>
          <p:spPr>
            <a:xfrm>
              <a:off x="1266997" y="2257449"/>
              <a:ext cx="311052"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07" name="rc107"/>
            <p:cNvSpPr/>
            <p:nvPr/>
          </p:nvSpPr>
          <p:spPr>
            <a:xfrm>
              <a:off x="1578050" y="2257449"/>
              <a:ext cx="311052"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08" name="rc108"/>
            <p:cNvSpPr/>
            <p:nvPr/>
          </p:nvSpPr>
          <p:spPr>
            <a:xfrm>
              <a:off x="1889102" y="2257449"/>
              <a:ext cx="311052"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09" name="rc109"/>
            <p:cNvSpPr/>
            <p:nvPr/>
          </p:nvSpPr>
          <p:spPr>
            <a:xfrm>
              <a:off x="2200154" y="2257449"/>
              <a:ext cx="311052"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10" name="rc110"/>
            <p:cNvSpPr/>
            <p:nvPr/>
          </p:nvSpPr>
          <p:spPr>
            <a:xfrm>
              <a:off x="2511207" y="2257449"/>
              <a:ext cx="311052"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11" name="rc111"/>
            <p:cNvSpPr/>
            <p:nvPr/>
          </p:nvSpPr>
          <p:spPr>
            <a:xfrm>
              <a:off x="2822259" y="2257449"/>
              <a:ext cx="311052"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12" name="rc112"/>
            <p:cNvSpPr/>
            <p:nvPr/>
          </p:nvSpPr>
          <p:spPr>
            <a:xfrm>
              <a:off x="3133311" y="2257449"/>
              <a:ext cx="311052"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13" name="rc113"/>
            <p:cNvSpPr/>
            <p:nvPr/>
          </p:nvSpPr>
          <p:spPr>
            <a:xfrm>
              <a:off x="3444364" y="2257449"/>
              <a:ext cx="311052"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14" name="rc114"/>
            <p:cNvSpPr/>
            <p:nvPr/>
          </p:nvSpPr>
          <p:spPr>
            <a:xfrm>
              <a:off x="3755416" y="2257449"/>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5" name="rc115"/>
            <p:cNvSpPr/>
            <p:nvPr/>
          </p:nvSpPr>
          <p:spPr>
            <a:xfrm>
              <a:off x="4066468" y="2257449"/>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6" name="rc116"/>
            <p:cNvSpPr/>
            <p:nvPr/>
          </p:nvSpPr>
          <p:spPr>
            <a:xfrm>
              <a:off x="4377521" y="2257449"/>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7" name="rc117"/>
            <p:cNvSpPr/>
            <p:nvPr/>
          </p:nvSpPr>
          <p:spPr>
            <a:xfrm>
              <a:off x="4688573" y="2257449"/>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8" name="rc118"/>
            <p:cNvSpPr/>
            <p:nvPr/>
          </p:nvSpPr>
          <p:spPr>
            <a:xfrm>
              <a:off x="4999625" y="2257449"/>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9" name="rc119"/>
            <p:cNvSpPr/>
            <p:nvPr/>
          </p:nvSpPr>
          <p:spPr>
            <a:xfrm>
              <a:off x="5310677" y="2257449"/>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0" name="rc120"/>
            <p:cNvSpPr/>
            <p:nvPr/>
          </p:nvSpPr>
          <p:spPr>
            <a:xfrm>
              <a:off x="5621730" y="2257449"/>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1" name="rc121"/>
            <p:cNvSpPr/>
            <p:nvPr/>
          </p:nvSpPr>
          <p:spPr>
            <a:xfrm>
              <a:off x="5932782" y="2257449"/>
              <a:ext cx="311052"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22" name="rc122"/>
            <p:cNvSpPr/>
            <p:nvPr/>
          </p:nvSpPr>
          <p:spPr>
            <a:xfrm>
              <a:off x="6243834" y="2257449"/>
              <a:ext cx="311052"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23" name="rc123"/>
            <p:cNvSpPr/>
            <p:nvPr/>
          </p:nvSpPr>
          <p:spPr>
            <a:xfrm>
              <a:off x="6554887" y="2257449"/>
              <a:ext cx="311052"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24" name="rc124"/>
            <p:cNvSpPr/>
            <p:nvPr/>
          </p:nvSpPr>
          <p:spPr>
            <a:xfrm>
              <a:off x="6865939" y="2257449"/>
              <a:ext cx="311052"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25" name="rc125"/>
            <p:cNvSpPr/>
            <p:nvPr/>
          </p:nvSpPr>
          <p:spPr>
            <a:xfrm>
              <a:off x="7176991" y="2257449"/>
              <a:ext cx="311052"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26" name="rc126"/>
            <p:cNvSpPr/>
            <p:nvPr/>
          </p:nvSpPr>
          <p:spPr>
            <a:xfrm>
              <a:off x="7488044" y="2257449"/>
              <a:ext cx="311052"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27" name="rc127"/>
            <p:cNvSpPr/>
            <p:nvPr/>
          </p:nvSpPr>
          <p:spPr>
            <a:xfrm>
              <a:off x="7799096" y="2257449"/>
              <a:ext cx="311052"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28" name="rc128"/>
            <p:cNvSpPr/>
            <p:nvPr/>
          </p:nvSpPr>
          <p:spPr>
            <a:xfrm>
              <a:off x="8110148" y="2257449"/>
              <a:ext cx="311052"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29" name="rc129"/>
            <p:cNvSpPr/>
            <p:nvPr/>
          </p:nvSpPr>
          <p:spPr>
            <a:xfrm>
              <a:off x="8421201" y="2257449"/>
              <a:ext cx="311052"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30" name="rc130"/>
            <p:cNvSpPr/>
            <p:nvPr/>
          </p:nvSpPr>
          <p:spPr>
            <a:xfrm>
              <a:off x="8732253" y="2257449"/>
              <a:ext cx="311052"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31" name="rc131"/>
            <p:cNvSpPr/>
            <p:nvPr/>
          </p:nvSpPr>
          <p:spPr>
            <a:xfrm>
              <a:off x="4377521" y="3168903"/>
              <a:ext cx="311052" cy="303817"/>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132" name="rc132"/>
            <p:cNvSpPr/>
            <p:nvPr/>
          </p:nvSpPr>
          <p:spPr>
            <a:xfrm>
              <a:off x="4688573" y="3168903"/>
              <a:ext cx="311052" cy="30381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33" name="rc133"/>
            <p:cNvSpPr/>
            <p:nvPr/>
          </p:nvSpPr>
          <p:spPr>
            <a:xfrm>
              <a:off x="4999625" y="3168903"/>
              <a:ext cx="311052" cy="30381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34" name="rc134"/>
            <p:cNvSpPr/>
            <p:nvPr/>
          </p:nvSpPr>
          <p:spPr>
            <a:xfrm>
              <a:off x="5310677" y="3168903"/>
              <a:ext cx="311052" cy="30381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35" name="rc135"/>
            <p:cNvSpPr/>
            <p:nvPr/>
          </p:nvSpPr>
          <p:spPr>
            <a:xfrm>
              <a:off x="5621730" y="3168903"/>
              <a:ext cx="311052" cy="30381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36" name="rc136"/>
            <p:cNvSpPr/>
            <p:nvPr/>
          </p:nvSpPr>
          <p:spPr>
            <a:xfrm>
              <a:off x="5932782" y="3168903"/>
              <a:ext cx="311052" cy="30381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37" name="rc137"/>
            <p:cNvSpPr/>
            <p:nvPr/>
          </p:nvSpPr>
          <p:spPr>
            <a:xfrm>
              <a:off x="6243834" y="3168903"/>
              <a:ext cx="311052" cy="30381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38" name="rc138"/>
            <p:cNvSpPr/>
            <p:nvPr/>
          </p:nvSpPr>
          <p:spPr>
            <a:xfrm>
              <a:off x="6554887" y="3168903"/>
              <a:ext cx="311052" cy="30381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39" name="rc139"/>
            <p:cNvSpPr/>
            <p:nvPr/>
          </p:nvSpPr>
          <p:spPr>
            <a:xfrm>
              <a:off x="6865939" y="3168903"/>
              <a:ext cx="311052" cy="30381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40" name="rc140"/>
            <p:cNvSpPr/>
            <p:nvPr/>
          </p:nvSpPr>
          <p:spPr>
            <a:xfrm>
              <a:off x="7176991" y="3168903"/>
              <a:ext cx="311052" cy="303817"/>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41" name="rc141"/>
            <p:cNvSpPr/>
            <p:nvPr/>
          </p:nvSpPr>
          <p:spPr>
            <a:xfrm>
              <a:off x="7488044" y="3168903"/>
              <a:ext cx="311052" cy="303817"/>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42" name="rc142"/>
            <p:cNvSpPr/>
            <p:nvPr/>
          </p:nvSpPr>
          <p:spPr>
            <a:xfrm>
              <a:off x="7799096" y="3168903"/>
              <a:ext cx="311052" cy="30381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43" name="rc143"/>
            <p:cNvSpPr/>
            <p:nvPr/>
          </p:nvSpPr>
          <p:spPr>
            <a:xfrm>
              <a:off x="8110148" y="3168903"/>
              <a:ext cx="311052" cy="30381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44" name="rc144"/>
            <p:cNvSpPr/>
            <p:nvPr/>
          </p:nvSpPr>
          <p:spPr>
            <a:xfrm>
              <a:off x="8421201" y="3168903"/>
              <a:ext cx="311052" cy="30381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45" name="rc145"/>
            <p:cNvSpPr/>
            <p:nvPr/>
          </p:nvSpPr>
          <p:spPr>
            <a:xfrm>
              <a:off x="8732253" y="3168903"/>
              <a:ext cx="311052" cy="30381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46" name="rc146"/>
            <p:cNvSpPr/>
            <p:nvPr/>
          </p:nvSpPr>
          <p:spPr>
            <a:xfrm>
              <a:off x="5932782" y="4080356"/>
              <a:ext cx="311052" cy="30381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47" name="rc147"/>
            <p:cNvSpPr/>
            <p:nvPr/>
          </p:nvSpPr>
          <p:spPr>
            <a:xfrm>
              <a:off x="6243834" y="4080356"/>
              <a:ext cx="311052"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48" name="rc148"/>
            <p:cNvSpPr/>
            <p:nvPr/>
          </p:nvSpPr>
          <p:spPr>
            <a:xfrm>
              <a:off x="6554887" y="4080356"/>
              <a:ext cx="311052" cy="30381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49" name="rc149"/>
            <p:cNvSpPr/>
            <p:nvPr/>
          </p:nvSpPr>
          <p:spPr>
            <a:xfrm>
              <a:off x="6865939" y="4080356"/>
              <a:ext cx="311052" cy="30381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50" name="rc150"/>
            <p:cNvSpPr/>
            <p:nvPr/>
          </p:nvSpPr>
          <p:spPr>
            <a:xfrm>
              <a:off x="7176991" y="4080356"/>
              <a:ext cx="311052" cy="30381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51" name="rc151"/>
            <p:cNvSpPr/>
            <p:nvPr/>
          </p:nvSpPr>
          <p:spPr>
            <a:xfrm>
              <a:off x="7488044" y="4080356"/>
              <a:ext cx="311052" cy="30381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52" name="rc152"/>
            <p:cNvSpPr/>
            <p:nvPr/>
          </p:nvSpPr>
          <p:spPr>
            <a:xfrm>
              <a:off x="7799096" y="4080356"/>
              <a:ext cx="311052" cy="30381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53" name="rc153"/>
            <p:cNvSpPr/>
            <p:nvPr/>
          </p:nvSpPr>
          <p:spPr>
            <a:xfrm>
              <a:off x="8110148" y="4080356"/>
              <a:ext cx="311052" cy="30381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54" name="rc154"/>
            <p:cNvSpPr/>
            <p:nvPr/>
          </p:nvSpPr>
          <p:spPr>
            <a:xfrm>
              <a:off x="8421201" y="4080356"/>
              <a:ext cx="311052" cy="30381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55" name="rc155"/>
            <p:cNvSpPr/>
            <p:nvPr/>
          </p:nvSpPr>
          <p:spPr>
            <a:xfrm>
              <a:off x="8732253" y="4080356"/>
              <a:ext cx="311052" cy="30381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56" name="rc156"/>
            <p:cNvSpPr/>
            <p:nvPr/>
          </p:nvSpPr>
          <p:spPr>
            <a:xfrm>
              <a:off x="7799096" y="4384174"/>
              <a:ext cx="311052" cy="303817"/>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57" name="rc157"/>
            <p:cNvSpPr/>
            <p:nvPr/>
          </p:nvSpPr>
          <p:spPr>
            <a:xfrm>
              <a:off x="8110148" y="4384174"/>
              <a:ext cx="311052" cy="30381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58" name="rc158"/>
            <p:cNvSpPr/>
            <p:nvPr/>
          </p:nvSpPr>
          <p:spPr>
            <a:xfrm>
              <a:off x="8421201" y="4384174"/>
              <a:ext cx="311052" cy="30381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59" name="rc159"/>
            <p:cNvSpPr/>
            <p:nvPr/>
          </p:nvSpPr>
          <p:spPr>
            <a:xfrm>
              <a:off x="8732253" y="4384174"/>
              <a:ext cx="311052" cy="30381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60" name="rc160"/>
            <p:cNvSpPr/>
            <p:nvPr/>
          </p:nvSpPr>
          <p:spPr>
            <a:xfrm>
              <a:off x="955945" y="4687992"/>
              <a:ext cx="311052" cy="30381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61" name="rc161"/>
            <p:cNvSpPr/>
            <p:nvPr/>
          </p:nvSpPr>
          <p:spPr>
            <a:xfrm>
              <a:off x="1266997" y="4687992"/>
              <a:ext cx="311052" cy="30381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62" name="rc162"/>
            <p:cNvSpPr/>
            <p:nvPr/>
          </p:nvSpPr>
          <p:spPr>
            <a:xfrm>
              <a:off x="1578050" y="4687992"/>
              <a:ext cx="311052" cy="30381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63" name="rc163"/>
            <p:cNvSpPr/>
            <p:nvPr/>
          </p:nvSpPr>
          <p:spPr>
            <a:xfrm>
              <a:off x="1889102" y="4687992"/>
              <a:ext cx="311052" cy="30381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64" name="rc164"/>
            <p:cNvSpPr/>
            <p:nvPr/>
          </p:nvSpPr>
          <p:spPr>
            <a:xfrm>
              <a:off x="2200154" y="4687992"/>
              <a:ext cx="311052" cy="30381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65" name="rc165"/>
            <p:cNvSpPr/>
            <p:nvPr/>
          </p:nvSpPr>
          <p:spPr>
            <a:xfrm>
              <a:off x="2511207" y="4687992"/>
              <a:ext cx="311052" cy="30381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66" name="rc166"/>
            <p:cNvSpPr/>
            <p:nvPr/>
          </p:nvSpPr>
          <p:spPr>
            <a:xfrm>
              <a:off x="2822259" y="4687992"/>
              <a:ext cx="311052" cy="30381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67" name="rc167"/>
            <p:cNvSpPr/>
            <p:nvPr/>
          </p:nvSpPr>
          <p:spPr>
            <a:xfrm>
              <a:off x="3133311" y="4687992"/>
              <a:ext cx="311052" cy="30381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68" name="rc168"/>
            <p:cNvSpPr/>
            <p:nvPr/>
          </p:nvSpPr>
          <p:spPr>
            <a:xfrm>
              <a:off x="3444364" y="4687992"/>
              <a:ext cx="311052" cy="30381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69" name="rc169"/>
            <p:cNvSpPr/>
            <p:nvPr/>
          </p:nvSpPr>
          <p:spPr>
            <a:xfrm>
              <a:off x="3755416" y="4687992"/>
              <a:ext cx="311052"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70" name="rc170"/>
            <p:cNvSpPr/>
            <p:nvPr/>
          </p:nvSpPr>
          <p:spPr>
            <a:xfrm>
              <a:off x="4066468" y="4687992"/>
              <a:ext cx="311052"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71" name="rc171"/>
            <p:cNvSpPr/>
            <p:nvPr/>
          </p:nvSpPr>
          <p:spPr>
            <a:xfrm>
              <a:off x="4377521" y="4687992"/>
              <a:ext cx="311052"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72" name="rc172"/>
            <p:cNvSpPr/>
            <p:nvPr/>
          </p:nvSpPr>
          <p:spPr>
            <a:xfrm>
              <a:off x="4688573" y="4687992"/>
              <a:ext cx="311052"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73" name="rc173"/>
            <p:cNvSpPr/>
            <p:nvPr/>
          </p:nvSpPr>
          <p:spPr>
            <a:xfrm>
              <a:off x="4999625" y="4687992"/>
              <a:ext cx="311052"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74" name="rc174"/>
            <p:cNvSpPr/>
            <p:nvPr/>
          </p:nvSpPr>
          <p:spPr>
            <a:xfrm>
              <a:off x="5310677" y="4687992"/>
              <a:ext cx="311052"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75" name="rc175"/>
            <p:cNvSpPr/>
            <p:nvPr/>
          </p:nvSpPr>
          <p:spPr>
            <a:xfrm>
              <a:off x="5621730" y="4687992"/>
              <a:ext cx="311052"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76" name="rc176"/>
            <p:cNvSpPr/>
            <p:nvPr/>
          </p:nvSpPr>
          <p:spPr>
            <a:xfrm>
              <a:off x="5932782" y="4687992"/>
              <a:ext cx="311052" cy="30381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77" name="rc177"/>
            <p:cNvSpPr/>
            <p:nvPr/>
          </p:nvSpPr>
          <p:spPr>
            <a:xfrm>
              <a:off x="6243834" y="4687992"/>
              <a:ext cx="311052"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78" name="rc178"/>
            <p:cNvSpPr/>
            <p:nvPr/>
          </p:nvSpPr>
          <p:spPr>
            <a:xfrm>
              <a:off x="6554887" y="4687992"/>
              <a:ext cx="311052" cy="30381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79" name="rc179"/>
            <p:cNvSpPr/>
            <p:nvPr/>
          </p:nvSpPr>
          <p:spPr>
            <a:xfrm>
              <a:off x="6865939" y="4687992"/>
              <a:ext cx="311052" cy="30381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80" name="rc180"/>
            <p:cNvSpPr/>
            <p:nvPr/>
          </p:nvSpPr>
          <p:spPr>
            <a:xfrm>
              <a:off x="7176991" y="4687992"/>
              <a:ext cx="311052" cy="303817"/>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81" name="rc181"/>
            <p:cNvSpPr/>
            <p:nvPr/>
          </p:nvSpPr>
          <p:spPr>
            <a:xfrm>
              <a:off x="7488044" y="4687992"/>
              <a:ext cx="311052" cy="30381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82" name="rc182"/>
            <p:cNvSpPr/>
            <p:nvPr/>
          </p:nvSpPr>
          <p:spPr>
            <a:xfrm>
              <a:off x="7799096" y="4687992"/>
              <a:ext cx="311052" cy="30381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83" name="rc183"/>
            <p:cNvSpPr/>
            <p:nvPr/>
          </p:nvSpPr>
          <p:spPr>
            <a:xfrm>
              <a:off x="8110148" y="4687992"/>
              <a:ext cx="311052" cy="30381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84" name="rc184"/>
            <p:cNvSpPr/>
            <p:nvPr/>
          </p:nvSpPr>
          <p:spPr>
            <a:xfrm>
              <a:off x="8421201" y="4687992"/>
              <a:ext cx="311052" cy="30381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85" name="rc185"/>
            <p:cNvSpPr/>
            <p:nvPr/>
          </p:nvSpPr>
          <p:spPr>
            <a:xfrm>
              <a:off x="8732253" y="4687992"/>
              <a:ext cx="311052" cy="30381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86" name="rc186"/>
            <p:cNvSpPr/>
            <p:nvPr/>
          </p:nvSpPr>
          <p:spPr>
            <a:xfrm>
              <a:off x="1266997" y="5295627"/>
              <a:ext cx="311052" cy="30381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87" name="rc187"/>
            <p:cNvSpPr/>
            <p:nvPr/>
          </p:nvSpPr>
          <p:spPr>
            <a:xfrm>
              <a:off x="1578050" y="5295627"/>
              <a:ext cx="311052" cy="30381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88" name="rc188"/>
            <p:cNvSpPr/>
            <p:nvPr/>
          </p:nvSpPr>
          <p:spPr>
            <a:xfrm>
              <a:off x="1889102" y="5295627"/>
              <a:ext cx="311052" cy="30381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89" name="rc189"/>
            <p:cNvSpPr/>
            <p:nvPr/>
          </p:nvSpPr>
          <p:spPr>
            <a:xfrm>
              <a:off x="2200154" y="5295627"/>
              <a:ext cx="311052" cy="30381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90" name="rc190"/>
            <p:cNvSpPr/>
            <p:nvPr/>
          </p:nvSpPr>
          <p:spPr>
            <a:xfrm>
              <a:off x="2511207" y="5295627"/>
              <a:ext cx="311052" cy="30381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91" name="rc191"/>
            <p:cNvSpPr/>
            <p:nvPr/>
          </p:nvSpPr>
          <p:spPr>
            <a:xfrm>
              <a:off x="2822259" y="5295627"/>
              <a:ext cx="311052" cy="30381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92" name="rc192"/>
            <p:cNvSpPr/>
            <p:nvPr/>
          </p:nvSpPr>
          <p:spPr>
            <a:xfrm>
              <a:off x="3133311" y="5295627"/>
              <a:ext cx="311052" cy="30381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93" name="rc193"/>
            <p:cNvSpPr/>
            <p:nvPr/>
          </p:nvSpPr>
          <p:spPr>
            <a:xfrm>
              <a:off x="3444364" y="5295627"/>
              <a:ext cx="311052" cy="30381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94" name="rc194"/>
            <p:cNvSpPr/>
            <p:nvPr/>
          </p:nvSpPr>
          <p:spPr>
            <a:xfrm>
              <a:off x="3755416" y="5295627"/>
              <a:ext cx="311052"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95" name="rc195"/>
            <p:cNvSpPr/>
            <p:nvPr/>
          </p:nvSpPr>
          <p:spPr>
            <a:xfrm>
              <a:off x="4066468" y="5295627"/>
              <a:ext cx="311052"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96" name="rc196"/>
            <p:cNvSpPr/>
            <p:nvPr/>
          </p:nvSpPr>
          <p:spPr>
            <a:xfrm>
              <a:off x="4377521" y="5295627"/>
              <a:ext cx="311052"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97" name="rc197"/>
            <p:cNvSpPr/>
            <p:nvPr/>
          </p:nvSpPr>
          <p:spPr>
            <a:xfrm>
              <a:off x="4688573" y="5295627"/>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8" name="rc198"/>
            <p:cNvSpPr/>
            <p:nvPr/>
          </p:nvSpPr>
          <p:spPr>
            <a:xfrm>
              <a:off x="4999625" y="5295627"/>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9" name="rc199"/>
            <p:cNvSpPr/>
            <p:nvPr/>
          </p:nvSpPr>
          <p:spPr>
            <a:xfrm>
              <a:off x="5310677" y="5295627"/>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0" name="rc200"/>
            <p:cNvSpPr/>
            <p:nvPr/>
          </p:nvSpPr>
          <p:spPr>
            <a:xfrm>
              <a:off x="5621730" y="5295627"/>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1" name="rc201"/>
            <p:cNvSpPr/>
            <p:nvPr/>
          </p:nvSpPr>
          <p:spPr>
            <a:xfrm>
              <a:off x="5932782" y="5295627"/>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2" name="rc202"/>
            <p:cNvSpPr/>
            <p:nvPr/>
          </p:nvSpPr>
          <p:spPr>
            <a:xfrm>
              <a:off x="6243834" y="5295627"/>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3" name="rc203"/>
            <p:cNvSpPr/>
            <p:nvPr/>
          </p:nvSpPr>
          <p:spPr>
            <a:xfrm>
              <a:off x="6554887" y="5295627"/>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04" name="rc204"/>
            <p:cNvSpPr/>
            <p:nvPr/>
          </p:nvSpPr>
          <p:spPr>
            <a:xfrm>
              <a:off x="6865939" y="5295627"/>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5" name="rc205"/>
            <p:cNvSpPr/>
            <p:nvPr/>
          </p:nvSpPr>
          <p:spPr>
            <a:xfrm>
              <a:off x="7176991" y="5295627"/>
              <a:ext cx="311052" cy="30381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06" name="rc206"/>
            <p:cNvSpPr/>
            <p:nvPr/>
          </p:nvSpPr>
          <p:spPr>
            <a:xfrm>
              <a:off x="7488044" y="5295627"/>
              <a:ext cx="311052"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07" name="rc207"/>
            <p:cNvSpPr/>
            <p:nvPr/>
          </p:nvSpPr>
          <p:spPr>
            <a:xfrm>
              <a:off x="7799096" y="5295627"/>
              <a:ext cx="311052"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08" name="rc208"/>
            <p:cNvSpPr/>
            <p:nvPr/>
          </p:nvSpPr>
          <p:spPr>
            <a:xfrm>
              <a:off x="8110148" y="5295627"/>
              <a:ext cx="311052"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09" name="rc209"/>
            <p:cNvSpPr/>
            <p:nvPr/>
          </p:nvSpPr>
          <p:spPr>
            <a:xfrm>
              <a:off x="8421201" y="5295627"/>
              <a:ext cx="311052"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10" name="rc210"/>
            <p:cNvSpPr/>
            <p:nvPr/>
          </p:nvSpPr>
          <p:spPr>
            <a:xfrm>
              <a:off x="8732253" y="5295627"/>
              <a:ext cx="311052"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11" name="rc211"/>
            <p:cNvSpPr/>
            <p:nvPr/>
          </p:nvSpPr>
          <p:spPr>
            <a:xfrm>
              <a:off x="5310677" y="3776538"/>
              <a:ext cx="311052" cy="303817"/>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12" name="rc212"/>
            <p:cNvSpPr/>
            <p:nvPr/>
          </p:nvSpPr>
          <p:spPr>
            <a:xfrm>
              <a:off x="5621730" y="3776538"/>
              <a:ext cx="311052" cy="30381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13" name="rc213"/>
            <p:cNvSpPr/>
            <p:nvPr/>
          </p:nvSpPr>
          <p:spPr>
            <a:xfrm>
              <a:off x="5932782" y="3776538"/>
              <a:ext cx="311052" cy="30381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14" name="rc214"/>
            <p:cNvSpPr/>
            <p:nvPr/>
          </p:nvSpPr>
          <p:spPr>
            <a:xfrm>
              <a:off x="6243834" y="3776538"/>
              <a:ext cx="311052" cy="30381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15" name="rc215"/>
            <p:cNvSpPr/>
            <p:nvPr/>
          </p:nvSpPr>
          <p:spPr>
            <a:xfrm>
              <a:off x="6554887" y="3776538"/>
              <a:ext cx="311052" cy="30381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16" name="rc216"/>
            <p:cNvSpPr/>
            <p:nvPr/>
          </p:nvSpPr>
          <p:spPr>
            <a:xfrm>
              <a:off x="6865939" y="3776538"/>
              <a:ext cx="311052" cy="30381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17" name="rc217"/>
            <p:cNvSpPr/>
            <p:nvPr/>
          </p:nvSpPr>
          <p:spPr>
            <a:xfrm>
              <a:off x="7176991" y="3776538"/>
              <a:ext cx="311052" cy="303817"/>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218" name="rc218"/>
            <p:cNvSpPr/>
            <p:nvPr/>
          </p:nvSpPr>
          <p:spPr>
            <a:xfrm>
              <a:off x="7488044" y="3776538"/>
              <a:ext cx="311052" cy="30381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19" name="rc219"/>
            <p:cNvSpPr/>
            <p:nvPr/>
          </p:nvSpPr>
          <p:spPr>
            <a:xfrm>
              <a:off x="7799096" y="3776538"/>
              <a:ext cx="311052" cy="303817"/>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20" name="rc220"/>
            <p:cNvSpPr/>
            <p:nvPr/>
          </p:nvSpPr>
          <p:spPr>
            <a:xfrm>
              <a:off x="8110148" y="3776538"/>
              <a:ext cx="311052" cy="303817"/>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21" name="rc221"/>
            <p:cNvSpPr/>
            <p:nvPr/>
          </p:nvSpPr>
          <p:spPr>
            <a:xfrm>
              <a:off x="8421201" y="3776538"/>
              <a:ext cx="311052" cy="303817"/>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22" name="rc222"/>
            <p:cNvSpPr/>
            <p:nvPr/>
          </p:nvSpPr>
          <p:spPr>
            <a:xfrm>
              <a:off x="8732253" y="3776538"/>
              <a:ext cx="311052" cy="303817"/>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23" name="rc223"/>
            <p:cNvSpPr/>
            <p:nvPr/>
          </p:nvSpPr>
          <p:spPr>
            <a:xfrm>
              <a:off x="1889102" y="4991809"/>
              <a:ext cx="311052" cy="30381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24" name="rc224"/>
            <p:cNvSpPr/>
            <p:nvPr/>
          </p:nvSpPr>
          <p:spPr>
            <a:xfrm>
              <a:off x="2200154" y="4991809"/>
              <a:ext cx="311052" cy="30381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25" name="rc225"/>
            <p:cNvSpPr/>
            <p:nvPr/>
          </p:nvSpPr>
          <p:spPr>
            <a:xfrm>
              <a:off x="2511207" y="4991809"/>
              <a:ext cx="311052" cy="30381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26" name="rc226"/>
            <p:cNvSpPr/>
            <p:nvPr/>
          </p:nvSpPr>
          <p:spPr>
            <a:xfrm>
              <a:off x="2822259" y="4991809"/>
              <a:ext cx="311052" cy="30381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27" name="rc227"/>
            <p:cNvSpPr/>
            <p:nvPr/>
          </p:nvSpPr>
          <p:spPr>
            <a:xfrm>
              <a:off x="3133311" y="4991809"/>
              <a:ext cx="311052" cy="30381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28" name="rc228"/>
            <p:cNvSpPr/>
            <p:nvPr/>
          </p:nvSpPr>
          <p:spPr>
            <a:xfrm>
              <a:off x="3444364" y="4991809"/>
              <a:ext cx="311052" cy="30381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29" name="rc229"/>
            <p:cNvSpPr/>
            <p:nvPr/>
          </p:nvSpPr>
          <p:spPr>
            <a:xfrm>
              <a:off x="3755416" y="4991809"/>
              <a:ext cx="311052"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30" name="rc230"/>
            <p:cNvSpPr/>
            <p:nvPr/>
          </p:nvSpPr>
          <p:spPr>
            <a:xfrm>
              <a:off x="4066468" y="4991809"/>
              <a:ext cx="311052"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31" name="rc231"/>
            <p:cNvSpPr/>
            <p:nvPr/>
          </p:nvSpPr>
          <p:spPr>
            <a:xfrm>
              <a:off x="4377521" y="4991809"/>
              <a:ext cx="311052"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32" name="rc232"/>
            <p:cNvSpPr/>
            <p:nvPr/>
          </p:nvSpPr>
          <p:spPr>
            <a:xfrm>
              <a:off x="4688573" y="4991809"/>
              <a:ext cx="311052"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33" name="rc233"/>
            <p:cNvSpPr/>
            <p:nvPr/>
          </p:nvSpPr>
          <p:spPr>
            <a:xfrm>
              <a:off x="4999625" y="4991809"/>
              <a:ext cx="311052"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34" name="rc234"/>
            <p:cNvSpPr/>
            <p:nvPr/>
          </p:nvSpPr>
          <p:spPr>
            <a:xfrm>
              <a:off x="5310677" y="4991809"/>
              <a:ext cx="311052"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35" name="rc235"/>
            <p:cNvSpPr/>
            <p:nvPr/>
          </p:nvSpPr>
          <p:spPr>
            <a:xfrm>
              <a:off x="5621730" y="4991809"/>
              <a:ext cx="311052"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36" name="rc236"/>
            <p:cNvSpPr/>
            <p:nvPr/>
          </p:nvSpPr>
          <p:spPr>
            <a:xfrm>
              <a:off x="5932782" y="4991809"/>
              <a:ext cx="311052" cy="30381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37" name="rc237"/>
            <p:cNvSpPr/>
            <p:nvPr/>
          </p:nvSpPr>
          <p:spPr>
            <a:xfrm>
              <a:off x="6243834" y="4991809"/>
              <a:ext cx="311052"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38" name="rc238"/>
            <p:cNvSpPr/>
            <p:nvPr/>
          </p:nvSpPr>
          <p:spPr>
            <a:xfrm>
              <a:off x="6554887" y="4991809"/>
              <a:ext cx="311052" cy="30381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39" name="rc239"/>
            <p:cNvSpPr/>
            <p:nvPr/>
          </p:nvSpPr>
          <p:spPr>
            <a:xfrm>
              <a:off x="6865939" y="4991809"/>
              <a:ext cx="311052" cy="30381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40" name="rc240"/>
            <p:cNvSpPr/>
            <p:nvPr/>
          </p:nvSpPr>
          <p:spPr>
            <a:xfrm>
              <a:off x="7176991" y="4991809"/>
              <a:ext cx="311052" cy="303817"/>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41" name="rc241"/>
            <p:cNvSpPr/>
            <p:nvPr/>
          </p:nvSpPr>
          <p:spPr>
            <a:xfrm>
              <a:off x="7488044" y="4991809"/>
              <a:ext cx="311052" cy="30381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42" name="rc242"/>
            <p:cNvSpPr/>
            <p:nvPr/>
          </p:nvSpPr>
          <p:spPr>
            <a:xfrm>
              <a:off x="7799096" y="4991809"/>
              <a:ext cx="311052" cy="30381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43" name="rc243"/>
            <p:cNvSpPr/>
            <p:nvPr/>
          </p:nvSpPr>
          <p:spPr>
            <a:xfrm>
              <a:off x="8110148" y="4991809"/>
              <a:ext cx="311052" cy="30381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44" name="rc244"/>
            <p:cNvSpPr/>
            <p:nvPr/>
          </p:nvSpPr>
          <p:spPr>
            <a:xfrm>
              <a:off x="8421201" y="4991809"/>
              <a:ext cx="311052" cy="30381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45" name="rc245"/>
            <p:cNvSpPr/>
            <p:nvPr/>
          </p:nvSpPr>
          <p:spPr>
            <a:xfrm>
              <a:off x="8732253" y="4991809"/>
              <a:ext cx="311052" cy="30381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46" name="tx246"/>
            <p:cNvSpPr/>
            <p:nvPr/>
          </p:nvSpPr>
          <p:spPr>
            <a:xfrm>
              <a:off x="1051182"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47" name="tx247"/>
            <p:cNvSpPr/>
            <p:nvPr/>
          </p:nvSpPr>
          <p:spPr>
            <a:xfrm>
              <a:off x="1362234" y="20650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48" name="tx248"/>
            <p:cNvSpPr/>
            <p:nvPr/>
          </p:nvSpPr>
          <p:spPr>
            <a:xfrm>
              <a:off x="1673286"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49" name="tx249"/>
            <p:cNvSpPr/>
            <p:nvPr/>
          </p:nvSpPr>
          <p:spPr>
            <a:xfrm>
              <a:off x="1984338" y="20650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50" name="tx250"/>
            <p:cNvSpPr/>
            <p:nvPr/>
          </p:nvSpPr>
          <p:spPr>
            <a:xfrm>
              <a:off x="2295391"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51" name="tx251"/>
            <p:cNvSpPr/>
            <p:nvPr/>
          </p:nvSpPr>
          <p:spPr>
            <a:xfrm>
              <a:off x="2606443"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52" name="tx252"/>
            <p:cNvSpPr/>
            <p:nvPr/>
          </p:nvSpPr>
          <p:spPr>
            <a:xfrm>
              <a:off x="291749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53" name="tx253"/>
            <p:cNvSpPr/>
            <p:nvPr/>
          </p:nvSpPr>
          <p:spPr>
            <a:xfrm>
              <a:off x="322854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54" name="tx254"/>
            <p:cNvSpPr/>
            <p:nvPr/>
          </p:nvSpPr>
          <p:spPr>
            <a:xfrm>
              <a:off x="3539600"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55" name="tx255"/>
            <p:cNvSpPr/>
            <p:nvPr/>
          </p:nvSpPr>
          <p:spPr>
            <a:xfrm>
              <a:off x="3829559" y="20640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56" name="tx256"/>
            <p:cNvSpPr/>
            <p:nvPr/>
          </p:nvSpPr>
          <p:spPr>
            <a:xfrm>
              <a:off x="416170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7" name="tx257"/>
            <p:cNvSpPr/>
            <p:nvPr/>
          </p:nvSpPr>
          <p:spPr>
            <a:xfrm>
              <a:off x="4472757"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8" name="tx258"/>
            <p:cNvSpPr/>
            <p:nvPr/>
          </p:nvSpPr>
          <p:spPr>
            <a:xfrm>
              <a:off x="478380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9" name="tx259"/>
            <p:cNvSpPr/>
            <p:nvPr/>
          </p:nvSpPr>
          <p:spPr>
            <a:xfrm>
              <a:off x="5094862"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0" name="tx260"/>
            <p:cNvSpPr/>
            <p:nvPr/>
          </p:nvSpPr>
          <p:spPr>
            <a:xfrm>
              <a:off x="5405914"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1" name="tx261"/>
            <p:cNvSpPr/>
            <p:nvPr/>
          </p:nvSpPr>
          <p:spPr>
            <a:xfrm>
              <a:off x="5716966"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2" name="tx262"/>
            <p:cNvSpPr/>
            <p:nvPr/>
          </p:nvSpPr>
          <p:spPr>
            <a:xfrm>
              <a:off x="602801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3" name="tx263"/>
            <p:cNvSpPr/>
            <p:nvPr/>
          </p:nvSpPr>
          <p:spPr>
            <a:xfrm>
              <a:off x="6339071"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64" name="tx264"/>
            <p:cNvSpPr/>
            <p:nvPr/>
          </p:nvSpPr>
          <p:spPr>
            <a:xfrm>
              <a:off x="6650123"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65" name="tx265"/>
            <p:cNvSpPr/>
            <p:nvPr/>
          </p:nvSpPr>
          <p:spPr>
            <a:xfrm>
              <a:off x="696117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66" name="tx266"/>
            <p:cNvSpPr/>
            <p:nvPr/>
          </p:nvSpPr>
          <p:spPr>
            <a:xfrm>
              <a:off x="727222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67" name="tx267"/>
            <p:cNvSpPr/>
            <p:nvPr/>
          </p:nvSpPr>
          <p:spPr>
            <a:xfrm>
              <a:off x="7583280"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68" name="tx268"/>
            <p:cNvSpPr/>
            <p:nvPr/>
          </p:nvSpPr>
          <p:spPr>
            <a:xfrm>
              <a:off x="7894332"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69" name="tx269"/>
            <p:cNvSpPr/>
            <p:nvPr/>
          </p:nvSpPr>
          <p:spPr>
            <a:xfrm>
              <a:off x="820538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70" name="tx270"/>
            <p:cNvSpPr/>
            <p:nvPr/>
          </p:nvSpPr>
          <p:spPr>
            <a:xfrm>
              <a:off x="8516437"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71" name="tx271"/>
            <p:cNvSpPr/>
            <p:nvPr/>
          </p:nvSpPr>
          <p:spPr>
            <a:xfrm>
              <a:off x="882748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72" name="tx272"/>
            <p:cNvSpPr/>
            <p:nvPr/>
          </p:nvSpPr>
          <p:spPr>
            <a:xfrm>
              <a:off x="1051182" y="26726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73" name="tx273"/>
            <p:cNvSpPr/>
            <p:nvPr/>
          </p:nvSpPr>
          <p:spPr>
            <a:xfrm>
              <a:off x="1362234" y="26726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74" name="tx274"/>
            <p:cNvSpPr/>
            <p:nvPr/>
          </p:nvSpPr>
          <p:spPr>
            <a:xfrm>
              <a:off x="1673286"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75" name="tx275"/>
            <p:cNvSpPr/>
            <p:nvPr/>
          </p:nvSpPr>
          <p:spPr>
            <a:xfrm>
              <a:off x="1984338" y="26726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76" name="tx276"/>
            <p:cNvSpPr/>
            <p:nvPr/>
          </p:nvSpPr>
          <p:spPr>
            <a:xfrm>
              <a:off x="2295391"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77" name="tx277"/>
            <p:cNvSpPr/>
            <p:nvPr/>
          </p:nvSpPr>
          <p:spPr>
            <a:xfrm>
              <a:off x="2606443"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78" name="tx278"/>
            <p:cNvSpPr/>
            <p:nvPr/>
          </p:nvSpPr>
          <p:spPr>
            <a:xfrm>
              <a:off x="291749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79" name="tx279"/>
            <p:cNvSpPr/>
            <p:nvPr/>
          </p:nvSpPr>
          <p:spPr>
            <a:xfrm>
              <a:off x="3228548"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80" name="tx280"/>
            <p:cNvSpPr/>
            <p:nvPr/>
          </p:nvSpPr>
          <p:spPr>
            <a:xfrm>
              <a:off x="3539600"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81" name="tx281"/>
            <p:cNvSpPr/>
            <p:nvPr/>
          </p:nvSpPr>
          <p:spPr>
            <a:xfrm>
              <a:off x="3850652"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82" name="tx282"/>
            <p:cNvSpPr/>
            <p:nvPr/>
          </p:nvSpPr>
          <p:spPr>
            <a:xfrm>
              <a:off x="416170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83" name="tx283"/>
            <p:cNvSpPr/>
            <p:nvPr/>
          </p:nvSpPr>
          <p:spPr>
            <a:xfrm>
              <a:off x="4472757"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84" name="tx284"/>
            <p:cNvSpPr/>
            <p:nvPr/>
          </p:nvSpPr>
          <p:spPr>
            <a:xfrm>
              <a:off x="478380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85" name="tx285"/>
            <p:cNvSpPr/>
            <p:nvPr/>
          </p:nvSpPr>
          <p:spPr>
            <a:xfrm>
              <a:off x="5094862"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86" name="tx286"/>
            <p:cNvSpPr/>
            <p:nvPr/>
          </p:nvSpPr>
          <p:spPr>
            <a:xfrm>
              <a:off x="5405914"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87" name="tx287"/>
            <p:cNvSpPr/>
            <p:nvPr/>
          </p:nvSpPr>
          <p:spPr>
            <a:xfrm>
              <a:off x="5716966"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88" name="tx288"/>
            <p:cNvSpPr/>
            <p:nvPr/>
          </p:nvSpPr>
          <p:spPr>
            <a:xfrm>
              <a:off x="602801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89" name="tx289"/>
            <p:cNvSpPr/>
            <p:nvPr/>
          </p:nvSpPr>
          <p:spPr>
            <a:xfrm>
              <a:off x="6339071"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90" name="tx290"/>
            <p:cNvSpPr/>
            <p:nvPr/>
          </p:nvSpPr>
          <p:spPr>
            <a:xfrm>
              <a:off x="6650123"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91" name="tx291"/>
            <p:cNvSpPr/>
            <p:nvPr/>
          </p:nvSpPr>
          <p:spPr>
            <a:xfrm>
              <a:off x="6961175" y="2675383"/>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92" name="tx292"/>
            <p:cNvSpPr/>
            <p:nvPr/>
          </p:nvSpPr>
          <p:spPr>
            <a:xfrm>
              <a:off x="7272228"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93" name="tx293"/>
            <p:cNvSpPr/>
            <p:nvPr/>
          </p:nvSpPr>
          <p:spPr>
            <a:xfrm>
              <a:off x="7583280" y="26726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294" name="tx294"/>
            <p:cNvSpPr/>
            <p:nvPr/>
          </p:nvSpPr>
          <p:spPr>
            <a:xfrm>
              <a:off x="7894332"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295" name="tx295"/>
            <p:cNvSpPr/>
            <p:nvPr/>
          </p:nvSpPr>
          <p:spPr>
            <a:xfrm>
              <a:off x="820538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296" name="tx296"/>
            <p:cNvSpPr/>
            <p:nvPr/>
          </p:nvSpPr>
          <p:spPr>
            <a:xfrm>
              <a:off x="8516437"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297" name="tx297"/>
            <p:cNvSpPr/>
            <p:nvPr/>
          </p:nvSpPr>
          <p:spPr>
            <a:xfrm>
              <a:off x="882748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298" name="tx298"/>
            <p:cNvSpPr/>
            <p:nvPr/>
          </p:nvSpPr>
          <p:spPr>
            <a:xfrm>
              <a:off x="1051182"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99" name="tx299"/>
            <p:cNvSpPr/>
            <p:nvPr/>
          </p:nvSpPr>
          <p:spPr>
            <a:xfrm>
              <a:off x="1362234" y="297920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00" name="tx300"/>
            <p:cNvSpPr/>
            <p:nvPr/>
          </p:nvSpPr>
          <p:spPr>
            <a:xfrm>
              <a:off x="1673286"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01" name="tx301"/>
            <p:cNvSpPr/>
            <p:nvPr/>
          </p:nvSpPr>
          <p:spPr>
            <a:xfrm>
              <a:off x="1984338" y="297920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02" name="tx302"/>
            <p:cNvSpPr/>
            <p:nvPr/>
          </p:nvSpPr>
          <p:spPr>
            <a:xfrm>
              <a:off x="2295391" y="297920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03" name="tx303"/>
            <p:cNvSpPr/>
            <p:nvPr/>
          </p:nvSpPr>
          <p:spPr>
            <a:xfrm>
              <a:off x="2606443" y="297787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04" name="tx304"/>
            <p:cNvSpPr/>
            <p:nvPr/>
          </p:nvSpPr>
          <p:spPr>
            <a:xfrm>
              <a:off x="291749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05" name="tx305"/>
            <p:cNvSpPr/>
            <p:nvPr/>
          </p:nvSpPr>
          <p:spPr>
            <a:xfrm>
              <a:off x="3228548"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06" name="tx306"/>
            <p:cNvSpPr/>
            <p:nvPr/>
          </p:nvSpPr>
          <p:spPr>
            <a:xfrm>
              <a:off x="3539600"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07" name="tx307"/>
            <p:cNvSpPr/>
            <p:nvPr/>
          </p:nvSpPr>
          <p:spPr>
            <a:xfrm>
              <a:off x="3850652"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08" name="tx308"/>
            <p:cNvSpPr/>
            <p:nvPr/>
          </p:nvSpPr>
          <p:spPr>
            <a:xfrm>
              <a:off x="416170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09" name="tx309"/>
            <p:cNvSpPr/>
            <p:nvPr/>
          </p:nvSpPr>
          <p:spPr>
            <a:xfrm>
              <a:off x="4472757"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10" name="tx310"/>
            <p:cNvSpPr/>
            <p:nvPr/>
          </p:nvSpPr>
          <p:spPr>
            <a:xfrm>
              <a:off x="4783809"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11" name="tx311"/>
            <p:cNvSpPr/>
            <p:nvPr/>
          </p:nvSpPr>
          <p:spPr>
            <a:xfrm>
              <a:off x="5094862"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12" name="tx312"/>
            <p:cNvSpPr/>
            <p:nvPr/>
          </p:nvSpPr>
          <p:spPr>
            <a:xfrm>
              <a:off x="5405914"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13" name="tx313"/>
            <p:cNvSpPr/>
            <p:nvPr/>
          </p:nvSpPr>
          <p:spPr>
            <a:xfrm>
              <a:off x="5716966"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14" name="tx314"/>
            <p:cNvSpPr/>
            <p:nvPr/>
          </p:nvSpPr>
          <p:spPr>
            <a:xfrm>
              <a:off x="6028019"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15" name="tx315"/>
            <p:cNvSpPr/>
            <p:nvPr/>
          </p:nvSpPr>
          <p:spPr>
            <a:xfrm>
              <a:off x="6339071" y="297787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16" name="tx316"/>
            <p:cNvSpPr/>
            <p:nvPr/>
          </p:nvSpPr>
          <p:spPr>
            <a:xfrm>
              <a:off x="6650123" y="297819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17" name="tx317"/>
            <p:cNvSpPr/>
            <p:nvPr/>
          </p:nvSpPr>
          <p:spPr>
            <a:xfrm>
              <a:off x="6961175" y="29765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18" name="tx318"/>
            <p:cNvSpPr/>
            <p:nvPr/>
          </p:nvSpPr>
          <p:spPr>
            <a:xfrm>
              <a:off x="3228548"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19" name="tx319"/>
            <p:cNvSpPr/>
            <p:nvPr/>
          </p:nvSpPr>
          <p:spPr>
            <a:xfrm>
              <a:off x="3539600"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20" name="tx320"/>
            <p:cNvSpPr/>
            <p:nvPr/>
          </p:nvSpPr>
          <p:spPr>
            <a:xfrm>
              <a:off x="3850652" y="358583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21" name="tx321"/>
            <p:cNvSpPr/>
            <p:nvPr/>
          </p:nvSpPr>
          <p:spPr>
            <a:xfrm>
              <a:off x="416170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22" name="tx322"/>
            <p:cNvSpPr/>
            <p:nvPr/>
          </p:nvSpPr>
          <p:spPr>
            <a:xfrm>
              <a:off x="4472757"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23" name="tx323"/>
            <p:cNvSpPr/>
            <p:nvPr/>
          </p:nvSpPr>
          <p:spPr>
            <a:xfrm>
              <a:off x="4783809"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24" name="tx324"/>
            <p:cNvSpPr/>
            <p:nvPr/>
          </p:nvSpPr>
          <p:spPr>
            <a:xfrm>
              <a:off x="5094862"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25" name="tx325"/>
            <p:cNvSpPr/>
            <p:nvPr/>
          </p:nvSpPr>
          <p:spPr>
            <a:xfrm>
              <a:off x="5405914"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26" name="tx326"/>
            <p:cNvSpPr/>
            <p:nvPr/>
          </p:nvSpPr>
          <p:spPr>
            <a:xfrm>
              <a:off x="5716966"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27" name="tx327"/>
            <p:cNvSpPr/>
            <p:nvPr/>
          </p:nvSpPr>
          <p:spPr>
            <a:xfrm>
              <a:off x="6028019"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28" name="tx328"/>
            <p:cNvSpPr/>
            <p:nvPr/>
          </p:nvSpPr>
          <p:spPr>
            <a:xfrm>
              <a:off x="6339071" y="358551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29" name="tx329"/>
            <p:cNvSpPr/>
            <p:nvPr/>
          </p:nvSpPr>
          <p:spPr>
            <a:xfrm>
              <a:off x="6650123" y="358583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30" name="tx330"/>
            <p:cNvSpPr/>
            <p:nvPr/>
          </p:nvSpPr>
          <p:spPr>
            <a:xfrm>
              <a:off x="6961175" y="358413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31" name="tx331"/>
            <p:cNvSpPr/>
            <p:nvPr/>
          </p:nvSpPr>
          <p:spPr>
            <a:xfrm>
              <a:off x="1362234" y="23688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32" name="tx332"/>
            <p:cNvSpPr/>
            <p:nvPr/>
          </p:nvSpPr>
          <p:spPr>
            <a:xfrm>
              <a:off x="1673286"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33" name="tx333"/>
            <p:cNvSpPr/>
            <p:nvPr/>
          </p:nvSpPr>
          <p:spPr>
            <a:xfrm>
              <a:off x="1984338" y="23688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34" name="tx334"/>
            <p:cNvSpPr/>
            <p:nvPr/>
          </p:nvSpPr>
          <p:spPr>
            <a:xfrm>
              <a:off x="2295391"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35" name="tx335"/>
            <p:cNvSpPr/>
            <p:nvPr/>
          </p:nvSpPr>
          <p:spPr>
            <a:xfrm>
              <a:off x="2606443"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36" name="tx336"/>
            <p:cNvSpPr/>
            <p:nvPr/>
          </p:nvSpPr>
          <p:spPr>
            <a:xfrm>
              <a:off x="2896402" y="236791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37" name="tx337"/>
            <p:cNvSpPr/>
            <p:nvPr/>
          </p:nvSpPr>
          <p:spPr>
            <a:xfrm>
              <a:off x="3228548"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38" name="tx338"/>
            <p:cNvSpPr/>
            <p:nvPr/>
          </p:nvSpPr>
          <p:spPr>
            <a:xfrm>
              <a:off x="3539600"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39" name="tx339"/>
            <p:cNvSpPr/>
            <p:nvPr/>
          </p:nvSpPr>
          <p:spPr>
            <a:xfrm>
              <a:off x="3850652"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40" name="tx340"/>
            <p:cNvSpPr/>
            <p:nvPr/>
          </p:nvSpPr>
          <p:spPr>
            <a:xfrm>
              <a:off x="416170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1" name="tx341"/>
            <p:cNvSpPr/>
            <p:nvPr/>
          </p:nvSpPr>
          <p:spPr>
            <a:xfrm>
              <a:off x="4472757"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2" name="tx342"/>
            <p:cNvSpPr/>
            <p:nvPr/>
          </p:nvSpPr>
          <p:spPr>
            <a:xfrm>
              <a:off x="4783809"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3" name="tx343"/>
            <p:cNvSpPr/>
            <p:nvPr/>
          </p:nvSpPr>
          <p:spPr>
            <a:xfrm>
              <a:off x="5094862"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4" name="tx344"/>
            <p:cNvSpPr/>
            <p:nvPr/>
          </p:nvSpPr>
          <p:spPr>
            <a:xfrm>
              <a:off x="5405914"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45" name="tx345"/>
            <p:cNvSpPr/>
            <p:nvPr/>
          </p:nvSpPr>
          <p:spPr>
            <a:xfrm>
              <a:off x="5716966" y="23688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46" name="tx346"/>
            <p:cNvSpPr/>
            <p:nvPr/>
          </p:nvSpPr>
          <p:spPr>
            <a:xfrm>
              <a:off x="6028019"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47" name="tx347"/>
            <p:cNvSpPr/>
            <p:nvPr/>
          </p:nvSpPr>
          <p:spPr>
            <a:xfrm>
              <a:off x="6339071"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48" name="tx348"/>
            <p:cNvSpPr/>
            <p:nvPr/>
          </p:nvSpPr>
          <p:spPr>
            <a:xfrm>
              <a:off x="6650123"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49" name="tx349"/>
            <p:cNvSpPr/>
            <p:nvPr/>
          </p:nvSpPr>
          <p:spPr>
            <a:xfrm>
              <a:off x="696117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50" name="tx350"/>
            <p:cNvSpPr/>
            <p:nvPr/>
          </p:nvSpPr>
          <p:spPr>
            <a:xfrm>
              <a:off x="7272228"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51" name="tx351"/>
            <p:cNvSpPr/>
            <p:nvPr/>
          </p:nvSpPr>
          <p:spPr>
            <a:xfrm>
              <a:off x="7583280"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52" name="tx352"/>
            <p:cNvSpPr/>
            <p:nvPr/>
          </p:nvSpPr>
          <p:spPr>
            <a:xfrm>
              <a:off x="7894332"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53" name="tx353"/>
            <p:cNvSpPr/>
            <p:nvPr/>
          </p:nvSpPr>
          <p:spPr>
            <a:xfrm>
              <a:off x="820538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54" name="tx354"/>
            <p:cNvSpPr/>
            <p:nvPr/>
          </p:nvSpPr>
          <p:spPr>
            <a:xfrm>
              <a:off x="8516437"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55" name="tx355"/>
            <p:cNvSpPr/>
            <p:nvPr/>
          </p:nvSpPr>
          <p:spPr>
            <a:xfrm>
              <a:off x="8827489"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56" name="tx356"/>
            <p:cNvSpPr/>
            <p:nvPr/>
          </p:nvSpPr>
          <p:spPr>
            <a:xfrm>
              <a:off x="4783809"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57" name="tx357"/>
            <p:cNvSpPr/>
            <p:nvPr/>
          </p:nvSpPr>
          <p:spPr>
            <a:xfrm>
              <a:off x="5094862"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58" name="tx358"/>
            <p:cNvSpPr/>
            <p:nvPr/>
          </p:nvSpPr>
          <p:spPr>
            <a:xfrm>
              <a:off x="5405914"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59" name="tx359"/>
            <p:cNvSpPr/>
            <p:nvPr/>
          </p:nvSpPr>
          <p:spPr>
            <a:xfrm>
              <a:off x="5716966"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60" name="tx360"/>
            <p:cNvSpPr/>
            <p:nvPr/>
          </p:nvSpPr>
          <p:spPr>
            <a:xfrm>
              <a:off x="6028019"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61" name="tx361"/>
            <p:cNvSpPr/>
            <p:nvPr/>
          </p:nvSpPr>
          <p:spPr>
            <a:xfrm>
              <a:off x="6339071" y="328169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62" name="tx362"/>
            <p:cNvSpPr/>
            <p:nvPr/>
          </p:nvSpPr>
          <p:spPr>
            <a:xfrm>
              <a:off x="6650123" y="328201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63" name="tx363"/>
            <p:cNvSpPr/>
            <p:nvPr/>
          </p:nvSpPr>
          <p:spPr>
            <a:xfrm>
              <a:off x="6961175" y="32803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64" name="tx364"/>
            <p:cNvSpPr/>
            <p:nvPr/>
          </p:nvSpPr>
          <p:spPr>
            <a:xfrm>
              <a:off x="6028019" y="419314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65" name="tx365"/>
            <p:cNvSpPr/>
            <p:nvPr/>
          </p:nvSpPr>
          <p:spPr>
            <a:xfrm>
              <a:off x="6339071"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66" name="tx366"/>
            <p:cNvSpPr/>
            <p:nvPr/>
          </p:nvSpPr>
          <p:spPr>
            <a:xfrm>
              <a:off x="6650123"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67" name="tx367"/>
            <p:cNvSpPr/>
            <p:nvPr/>
          </p:nvSpPr>
          <p:spPr>
            <a:xfrm>
              <a:off x="6961175"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68" name="tx368"/>
            <p:cNvSpPr/>
            <p:nvPr/>
          </p:nvSpPr>
          <p:spPr>
            <a:xfrm>
              <a:off x="7272228"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69" name="tx369"/>
            <p:cNvSpPr/>
            <p:nvPr/>
          </p:nvSpPr>
          <p:spPr>
            <a:xfrm>
              <a:off x="7583280" y="419177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70" name="tx370"/>
            <p:cNvSpPr/>
            <p:nvPr/>
          </p:nvSpPr>
          <p:spPr>
            <a:xfrm>
              <a:off x="7894332" y="419177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71" name="tx371"/>
            <p:cNvSpPr/>
            <p:nvPr/>
          </p:nvSpPr>
          <p:spPr>
            <a:xfrm>
              <a:off x="8205385" y="419177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72" name="tx372"/>
            <p:cNvSpPr/>
            <p:nvPr/>
          </p:nvSpPr>
          <p:spPr>
            <a:xfrm>
              <a:off x="8516437"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73" name="tx373"/>
            <p:cNvSpPr/>
            <p:nvPr/>
          </p:nvSpPr>
          <p:spPr>
            <a:xfrm>
              <a:off x="8827489"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74" name="tx374"/>
            <p:cNvSpPr/>
            <p:nvPr/>
          </p:nvSpPr>
          <p:spPr>
            <a:xfrm>
              <a:off x="1051182"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75" name="tx375"/>
            <p:cNvSpPr/>
            <p:nvPr/>
          </p:nvSpPr>
          <p:spPr>
            <a:xfrm>
              <a:off x="1362234"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76" name="tx376"/>
            <p:cNvSpPr/>
            <p:nvPr/>
          </p:nvSpPr>
          <p:spPr>
            <a:xfrm>
              <a:off x="1673286"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77" name="tx377"/>
            <p:cNvSpPr/>
            <p:nvPr/>
          </p:nvSpPr>
          <p:spPr>
            <a:xfrm>
              <a:off x="1984338"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78" name="tx378"/>
            <p:cNvSpPr/>
            <p:nvPr/>
          </p:nvSpPr>
          <p:spPr>
            <a:xfrm>
              <a:off x="2295391"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79" name="tx379"/>
            <p:cNvSpPr/>
            <p:nvPr/>
          </p:nvSpPr>
          <p:spPr>
            <a:xfrm>
              <a:off x="2606443"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80" name="tx380"/>
            <p:cNvSpPr/>
            <p:nvPr/>
          </p:nvSpPr>
          <p:spPr>
            <a:xfrm>
              <a:off x="291749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81" name="tx381"/>
            <p:cNvSpPr/>
            <p:nvPr/>
          </p:nvSpPr>
          <p:spPr>
            <a:xfrm>
              <a:off x="3228548" y="480078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82" name="tx382"/>
            <p:cNvSpPr/>
            <p:nvPr/>
          </p:nvSpPr>
          <p:spPr>
            <a:xfrm>
              <a:off x="3539600"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83" name="tx383"/>
            <p:cNvSpPr/>
            <p:nvPr/>
          </p:nvSpPr>
          <p:spPr>
            <a:xfrm>
              <a:off x="3850652"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84" name="tx384"/>
            <p:cNvSpPr/>
            <p:nvPr/>
          </p:nvSpPr>
          <p:spPr>
            <a:xfrm>
              <a:off x="416170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85" name="tx385"/>
            <p:cNvSpPr/>
            <p:nvPr/>
          </p:nvSpPr>
          <p:spPr>
            <a:xfrm>
              <a:off x="4472757"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86" name="tx386"/>
            <p:cNvSpPr/>
            <p:nvPr/>
          </p:nvSpPr>
          <p:spPr>
            <a:xfrm>
              <a:off x="4783809"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87" name="tx387"/>
            <p:cNvSpPr/>
            <p:nvPr/>
          </p:nvSpPr>
          <p:spPr>
            <a:xfrm>
              <a:off x="5094862"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88" name="tx388"/>
            <p:cNvSpPr/>
            <p:nvPr/>
          </p:nvSpPr>
          <p:spPr>
            <a:xfrm>
              <a:off x="5405914"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89" name="tx389"/>
            <p:cNvSpPr/>
            <p:nvPr/>
          </p:nvSpPr>
          <p:spPr>
            <a:xfrm>
              <a:off x="5716966"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90" name="tx390"/>
            <p:cNvSpPr/>
            <p:nvPr/>
          </p:nvSpPr>
          <p:spPr>
            <a:xfrm>
              <a:off x="6028019"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91" name="tx391"/>
            <p:cNvSpPr/>
            <p:nvPr/>
          </p:nvSpPr>
          <p:spPr>
            <a:xfrm>
              <a:off x="6339071"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92" name="tx392"/>
            <p:cNvSpPr/>
            <p:nvPr/>
          </p:nvSpPr>
          <p:spPr>
            <a:xfrm>
              <a:off x="6650123" y="480210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93" name="tx393"/>
            <p:cNvSpPr/>
            <p:nvPr/>
          </p:nvSpPr>
          <p:spPr>
            <a:xfrm>
              <a:off x="696117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94" name="tx394"/>
            <p:cNvSpPr/>
            <p:nvPr/>
          </p:nvSpPr>
          <p:spPr>
            <a:xfrm>
              <a:off x="7272228"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395" name="tx395"/>
            <p:cNvSpPr/>
            <p:nvPr/>
          </p:nvSpPr>
          <p:spPr>
            <a:xfrm>
              <a:off x="7583280"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96" name="tx396"/>
            <p:cNvSpPr/>
            <p:nvPr/>
          </p:nvSpPr>
          <p:spPr>
            <a:xfrm>
              <a:off x="7894332" y="480078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97" name="tx397"/>
            <p:cNvSpPr/>
            <p:nvPr/>
          </p:nvSpPr>
          <p:spPr>
            <a:xfrm>
              <a:off x="8205385" y="480078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98" name="tx398"/>
            <p:cNvSpPr/>
            <p:nvPr/>
          </p:nvSpPr>
          <p:spPr>
            <a:xfrm>
              <a:off x="8516437" y="480078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99" name="tx399"/>
            <p:cNvSpPr/>
            <p:nvPr/>
          </p:nvSpPr>
          <p:spPr>
            <a:xfrm>
              <a:off x="8827489" y="480078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00" name="tx400"/>
            <p:cNvSpPr/>
            <p:nvPr/>
          </p:nvSpPr>
          <p:spPr>
            <a:xfrm>
              <a:off x="1362234"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401" name="tx401"/>
            <p:cNvSpPr/>
            <p:nvPr/>
          </p:nvSpPr>
          <p:spPr>
            <a:xfrm>
              <a:off x="1673286"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402" name="tx402"/>
            <p:cNvSpPr/>
            <p:nvPr/>
          </p:nvSpPr>
          <p:spPr>
            <a:xfrm>
              <a:off x="1984338"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403" name="tx403"/>
            <p:cNvSpPr/>
            <p:nvPr/>
          </p:nvSpPr>
          <p:spPr>
            <a:xfrm>
              <a:off x="2295391"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404" name="tx404"/>
            <p:cNvSpPr/>
            <p:nvPr/>
          </p:nvSpPr>
          <p:spPr>
            <a:xfrm>
              <a:off x="2606443"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405" name="tx405"/>
            <p:cNvSpPr/>
            <p:nvPr/>
          </p:nvSpPr>
          <p:spPr>
            <a:xfrm>
              <a:off x="2917495"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06" name="tx406"/>
            <p:cNvSpPr/>
            <p:nvPr/>
          </p:nvSpPr>
          <p:spPr>
            <a:xfrm>
              <a:off x="3228548" y="54084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07" name="tx407"/>
            <p:cNvSpPr/>
            <p:nvPr/>
          </p:nvSpPr>
          <p:spPr>
            <a:xfrm>
              <a:off x="3539600"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08" name="tx408"/>
            <p:cNvSpPr/>
            <p:nvPr/>
          </p:nvSpPr>
          <p:spPr>
            <a:xfrm>
              <a:off x="3850652" y="54070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09" name="tx409"/>
            <p:cNvSpPr/>
            <p:nvPr/>
          </p:nvSpPr>
          <p:spPr>
            <a:xfrm>
              <a:off x="4161705"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10" name="tx410"/>
            <p:cNvSpPr/>
            <p:nvPr/>
          </p:nvSpPr>
          <p:spPr>
            <a:xfrm>
              <a:off x="4472757"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11" name="tx411"/>
            <p:cNvSpPr/>
            <p:nvPr/>
          </p:nvSpPr>
          <p:spPr>
            <a:xfrm>
              <a:off x="4783809"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12" name="tx412"/>
            <p:cNvSpPr/>
            <p:nvPr/>
          </p:nvSpPr>
          <p:spPr>
            <a:xfrm>
              <a:off x="5094862"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13" name="tx413"/>
            <p:cNvSpPr/>
            <p:nvPr/>
          </p:nvSpPr>
          <p:spPr>
            <a:xfrm>
              <a:off x="5405914"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14" name="tx414"/>
            <p:cNvSpPr/>
            <p:nvPr/>
          </p:nvSpPr>
          <p:spPr>
            <a:xfrm>
              <a:off x="5716966"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15" name="tx415"/>
            <p:cNvSpPr/>
            <p:nvPr/>
          </p:nvSpPr>
          <p:spPr>
            <a:xfrm>
              <a:off x="6028019"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16" name="tx416"/>
            <p:cNvSpPr/>
            <p:nvPr/>
          </p:nvSpPr>
          <p:spPr>
            <a:xfrm>
              <a:off x="6339071"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17" name="tx417"/>
            <p:cNvSpPr/>
            <p:nvPr/>
          </p:nvSpPr>
          <p:spPr>
            <a:xfrm>
              <a:off x="6650123" y="54070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18" name="tx418"/>
            <p:cNvSpPr/>
            <p:nvPr/>
          </p:nvSpPr>
          <p:spPr>
            <a:xfrm>
              <a:off x="6961175"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19" name="tx419"/>
            <p:cNvSpPr/>
            <p:nvPr/>
          </p:nvSpPr>
          <p:spPr>
            <a:xfrm>
              <a:off x="7272228"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420" name="tx420"/>
            <p:cNvSpPr/>
            <p:nvPr/>
          </p:nvSpPr>
          <p:spPr>
            <a:xfrm>
              <a:off x="7583280"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21" name="tx421"/>
            <p:cNvSpPr/>
            <p:nvPr/>
          </p:nvSpPr>
          <p:spPr>
            <a:xfrm>
              <a:off x="7894332"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22" name="tx422"/>
            <p:cNvSpPr/>
            <p:nvPr/>
          </p:nvSpPr>
          <p:spPr>
            <a:xfrm>
              <a:off x="8205385"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23" name="tx423"/>
            <p:cNvSpPr/>
            <p:nvPr/>
          </p:nvSpPr>
          <p:spPr>
            <a:xfrm>
              <a:off x="8516437"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24" name="tx424"/>
            <p:cNvSpPr/>
            <p:nvPr/>
          </p:nvSpPr>
          <p:spPr>
            <a:xfrm>
              <a:off x="8827489"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25" name="tx425"/>
            <p:cNvSpPr/>
            <p:nvPr/>
          </p:nvSpPr>
          <p:spPr>
            <a:xfrm>
              <a:off x="5716966"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26" name="tx426"/>
            <p:cNvSpPr/>
            <p:nvPr/>
          </p:nvSpPr>
          <p:spPr>
            <a:xfrm>
              <a:off x="6028019"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27" name="tx427"/>
            <p:cNvSpPr/>
            <p:nvPr/>
          </p:nvSpPr>
          <p:spPr>
            <a:xfrm>
              <a:off x="6339071" y="388964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28" name="tx428"/>
            <p:cNvSpPr/>
            <p:nvPr/>
          </p:nvSpPr>
          <p:spPr>
            <a:xfrm>
              <a:off x="6650123"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29" name="tx429"/>
            <p:cNvSpPr/>
            <p:nvPr/>
          </p:nvSpPr>
          <p:spPr>
            <a:xfrm>
              <a:off x="6961175"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430" name="tx430"/>
            <p:cNvSpPr/>
            <p:nvPr/>
          </p:nvSpPr>
          <p:spPr>
            <a:xfrm>
              <a:off x="1984338"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431" name="tx431"/>
            <p:cNvSpPr/>
            <p:nvPr/>
          </p:nvSpPr>
          <p:spPr>
            <a:xfrm>
              <a:off x="2295391"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432" name="tx432"/>
            <p:cNvSpPr/>
            <p:nvPr/>
          </p:nvSpPr>
          <p:spPr>
            <a:xfrm>
              <a:off x="2606443"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433" name="tx433"/>
            <p:cNvSpPr/>
            <p:nvPr/>
          </p:nvSpPr>
          <p:spPr>
            <a:xfrm>
              <a:off x="2917495"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434" name="tx434"/>
            <p:cNvSpPr/>
            <p:nvPr/>
          </p:nvSpPr>
          <p:spPr>
            <a:xfrm>
              <a:off x="3228548" y="510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35" name="tx435"/>
            <p:cNvSpPr/>
            <p:nvPr/>
          </p:nvSpPr>
          <p:spPr>
            <a:xfrm>
              <a:off x="3539600"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36" name="tx436"/>
            <p:cNvSpPr/>
            <p:nvPr/>
          </p:nvSpPr>
          <p:spPr>
            <a:xfrm>
              <a:off x="3850652"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37" name="tx437"/>
            <p:cNvSpPr/>
            <p:nvPr/>
          </p:nvSpPr>
          <p:spPr>
            <a:xfrm>
              <a:off x="4161705"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38" name="tx438"/>
            <p:cNvSpPr/>
            <p:nvPr/>
          </p:nvSpPr>
          <p:spPr>
            <a:xfrm>
              <a:off x="4472757"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39" name="tx439"/>
            <p:cNvSpPr/>
            <p:nvPr/>
          </p:nvSpPr>
          <p:spPr>
            <a:xfrm>
              <a:off x="4783809"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40" name="tx440"/>
            <p:cNvSpPr/>
            <p:nvPr/>
          </p:nvSpPr>
          <p:spPr>
            <a:xfrm>
              <a:off x="5094862"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41" name="tx441"/>
            <p:cNvSpPr/>
            <p:nvPr/>
          </p:nvSpPr>
          <p:spPr>
            <a:xfrm>
              <a:off x="5405914"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42" name="tx442"/>
            <p:cNvSpPr/>
            <p:nvPr/>
          </p:nvSpPr>
          <p:spPr>
            <a:xfrm>
              <a:off x="5716966"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43" name="tx443"/>
            <p:cNvSpPr/>
            <p:nvPr/>
          </p:nvSpPr>
          <p:spPr>
            <a:xfrm>
              <a:off x="6028019"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44" name="tx444"/>
            <p:cNvSpPr/>
            <p:nvPr/>
          </p:nvSpPr>
          <p:spPr>
            <a:xfrm>
              <a:off x="6339071"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45" name="tx445"/>
            <p:cNvSpPr/>
            <p:nvPr/>
          </p:nvSpPr>
          <p:spPr>
            <a:xfrm>
              <a:off x="6650123" y="510592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46" name="tx446"/>
            <p:cNvSpPr/>
            <p:nvPr/>
          </p:nvSpPr>
          <p:spPr>
            <a:xfrm>
              <a:off x="6961175"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47" name="tx447"/>
            <p:cNvSpPr/>
            <p:nvPr/>
          </p:nvSpPr>
          <p:spPr>
            <a:xfrm>
              <a:off x="7272228"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448" name="tx448"/>
            <p:cNvSpPr/>
            <p:nvPr/>
          </p:nvSpPr>
          <p:spPr>
            <a:xfrm>
              <a:off x="7583280"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449" name="tx449"/>
            <p:cNvSpPr/>
            <p:nvPr/>
          </p:nvSpPr>
          <p:spPr>
            <a:xfrm>
              <a:off x="7894332" y="510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50" name="tx450"/>
            <p:cNvSpPr/>
            <p:nvPr/>
          </p:nvSpPr>
          <p:spPr>
            <a:xfrm>
              <a:off x="8205385" y="510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51" name="tx451"/>
            <p:cNvSpPr/>
            <p:nvPr/>
          </p:nvSpPr>
          <p:spPr>
            <a:xfrm>
              <a:off x="8516437" y="510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52" name="tx452"/>
            <p:cNvSpPr/>
            <p:nvPr/>
          </p:nvSpPr>
          <p:spPr>
            <a:xfrm>
              <a:off x="8827489" y="510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53" name="tx453"/>
            <p:cNvSpPr/>
            <p:nvPr/>
          </p:nvSpPr>
          <p:spPr>
            <a:xfrm>
              <a:off x="7272228"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454" name="tx454"/>
            <p:cNvSpPr/>
            <p:nvPr/>
          </p:nvSpPr>
          <p:spPr>
            <a:xfrm>
              <a:off x="7583280"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455" name="tx455"/>
            <p:cNvSpPr/>
            <p:nvPr/>
          </p:nvSpPr>
          <p:spPr>
            <a:xfrm>
              <a:off x="7894332"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456" name="tx456"/>
            <p:cNvSpPr/>
            <p:nvPr/>
          </p:nvSpPr>
          <p:spPr>
            <a:xfrm>
              <a:off x="820538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457" name="tx457"/>
            <p:cNvSpPr/>
            <p:nvPr/>
          </p:nvSpPr>
          <p:spPr>
            <a:xfrm>
              <a:off x="8516437"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458" name="tx458"/>
            <p:cNvSpPr/>
            <p:nvPr/>
          </p:nvSpPr>
          <p:spPr>
            <a:xfrm>
              <a:off x="8827489"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459" name="tx459"/>
            <p:cNvSpPr/>
            <p:nvPr/>
          </p:nvSpPr>
          <p:spPr>
            <a:xfrm>
              <a:off x="1673286"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460" name="tx460"/>
            <p:cNvSpPr/>
            <p:nvPr/>
          </p:nvSpPr>
          <p:spPr>
            <a:xfrm>
              <a:off x="1984338"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461" name="tx461"/>
            <p:cNvSpPr/>
            <p:nvPr/>
          </p:nvSpPr>
          <p:spPr>
            <a:xfrm>
              <a:off x="2295391"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462" name="tx462"/>
            <p:cNvSpPr/>
            <p:nvPr/>
          </p:nvSpPr>
          <p:spPr>
            <a:xfrm>
              <a:off x="2606443"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463" name="tx463"/>
            <p:cNvSpPr/>
            <p:nvPr/>
          </p:nvSpPr>
          <p:spPr>
            <a:xfrm>
              <a:off x="2896402" y="358318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464" name="tx464"/>
            <p:cNvSpPr/>
            <p:nvPr/>
          </p:nvSpPr>
          <p:spPr>
            <a:xfrm>
              <a:off x="7272228"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465" name="tx465"/>
            <p:cNvSpPr/>
            <p:nvPr/>
          </p:nvSpPr>
          <p:spPr>
            <a:xfrm>
              <a:off x="7583280"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466" name="tx466"/>
            <p:cNvSpPr/>
            <p:nvPr/>
          </p:nvSpPr>
          <p:spPr>
            <a:xfrm>
              <a:off x="7894332"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467" name="tx467"/>
            <p:cNvSpPr/>
            <p:nvPr/>
          </p:nvSpPr>
          <p:spPr>
            <a:xfrm>
              <a:off x="820538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468" name="tx468"/>
            <p:cNvSpPr/>
            <p:nvPr/>
          </p:nvSpPr>
          <p:spPr>
            <a:xfrm>
              <a:off x="8516437"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469" name="tx469"/>
            <p:cNvSpPr/>
            <p:nvPr/>
          </p:nvSpPr>
          <p:spPr>
            <a:xfrm>
              <a:off x="8827489"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470" name="tx470"/>
            <p:cNvSpPr/>
            <p:nvPr/>
          </p:nvSpPr>
          <p:spPr>
            <a:xfrm>
              <a:off x="4472757" y="32803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38</a:t>
              </a:r>
            </a:p>
          </p:txBody>
        </p:sp>
        <p:sp>
          <p:nvSpPr>
            <p:cNvPr id="471" name="tx471"/>
            <p:cNvSpPr/>
            <p:nvPr/>
          </p:nvSpPr>
          <p:spPr>
            <a:xfrm>
              <a:off x="7272228"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472" name="tx472"/>
            <p:cNvSpPr/>
            <p:nvPr/>
          </p:nvSpPr>
          <p:spPr>
            <a:xfrm>
              <a:off x="7583280"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473" name="tx473"/>
            <p:cNvSpPr/>
            <p:nvPr/>
          </p:nvSpPr>
          <p:spPr>
            <a:xfrm>
              <a:off x="7894332"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474" name="tx474"/>
            <p:cNvSpPr/>
            <p:nvPr/>
          </p:nvSpPr>
          <p:spPr>
            <a:xfrm>
              <a:off x="820538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475" name="tx475"/>
            <p:cNvSpPr/>
            <p:nvPr/>
          </p:nvSpPr>
          <p:spPr>
            <a:xfrm>
              <a:off x="8516437"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476" name="tx476"/>
            <p:cNvSpPr/>
            <p:nvPr/>
          </p:nvSpPr>
          <p:spPr>
            <a:xfrm>
              <a:off x="8827489"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477" name="tx477"/>
            <p:cNvSpPr/>
            <p:nvPr/>
          </p:nvSpPr>
          <p:spPr>
            <a:xfrm>
              <a:off x="7894332"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478" name="tx478"/>
            <p:cNvSpPr/>
            <p:nvPr/>
          </p:nvSpPr>
          <p:spPr>
            <a:xfrm>
              <a:off x="8205385"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479" name="tx479"/>
            <p:cNvSpPr/>
            <p:nvPr/>
          </p:nvSpPr>
          <p:spPr>
            <a:xfrm>
              <a:off x="8516437"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480" name="tx480"/>
            <p:cNvSpPr/>
            <p:nvPr/>
          </p:nvSpPr>
          <p:spPr>
            <a:xfrm>
              <a:off x="8827489"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481" name="tx481"/>
            <p:cNvSpPr/>
            <p:nvPr/>
          </p:nvSpPr>
          <p:spPr>
            <a:xfrm>
              <a:off x="5405914"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482" name="tx482"/>
            <p:cNvSpPr/>
            <p:nvPr/>
          </p:nvSpPr>
          <p:spPr>
            <a:xfrm>
              <a:off x="7272228" y="388964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483" name="tx483"/>
            <p:cNvSpPr/>
            <p:nvPr/>
          </p:nvSpPr>
          <p:spPr>
            <a:xfrm>
              <a:off x="7583280"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484" name="tx484"/>
            <p:cNvSpPr/>
            <p:nvPr/>
          </p:nvSpPr>
          <p:spPr>
            <a:xfrm>
              <a:off x="7894332"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485" name="tx485"/>
            <p:cNvSpPr/>
            <p:nvPr/>
          </p:nvSpPr>
          <p:spPr>
            <a:xfrm>
              <a:off x="8205385"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486" name="tx486"/>
            <p:cNvSpPr/>
            <p:nvPr/>
          </p:nvSpPr>
          <p:spPr>
            <a:xfrm>
              <a:off x="8516437"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487" name="tx487"/>
            <p:cNvSpPr/>
            <p:nvPr/>
          </p:nvSpPr>
          <p:spPr>
            <a:xfrm>
              <a:off x="8827489"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488" name="tx488"/>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89" name="tx489"/>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90" name="tx490"/>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91" name="tx491"/>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92" name="tx492"/>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93" name="tx493"/>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94" name="tx494"/>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95" name="tx495"/>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96" name="tx496"/>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97" name="tx497"/>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98" name="tx498"/>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99" name="tx499"/>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500" name="tx500"/>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501" name="tx501"/>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502" name="tx502"/>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503" name="tx503"/>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504" name="tx504"/>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505" name="tx505"/>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506" name="tx506"/>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507" name="tx507"/>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508" name="tx508"/>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509" name="tx509"/>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510" name="tx510"/>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511" name="tx511"/>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512" name="tx512"/>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513" name="tx513"/>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514" name="tx514"/>
            <p:cNvSpPr/>
            <p:nvPr/>
          </p:nvSpPr>
          <p:spPr>
            <a:xfrm>
              <a:off x="551705" y="5404808"/>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515" name="tx515"/>
            <p:cNvSpPr/>
            <p:nvPr/>
          </p:nvSpPr>
          <p:spPr>
            <a:xfrm>
              <a:off x="564092" y="5100990"/>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516" name="tx516"/>
            <p:cNvSpPr/>
            <p:nvPr/>
          </p:nvSpPr>
          <p:spPr>
            <a:xfrm>
              <a:off x="551705" y="4797172"/>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517" name="tx517"/>
            <p:cNvSpPr/>
            <p:nvPr/>
          </p:nvSpPr>
          <p:spPr>
            <a:xfrm>
              <a:off x="601364" y="4493354"/>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518" name="tx518"/>
            <p:cNvSpPr/>
            <p:nvPr/>
          </p:nvSpPr>
          <p:spPr>
            <a:xfrm>
              <a:off x="619917" y="4191938"/>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519" name="tx519"/>
            <p:cNvSpPr/>
            <p:nvPr/>
          </p:nvSpPr>
          <p:spPr>
            <a:xfrm>
              <a:off x="551705" y="3885719"/>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520" name="tx520"/>
            <p:cNvSpPr/>
            <p:nvPr/>
          </p:nvSpPr>
          <p:spPr>
            <a:xfrm>
              <a:off x="520490" y="3562092"/>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521" name="tx521"/>
            <p:cNvSpPr/>
            <p:nvPr/>
          </p:nvSpPr>
          <p:spPr>
            <a:xfrm>
              <a:off x="632360" y="3279065"/>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522" name="tx522"/>
            <p:cNvSpPr/>
            <p:nvPr/>
          </p:nvSpPr>
          <p:spPr>
            <a:xfrm>
              <a:off x="576534" y="2975248"/>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523" name="tx523"/>
            <p:cNvSpPr/>
            <p:nvPr/>
          </p:nvSpPr>
          <p:spPr>
            <a:xfrm>
              <a:off x="576534" y="267284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524" name="tx524"/>
            <p:cNvSpPr/>
            <p:nvPr/>
          </p:nvSpPr>
          <p:spPr>
            <a:xfrm>
              <a:off x="508103" y="2347148"/>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525" name="tx525"/>
            <p:cNvSpPr/>
            <p:nvPr/>
          </p:nvSpPr>
          <p:spPr>
            <a:xfrm>
              <a:off x="620027" y="2062812"/>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526" name="tx526"/>
            <p:cNvSpPr/>
            <p:nvPr/>
          </p:nvSpPr>
          <p:spPr>
            <a:xfrm>
              <a:off x="3186024"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527" name="pic527"/>
            <p:cNvPicPr/>
            <p:nvPr/>
          </p:nvPicPr>
          <p:blipFill>
            <a:blip r:embed="rId2" cstate="print"/>
            <a:stretch>
              <a:fillRect/>
            </a:stretch>
          </p:blipFill>
          <p:spPr>
            <a:xfrm>
              <a:off x="4653227" y="5838594"/>
              <a:ext cx="2160000" cy="219455"/>
            </a:xfrm>
            <a:prstGeom prst="rect">
              <a:avLst/>
            </a:prstGeom>
          </p:spPr>
        </p:pic>
        <p:sp>
          <p:nvSpPr>
            <p:cNvPr id="528" name="pl528"/>
            <p:cNvSpPr/>
            <p:nvPr/>
          </p:nvSpPr>
          <p:spPr>
            <a:xfrm>
              <a:off x="46568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29" name="pl529"/>
            <p:cNvSpPr/>
            <p:nvPr/>
          </p:nvSpPr>
          <p:spPr>
            <a:xfrm>
              <a:off x="5948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30" name="pl530"/>
            <p:cNvSpPr/>
            <p:nvPr/>
          </p:nvSpPr>
          <p:spPr>
            <a:xfrm>
              <a:off x="6163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31" name="pl531"/>
            <p:cNvSpPr/>
            <p:nvPr/>
          </p:nvSpPr>
          <p:spPr>
            <a:xfrm>
              <a:off x="6379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32" name="pl532"/>
            <p:cNvSpPr/>
            <p:nvPr/>
          </p:nvSpPr>
          <p:spPr>
            <a:xfrm>
              <a:off x="6594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33" name="pl533"/>
            <p:cNvSpPr/>
            <p:nvPr/>
          </p:nvSpPr>
          <p:spPr>
            <a:xfrm>
              <a:off x="68096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34" name="pl534"/>
            <p:cNvSpPr/>
            <p:nvPr/>
          </p:nvSpPr>
          <p:spPr>
            <a:xfrm>
              <a:off x="46568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35" name="pl535"/>
            <p:cNvSpPr/>
            <p:nvPr/>
          </p:nvSpPr>
          <p:spPr>
            <a:xfrm>
              <a:off x="5948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36" name="pl536"/>
            <p:cNvSpPr/>
            <p:nvPr/>
          </p:nvSpPr>
          <p:spPr>
            <a:xfrm>
              <a:off x="6163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37" name="pl537"/>
            <p:cNvSpPr/>
            <p:nvPr/>
          </p:nvSpPr>
          <p:spPr>
            <a:xfrm>
              <a:off x="6379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38" name="pl538"/>
            <p:cNvSpPr/>
            <p:nvPr/>
          </p:nvSpPr>
          <p:spPr>
            <a:xfrm>
              <a:off x="6594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39" name="pl539"/>
            <p:cNvSpPr/>
            <p:nvPr/>
          </p:nvSpPr>
          <p:spPr>
            <a:xfrm>
              <a:off x="68096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40" name="tx540"/>
            <p:cNvSpPr/>
            <p:nvPr/>
          </p:nvSpPr>
          <p:spPr>
            <a:xfrm>
              <a:off x="462574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41" name="tx541"/>
            <p:cNvSpPr/>
            <p:nvPr/>
          </p:nvSpPr>
          <p:spPr>
            <a:xfrm>
              <a:off x="588635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42" name="tx542"/>
            <p:cNvSpPr/>
            <p:nvPr/>
          </p:nvSpPr>
          <p:spPr>
            <a:xfrm>
              <a:off x="610163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43" name="tx543"/>
            <p:cNvSpPr/>
            <p:nvPr/>
          </p:nvSpPr>
          <p:spPr>
            <a:xfrm>
              <a:off x="631691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544" name="tx544"/>
            <p:cNvSpPr/>
            <p:nvPr/>
          </p:nvSpPr>
          <p:spPr>
            <a:xfrm>
              <a:off x="653219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545" name="tx545"/>
            <p:cNvSpPr/>
            <p:nvPr/>
          </p:nvSpPr>
          <p:spPr>
            <a:xfrm>
              <a:off x="6716393"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46" name="tx546"/>
            <p:cNvSpPr/>
            <p:nvPr/>
          </p:nvSpPr>
          <p:spPr>
            <a:xfrm>
              <a:off x="924840" y="1332266"/>
              <a:ext cx="311271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Azerbaijan, 2000-2025</a:t>
              </a:r>
            </a:p>
          </p:txBody>
        </p:sp>
        <p:sp>
          <p:nvSpPr>
            <p:cNvPr id="547" name="tx547"/>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548" name="tx548"/>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549" name="tx549"/>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5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all 12 (8%) vaccines in the schedule achieved coverage of 90% or more. Vaccine coverage ranged from 51% to 96%.
Since 2001, estimates have been made for 8 new vaccines. IPVC is the newest vaccine reported (2022), which achieved 51% coverage in 2025.
In 2025, Azerbaijan did not report any stockouts of vaccines or supplies.</a:t>
            </a:r>
          </a:p>
        </p:txBody>
      </p:sp>
      <p:sp>
        <p:nvSpPr>
          <p:cNvPr id="55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remained unchanged since 2024 for all antigens, with one achieving at least 90% coverage, indicating good reach of at least some antigens.</a:t>
            </a:r>
          </a:p>
        </p:txBody>
      </p:sp>
      <p:grpSp xmlns:pic="http://schemas.openxmlformats.org/drawingml/2006/picture">
        <p:nvGrpSpPr>
          <p:cNvPr id="552" name=""/>
          <p:cNvGrpSpPr/>
          <p:nvPr/>
        </p:nvGrpSpPr>
        <p:grpSpPr>
          <a:xfrm>
            <a:off x="292608" y="1005840"/>
            <a:ext cx="8595360" cy="28575"/>
            <a:chOff x="292608" y="1005840"/>
            <a:chExt cx="8595360" cy="28575"/>
          </a:xfrm>
        </p:grpSpPr>
        <p:sp>
          <p:nvSpPr>
            <p:cNvPr id="55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5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P7TF5XRZ5TZD-1674051314-8054</_dlc_DocId>
    <_dlc_DocIdUrl xmlns="5ce71423-0d49-4a04-8822-86064e799dcd">
      <Url>https://unicef.sharepoint.com/teams/DAPM-DataComm/_layouts/15/DocIdRedir.aspx?ID=P7TF5XRZ5TZD-1674051314-8054</Url>
      <Description>P7TF5XRZ5TZD-1674051314-8054</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F0F87B66-F121-4AEB-AF75-C51CE90242CC}"/>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2026-07-10T22:29:20Z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97d6d10f-4f85-4063-a1a8-12d3722cdd6a</vt:lpwstr>
  </property>
</Properties>
</file>