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069ae17e92b0f2585f00e48e921de7a9a71d0a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5ba740c9ebdc1002a48fc245dbbeb66c6b21f0.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f078d6ce9f2180ae4fe047bbd5f3fa500454976.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949177"/>
              <a:ext cx="311525"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949177"/>
              <a:ext cx="311525" cy="33094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949177"/>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949177"/>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949177"/>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949177"/>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949177"/>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949177"/>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949177"/>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949177"/>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949177"/>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949177"/>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949177"/>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2618233"/>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2618233"/>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2618233"/>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2618233"/>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2618233"/>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2618233"/>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2618233"/>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618233"/>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618233"/>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618233"/>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618233"/>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618233"/>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618233"/>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618233"/>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3611066"/>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3611066"/>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3611066"/>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3611066"/>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3611066"/>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3611066"/>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3611066"/>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3611066"/>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3611066"/>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3611066"/>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3611066"/>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3942011"/>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3942011"/>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3942011"/>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3942011"/>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3942011"/>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4" name="rc124"/>
            <p:cNvSpPr/>
            <p:nvPr/>
          </p:nvSpPr>
          <p:spPr>
            <a:xfrm>
              <a:off x="943605" y="4272955"/>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5" name="rc125"/>
            <p:cNvSpPr/>
            <p:nvPr/>
          </p:nvSpPr>
          <p:spPr>
            <a:xfrm>
              <a:off x="1255130" y="4272955"/>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6" name="rc126"/>
            <p:cNvSpPr/>
            <p:nvPr/>
          </p:nvSpPr>
          <p:spPr>
            <a:xfrm>
              <a:off x="1566655" y="4272955"/>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7" name="rc127"/>
            <p:cNvSpPr/>
            <p:nvPr/>
          </p:nvSpPr>
          <p:spPr>
            <a:xfrm>
              <a:off x="1878180" y="4272955"/>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8" name="rc128"/>
            <p:cNvSpPr/>
            <p:nvPr/>
          </p:nvSpPr>
          <p:spPr>
            <a:xfrm>
              <a:off x="2189705" y="4272955"/>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9" name="rc129"/>
            <p:cNvSpPr/>
            <p:nvPr/>
          </p:nvSpPr>
          <p:spPr>
            <a:xfrm>
              <a:off x="2501230" y="4272955"/>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0" name="rc130"/>
            <p:cNvSpPr/>
            <p:nvPr/>
          </p:nvSpPr>
          <p:spPr>
            <a:xfrm>
              <a:off x="2812756" y="4272955"/>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1" name="rc131"/>
            <p:cNvSpPr/>
            <p:nvPr/>
          </p:nvSpPr>
          <p:spPr>
            <a:xfrm>
              <a:off x="3124281" y="4272955"/>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2" name="rc132"/>
            <p:cNvSpPr/>
            <p:nvPr/>
          </p:nvSpPr>
          <p:spPr>
            <a:xfrm>
              <a:off x="3435806" y="4272955"/>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3" name="rc133"/>
            <p:cNvSpPr/>
            <p:nvPr/>
          </p:nvSpPr>
          <p:spPr>
            <a:xfrm>
              <a:off x="3747331" y="4272955"/>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4" name="rc134"/>
            <p:cNvSpPr/>
            <p:nvPr/>
          </p:nvSpPr>
          <p:spPr>
            <a:xfrm>
              <a:off x="4058856" y="4272955"/>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5" name="rc135"/>
            <p:cNvSpPr/>
            <p:nvPr/>
          </p:nvSpPr>
          <p:spPr>
            <a:xfrm>
              <a:off x="4370381" y="4272955"/>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6" name="rc136"/>
            <p:cNvSpPr/>
            <p:nvPr/>
          </p:nvSpPr>
          <p:spPr>
            <a:xfrm>
              <a:off x="4681906" y="4272955"/>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7" name="rc137"/>
            <p:cNvSpPr/>
            <p:nvPr/>
          </p:nvSpPr>
          <p:spPr>
            <a:xfrm>
              <a:off x="4993431"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8" name="rc138"/>
            <p:cNvSpPr/>
            <p:nvPr/>
          </p:nvSpPr>
          <p:spPr>
            <a:xfrm>
              <a:off x="5304957"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9" name="rc139"/>
            <p:cNvSpPr/>
            <p:nvPr/>
          </p:nvSpPr>
          <p:spPr>
            <a:xfrm>
              <a:off x="5616482" y="4272955"/>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5928007"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1" name="rc141"/>
            <p:cNvSpPr/>
            <p:nvPr/>
          </p:nvSpPr>
          <p:spPr>
            <a:xfrm>
              <a:off x="6239532" y="4272955"/>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2" name="rc142"/>
            <p:cNvSpPr/>
            <p:nvPr/>
          </p:nvSpPr>
          <p:spPr>
            <a:xfrm>
              <a:off x="6551057" y="4272955"/>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6862582" y="4272955"/>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7174107"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272955"/>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272955"/>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272955"/>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272955"/>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943605" y="4934844"/>
              <a:ext cx="311525" cy="33094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1" name="rc151"/>
            <p:cNvSpPr/>
            <p:nvPr/>
          </p:nvSpPr>
          <p:spPr>
            <a:xfrm>
              <a:off x="1255130" y="4934844"/>
              <a:ext cx="311525"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2" name="rc152"/>
            <p:cNvSpPr/>
            <p:nvPr/>
          </p:nvSpPr>
          <p:spPr>
            <a:xfrm>
              <a:off x="1566655" y="4934844"/>
              <a:ext cx="311525" cy="33094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53" name="rc153"/>
            <p:cNvSpPr/>
            <p:nvPr/>
          </p:nvSpPr>
          <p:spPr>
            <a:xfrm>
              <a:off x="1878180" y="4934844"/>
              <a:ext cx="311525" cy="33094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4" name="rc154"/>
            <p:cNvSpPr/>
            <p:nvPr/>
          </p:nvSpPr>
          <p:spPr>
            <a:xfrm>
              <a:off x="2189705" y="4934844"/>
              <a:ext cx="311525"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55" name="rc155"/>
            <p:cNvSpPr/>
            <p:nvPr/>
          </p:nvSpPr>
          <p:spPr>
            <a:xfrm>
              <a:off x="2501230" y="4934844"/>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6" name="rc156"/>
            <p:cNvSpPr/>
            <p:nvPr/>
          </p:nvSpPr>
          <p:spPr>
            <a:xfrm>
              <a:off x="2812756" y="4934844"/>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7" name="rc157"/>
            <p:cNvSpPr/>
            <p:nvPr/>
          </p:nvSpPr>
          <p:spPr>
            <a:xfrm>
              <a:off x="3124281" y="4934844"/>
              <a:ext cx="311525"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8" name="rc158"/>
            <p:cNvSpPr/>
            <p:nvPr/>
          </p:nvSpPr>
          <p:spPr>
            <a:xfrm>
              <a:off x="3435806" y="4934844"/>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9" name="rc159"/>
            <p:cNvSpPr/>
            <p:nvPr/>
          </p:nvSpPr>
          <p:spPr>
            <a:xfrm>
              <a:off x="3747331" y="4934844"/>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0" name="rc160"/>
            <p:cNvSpPr/>
            <p:nvPr/>
          </p:nvSpPr>
          <p:spPr>
            <a:xfrm>
              <a:off x="4058856" y="4934844"/>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1" name="rc161"/>
            <p:cNvSpPr/>
            <p:nvPr/>
          </p:nvSpPr>
          <p:spPr>
            <a:xfrm>
              <a:off x="4370381" y="4934844"/>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2" name="rc162"/>
            <p:cNvSpPr/>
            <p:nvPr/>
          </p:nvSpPr>
          <p:spPr>
            <a:xfrm>
              <a:off x="4681906" y="4934844"/>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3" name="rc163"/>
            <p:cNvSpPr/>
            <p:nvPr/>
          </p:nvSpPr>
          <p:spPr>
            <a:xfrm>
              <a:off x="4993431" y="49348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4" name="rc164"/>
            <p:cNvSpPr/>
            <p:nvPr/>
          </p:nvSpPr>
          <p:spPr>
            <a:xfrm>
              <a:off x="5304957" y="49348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5" name="rc165"/>
            <p:cNvSpPr/>
            <p:nvPr/>
          </p:nvSpPr>
          <p:spPr>
            <a:xfrm>
              <a:off x="5616482"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6" name="rc166"/>
            <p:cNvSpPr/>
            <p:nvPr/>
          </p:nvSpPr>
          <p:spPr>
            <a:xfrm>
              <a:off x="5928007" y="49348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7" name="rc167"/>
            <p:cNvSpPr/>
            <p:nvPr/>
          </p:nvSpPr>
          <p:spPr>
            <a:xfrm>
              <a:off x="6239532" y="49348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8" name="rc168"/>
            <p:cNvSpPr/>
            <p:nvPr/>
          </p:nvSpPr>
          <p:spPr>
            <a:xfrm>
              <a:off x="6551057" y="49348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9" name="rc169"/>
            <p:cNvSpPr/>
            <p:nvPr/>
          </p:nvSpPr>
          <p:spPr>
            <a:xfrm>
              <a:off x="6862582"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0" name="rc170"/>
            <p:cNvSpPr/>
            <p:nvPr/>
          </p:nvSpPr>
          <p:spPr>
            <a:xfrm>
              <a:off x="7174107"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1" name="rc171"/>
            <p:cNvSpPr/>
            <p:nvPr/>
          </p:nvSpPr>
          <p:spPr>
            <a:xfrm>
              <a:off x="7485632" y="49348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7797157" y="49348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8108683" y="4934844"/>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4" name="rc174"/>
            <p:cNvSpPr/>
            <p:nvPr/>
          </p:nvSpPr>
          <p:spPr>
            <a:xfrm>
              <a:off x="8420208" y="49348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5" name="rc175"/>
            <p:cNvSpPr/>
            <p:nvPr/>
          </p:nvSpPr>
          <p:spPr>
            <a:xfrm>
              <a:off x="8731733" y="49348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943605" y="4603899"/>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7" name="rc177"/>
            <p:cNvSpPr/>
            <p:nvPr/>
          </p:nvSpPr>
          <p:spPr>
            <a:xfrm>
              <a:off x="1255130" y="460389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8" name="rc178"/>
            <p:cNvSpPr/>
            <p:nvPr/>
          </p:nvSpPr>
          <p:spPr>
            <a:xfrm>
              <a:off x="1566655" y="460389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9" name="rc179"/>
            <p:cNvSpPr/>
            <p:nvPr/>
          </p:nvSpPr>
          <p:spPr>
            <a:xfrm>
              <a:off x="1878180" y="460389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0" name="rc180"/>
            <p:cNvSpPr/>
            <p:nvPr/>
          </p:nvSpPr>
          <p:spPr>
            <a:xfrm>
              <a:off x="2189705" y="4603899"/>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1" name="rc181"/>
            <p:cNvSpPr/>
            <p:nvPr/>
          </p:nvSpPr>
          <p:spPr>
            <a:xfrm>
              <a:off x="2501230" y="4603899"/>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2" name="rc182"/>
            <p:cNvSpPr/>
            <p:nvPr/>
          </p:nvSpPr>
          <p:spPr>
            <a:xfrm>
              <a:off x="2812756" y="4603899"/>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3" name="rc183"/>
            <p:cNvSpPr/>
            <p:nvPr/>
          </p:nvSpPr>
          <p:spPr>
            <a:xfrm>
              <a:off x="3124281" y="460389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4" name="rc184"/>
            <p:cNvSpPr/>
            <p:nvPr/>
          </p:nvSpPr>
          <p:spPr>
            <a:xfrm>
              <a:off x="3435806" y="4603899"/>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5" name="rc185"/>
            <p:cNvSpPr/>
            <p:nvPr/>
          </p:nvSpPr>
          <p:spPr>
            <a:xfrm>
              <a:off x="3747331" y="4603899"/>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6" name="rc186"/>
            <p:cNvSpPr/>
            <p:nvPr/>
          </p:nvSpPr>
          <p:spPr>
            <a:xfrm>
              <a:off x="4058856" y="460389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7" name="rc187"/>
            <p:cNvSpPr/>
            <p:nvPr/>
          </p:nvSpPr>
          <p:spPr>
            <a:xfrm>
              <a:off x="4370381" y="4603899"/>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8" name="rc188"/>
            <p:cNvSpPr/>
            <p:nvPr/>
          </p:nvSpPr>
          <p:spPr>
            <a:xfrm>
              <a:off x="4681906" y="4603899"/>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9" name="rc189"/>
            <p:cNvSpPr/>
            <p:nvPr/>
          </p:nvSpPr>
          <p:spPr>
            <a:xfrm>
              <a:off x="4993431"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0" name="rc190"/>
            <p:cNvSpPr/>
            <p:nvPr/>
          </p:nvSpPr>
          <p:spPr>
            <a:xfrm>
              <a:off x="5304957"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5616482"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5928007"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3" name="rc193"/>
            <p:cNvSpPr/>
            <p:nvPr/>
          </p:nvSpPr>
          <p:spPr>
            <a:xfrm>
              <a:off x="6239532"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4" name="rc194"/>
            <p:cNvSpPr/>
            <p:nvPr/>
          </p:nvSpPr>
          <p:spPr>
            <a:xfrm>
              <a:off x="6551057"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6862582"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7174107"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7485632"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7797157"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8108683" y="460389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0" name="rc200"/>
            <p:cNvSpPr/>
            <p:nvPr/>
          </p:nvSpPr>
          <p:spPr>
            <a:xfrm>
              <a:off x="8420208"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8731733"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3435806" y="3280122"/>
              <a:ext cx="311525"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03" name="rc203"/>
            <p:cNvSpPr/>
            <p:nvPr/>
          </p:nvSpPr>
          <p:spPr>
            <a:xfrm>
              <a:off x="3747331"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4" name="rc204"/>
            <p:cNvSpPr/>
            <p:nvPr/>
          </p:nvSpPr>
          <p:spPr>
            <a:xfrm>
              <a:off x="4058856"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5" name="rc205"/>
            <p:cNvSpPr/>
            <p:nvPr/>
          </p:nvSpPr>
          <p:spPr>
            <a:xfrm>
              <a:off x="4370381"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6" name="rc206"/>
            <p:cNvSpPr/>
            <p:nvPr/>
          </p:nvSpPr>
          <p:spPr>
            <a:xfrm>
              <a:off x="4681906"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7" name="rc207"/>
            <p:cNvSpPr/>
            <p:nvPr/>
          </p:nvSpPr>
          <p:spPr>
            <a:xfrm>
              <a:off x="4993431"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8" name="rc208"/>
            <p:cNvSpPr/>
            <p:nvPr/>
          </p:nvSpPr>
          <p:spPr>
            <a:xfrm>
              <a:off x="5304957"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9" name="rc209"/>
            <p:cNvSpPr/>
            <p:nvPr/>
          </p:nvSpPr>
          <p:spPr>
            <a:xfrm>
              <a:off x="5616482"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0" name="rc210"/>
            <p:cNvSpPr/>
            <p:nvPr/>
          </p:nvSpPr>
          <p:spPr>
            <a:xfrm>
              <a:off x="5928007"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1" name="rc211"/>
            <p:cNvSpPr/>
            <p:nvPr/>
          </p:nvSpPr>
          <p:spPr>
            <a:xfrm>
              <a:off x="6239532"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2" name="rc212"/>
            <p:cNvSpPr/>
            <p:nvPr/>
          </p:nvSpPr>
          <p:spPr>
            <a:xfrm>
              <a:off x="6551057"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3" name="rc213"/>
            <p:cNvSpPr/>
            <p:nvPr/>
          </p:nvSpPr>
          <p:spPr>
            <a:xfrm>
              <a:off x="6862582"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4" name="rc214"/>
            <p:cNvSpPr/>
            <p:nvPr/>
          </p:nvSpPr>
          <p:spPr>
            <a:xfrm>
              <a:off x="7174107"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5" name="rc215"/>
            <p:cNvSpPr/>
            <p:nvPr/>
          </p:nvSpPr>
          <p:spPr>
            <a:xfrm>
              <a:off x="7485632"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6" name="rc216"/>
            <p:cNvSpPr/>
            <p:nvPr/>
          </p:nvSpPr>
          <p:spPr>
            <a:xfrm>
              <a:off x="7797157"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7" name="rc217"/>
            <p:cNvSpPr/>
            <p:nvPr/>
          </p:nvSpPr>
          <p:spPr>
            <a:xfrm>
              <a:off x="8108683"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8" name="rc218"/>
            <p:cNvSpPr/>
            <p:nvPr/>
          </p:nvSpPr>
          <p:spPr>
            <a:xfrm>
              <a:off x="8420208"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9" name="rc219"/>
            <p:cNvSpPr/>
            <p:nvPr/>
          </p:nvSpPr>
          <p:spPr>
            <a:xfrm>
              <a:off x="8731733" y="3280122"/>
              <a:ext cx="311525"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0" name="rc220"/>
            <p:cNvSpPr/>
            <p:nvPr/>
          </p:nvSpPr>
          <p:spPr>
            <a:xfrm>
              <a:off x="5304957" y="5265788"/>
              <a:ext cx="311525" cy="330944"/>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21" name="rc221"/>
            <p:cNvSpPr/>
            <p:nvPr/>
          </p:nvSpPr>
          <p:spPr>
            <a:xfrm>
              <a:off x="5616482" y="5265788"/>
              <a:ext cx="311525" cy="33094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22" name="rc222"/>
            <p:cNvSpPr/>
            <p:nvPr/>
          </p:nvSpPr>
          <p:spPr>
            <a:xfrm>
              <a:off x="5928007" y="5265788"/>
              <a:ext cx="311525" cy="33094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23" name="rc223"/>
            <p:cNvSpPr/>
            <p:nvPr/>
          </p:nvSpPr>
          <p:spPr>
            <a:xfrm>
              <a:off x="6239532" y="5265788"/>
              <a:ext cx="311525" cy="33094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24" name="rc224"/>
            <p:cNvSpPr/>
            <p:nvPr/>
          </p:nvSpPr>
          <p:spPr>
            <a:xfrm>
              <a:off x="6551057" y="5265788"/>
              <a:ext cx="311525" cy="33094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25" name="rc225"/>
            <p:cNvSpPr/>
            <p:nvPr/>
          </p:nvSpPr>
          <p:spPr>
            <a:xfrm>
              <a:off x="6862582" y="5265788"/>
              <a:ext cx="311525" cy="33094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6" name="rc226"/>
            <p:cNvSpPr/>
            <p:nvPr/>
          </p:nvSpPr>
          <p:spPr>
            <a:xfrm>
              <a:off x="7174107" y="5265788"/>
              <a:ext cx="311525" cy="33094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27" name="rc227"/>
            <p:cNvSpPr/>
            <p:nvPr/>
          </p:nvSpPr>
          <p:spPr>
            <a:xfrm>
              <a:off x="7485632" y="5265788"/>
              <a:ext cx="311525"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8" name="rc228"/>
            <p:cNvSpPr/>
            <p:nvPr/>
          </p:nvSpPr>
          <p:spPr>
            <a:xfrm>
              <a:off x="7797157" y="5265788"/>
              <a:ext cx="311525" cy="33094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29" name="rc229"/>
            <p:cNvSpPr/>
            <p:nvPr/>
          </p:nvSpPr>
          <p:spPr>
            <a:xfrm>
              <a:off x="8108683" y="5265788"/>
              <a:ext cx="311525"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0" name="rc230"/>
            <p:cNvSpPr/>
            <p:nvPr/>
          </p:nvSpPr>
          <p:spPr>
            <a:xfrm>
              <a:off x="8420208" y="5265788"/>
              <a:ext cx="311525" cy="33094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31" name="rc231"/>
            <p:cNvSpPr/>
            <p:nvPr/>
          </p:nvSpPr>
          <p:spPr>
            <a:xfrm>
              <a:off x="8731733" y="5265788"/>
              <a:ext cx="311525" cy="33094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32" name="tx232"/>
            <p:cNvSpPr/>
            <p:nvPr/>
          </p:nvSpPr>
          <p:spPr>
            <a:xfrm>
              <a:off x="10390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3" name="tx233"/>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4" name="tx234"/>
            <p:cNvSpPr/>
            <p:nvPr/>
          </p:nvSpPr>
          <p:spPr>
            <a:xfrm>
              <a:off x="1662128"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5" name="tx235"/>
            <p:cNvSpPr/>
            <p:nvPr/>
          </p:nvSpPr>
          <p:spPr>
            <a:xfrm>
              <a:off x="197365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6" name="tx236"/>
            <p:cNvSpPr/>
            <p:nvPr/>
          </p:nvSpPr>
          <p:spPr>
            <a:xfrm>
              <a:off x="2285178"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7" name="tx237"/>
            <p:cNvSpPr/>
            <p:nvPr/>
          </p:nvSpPr>
          <p:spPr>
            <a:xfrm>
              <a:off x="25967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8" name="tx238"/>
            <p:cNvSpPr/>
            <p:nvPr/>
          </p:nvSpPr>
          <p:spPr>
            <a:xfrm>
              <a:off x="2908228"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9" name="tx239"/>
            <p:cNvSpPr/>
            <p:nvPr/>
          </p:nvSpPr>
          <p:spPr>
            <a:xfrm>
              <a:off x="32197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0" name="tx240"/>
            <p:cNvSpPr/>
            <p:nvPr/>
          </p:nvSpPr>
          <p:spPr>
            <a:xfrm>
              <a:off x="3531279"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1" name="tx241"/>
            <p:cNvSpPr/>
            <p:nvPr/>
          </p:nvSpPr>
          <p:spPr>
            <a:xfrm>
              <a:off x="3842804"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2" name="tx242"/>
            <p:cNvSpPr/>
            <p:nvPr/>
          </p:nvSpPr>
          <p:spPr>
            <a:xfrm>
              <a:off x="41543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3" name="tx243"/>
            <p:cNvSpPr/>
            <p:nvPr/>
          </p:nvSpPr>
          <p:spPr>
            <a:xfrm>
              <a:off x="44658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4" name="tx244"/>
            <p:cNvSpPr/>
            <p:nvPr/>
          </p:nvSpPr>
          <p:spPr>
            <a:xfrm>
              <a:off x="47773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5" name="tx245"/>
            <p:cNvSpPr/>
            <p:nvPr/>
          </p:nvSpPr>
          <p:spPr>
            <a:xfrm>
              <a:off x="50889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6" name="tx246"/>
            <p:cNvSpPr/>
            <p:nvPr/>
          </p:nvSpPr>
          <p:spPr>
            <a:xfrm>
              <a:off x="54004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7" name="tx247"/>
            <p:cNvSpPr/>
            <p:nvPr/>
          </p:nvSpPr>
          <p:spPr>
            <a:xfrm>
              <a:off x="5690861"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6002386"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6313911"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0" name="tx250"/>
            <p:cNvSpPr/>
            <p:nvPr/>
          </p:nvSpPr>
          <p:spPr>
            <a:xfrm>
              <a:off x="66465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1" name="tx251"/>
            <p:cNvSpPr/>
            <p:nvPr/>
          </p:nvSpPr>
          <p:spPr>
            <a:xfrm>
              <a:off x="6936962"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2" name="tx252"/>
            <p:cNvSpPr/>
            <p:nvPr/>
          </p:nvSpPr>
          <p:spPr>
            <a:xfrm>
              <a:off x="72695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3" name="tx253"/>
            <p:cNvSpPr/>
            <p:nvPr/>
          </p:nvSpPr>
          <p:spPr>
            <a:xfrm>
              <a:off x="7560012"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4" name="tx254"/>
            <p:cNvSpPr/>
            <p:nvPr/>
          </p:nvSpPr>
          <p:spPr>
            <a:xfrm>
              <a:off x="7871537"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5" name="tx255"/>
            <p:cNvSpPr/>
            <p:nvPr/>
          </p:nvSpPr>
          <p:spPr>
            <a:xfrm>
              <a:off x="8183062"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8515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8" name="tx258"/>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9" name="tx259"/>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0" name="tx260"/>
            <p:cNvSpPr/>
            <p:nvPr/>
          </p:nvSpPr>
          <p:spPr>
            <a:xfrm>
              <a:off x="1662128"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1" name="tx261"/>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2" name="tx262"/>
            <p:cNvSpPr/>
            <p:nvPr/>
          </p:nvSpPr>
          <p:spPr>
            <a:xfrm>
              <a:off x="2285178"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3" name="tx263"/>
            <p:cNvSpPr/>
            <p:nvPr/>
          </p:nvSpPr>
          <p:spPr>
            <a:xfrm>
              <a:off x="25967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4" name="tx264"/>
            <p:cNvSpPr/>
            <p:nvPr/>
          </p:nvSpPr>
          <p:spPr>
            <a:xfrm>
              <a:off x="2908228"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5" name="tx265"/>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6" name="tx266"/>
            <p:cNvSpPr/>
            <p:nvPr/>
          </p:nvSpPr>
          <p:spPr>
            <a:xfrm>
              <a:off x="3531279"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7" name="tx267"/>
            <p:cNvSpPr/>
            <p:nvPr/>
          </p:nvSpPr>
          <p:spPr>
            <a:xfrm>
              <a:off x="3842804"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8" name="tx268"/>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9" name="tx269"/>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0" name="tx270"/>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1" name="tx271"/>
            <p:cNvSpPr/>
            <p:nvPr/>
          </p:nvSpPr>
          <p:spPr>
            <a:xfrm>
              <a:off x="5088904"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2" name="tx272"/>
            <p:cNvSpPr/>
            <p:nvPr/>
          </p:nvSpPr>
          <p:spPr>
            <a:xfrm>
              <a:off x="54004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3" name="tx273"/>
            <p:cNvSpPr/>
            <p:nvPr/>
          </p:nvSpPr>
          <p:spPr>
            <a:xfrm>
              <a:off x="5690861"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4" name="tx274"/>
            <p:cNvSpPr/>
            <p:nvPr/>
          </p:nvSpPr>
          <p:spPr>
            <a:xfrm>
              <a:off x="6002386"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5" name="tx275"/>
            <p:cNvSpPr/>
            <p:nvPr/>
          </p:nvSpPr>
          <p:spPr>
            <a:xfrm>
              <a:off x="6313911"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6" name="tx276"/>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7" name="tx277"/>
            <p:cNvSpPr/>
            <p:nvPr/>
          </p:nvSpPr>
          <p:spPr>
            <a:xfrm>
              <a:off x="6936962"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8" name="tx278"/>
            <p:cNvSpPr/>
            <p:nvPr/>
          </p:nvSpPr>
          <p:spPr>
            <a:xfrm>
              <a:off x="72695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9" name="tx279"/>
            <p:cNvSpPr/>
            <p:nvPr/>
          </p:nvSpPr>
          <p:spPr>
            <a:xfrm>
              <a:off x="7560012"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0" name="tx280"/>
            <p:cNvSpPr/>
            <p:nvPr/>
          </p:nvSpPr>
          <p:spPr>
            <a:xfrm>
              <a:off x="7871537"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1" name="tx281"/>
            <p:cNvSpPr/>
            <p:nvPr/>
          </p:nvSpPr>
          <p:spPr>
            <a:xfrm>
              <a:off x="8183062"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2" name="tx282"/>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3" name="tx283"/>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4" name="tx284"/>
            <p:cNvSpPr/>
            <p:nvPr/>
          </p:nvSpPr>
          <p:spPr>
            <a:xfrm>
              <a:off x="16621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5" name="tx285"/>
            <p:cNvSpPr/>
            <p:nvPr/>
          </p:nvSpPr>
          <p:spPr>
            <a:xfrm>
              <a:off x="1973653"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6" name="tx286"/>
            <p:cNvSpPr/>
            <p:nvPr/>
          </p:nvSpPr>
          <p:spPr>
            <a:xfrm>
              <a:off x="2285178"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7" name="tx287"/>
            <p:cNvSpPr/>
            <p:nvPr/>
          </p:nvSpPr>
          <p:spPr>
            <a:xfrm>
              <a:off x="25967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8" name="tx288"/>
            <p:cNvSpPr/>
            <p:nvPr/>
          </p:nvSpPr>
          <p:spPr>
            <a:xfrm>
              <a:off x="2908228"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9" name="tx289"/>
            <p:cNvSpPr/>
            <p:nvPr/>
          </p:nvSpPr>
          <p:spPr>
            <a:xfrm>
              <a:off x="32197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0" name="tx290"/>
            <p:cNvSpPr/>
            <p:nvPr/>
          </p:nvSpPr>
          <p:spPr>
            <a:xfrm>
              <a:off x="3531279"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1" name="tx291"/>
            <p:cNvSpPr/>
            <p:nvPr/>
          </p:nvSpPr>
          <p:spPr>
            <a:xfrm>
              <a:off x="3842804"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2" name="tx292"/>
            <p:cNvSpPr/>
            <p:nvPr/>
          </p:nvSpPr>
          <p:spPr>
            <a:xfrm>
              <a:off x="41543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3" name="tx293"/>
            <p:cNvSpPr/>
            <p:nvPr/>
          </p:nvSpPr>
          <p:spPr>
            <a:xfrm>
              <a:off x="44658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4" name="tx294"/>
            <p:cNvSpPr/>
            <p:nvPr/>
          </p:nvSpPr>
          <p:spPr>
            <a:xfrm>
              <a:off x="47773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5" name="tx295"/>
            <p:cNvSpPr/>
            <p:nvPr/>
          </p:nvSpPr>
          <p:spPr>
            <a:xfrm>
              <a:off x="5088904"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6" name="tx296"/>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5690861"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6002386"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6313911"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0" name="tx300"/>
            <p:cNvSpPr/>
            <p:nvPr/>
          </p:nvSpPr>
          <p:spPr>
            <a:xfrm>
              <a:off x="66465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1" name="tx301"/>
            <p:cNvSpPr/>
            <p:nvPr/>
          </p:nvSpPr>
          <p:spPr>
            <a:xfrm>
              <a:off x="6936962"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2" name="tx302"/>
            <p:cNvSpPr/>
            <p:nvPr/>
          </p:nvSpPr>
          <p:spPr>
            <a:xfrm>
              <a:off x="7248487"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3" name="tx303"/>
            <p:cNvSpPr/>
            <p:nvPr/>
          </p:nvSpPr>
          <p:spPr>
            <a:xfrm>
              <a:off x="7560012"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4" name="tx304"/>
            <p:cNvSpPr/>
            <p:nvPr/>
          </p:nvSpPr>
          <p:spPr>
            <a:xfrm>
              <a:off x="7871537"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5" name="tx305"/>
            <p:cNvSpPr/>
            <p:nvPr/>
          </p:nvSpPr>
          <p:spPr>
            <a:xfrm>
              <a:off x="8183062"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6" name="tx306"/>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7" name="tx307"/>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8" name="tx308"/>
            <p:cNvSpPr/>
            <p:nvPr/>
          </p:nvSpPr>
          <p:spPr>
            <a:xfrm>
              <a:off x="1039078"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9" name="tx309"/>
            <p:cNvSpPr/>
            <p:nvPr/>
          </p:nvSpPr>
          <p:spPr>
            <a:xfrm>
              <a:off x="1350603" y="274490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0" name="tx310"/>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1" name="tx311"/>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2" name="tx312"/>
            <p:cNvSpPr/>
            <p:nvPr/>
          </p:nvSpPr>
          <p:spPr>
            <a:xfrm>
              <a:off x="228517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3" name="tx313"/>
            <p:cNvSpPr/>
            <p:nvPr/>
          </p:nvSpPr>
          <p:spPr>
            <a:xfrm>
              <a:off x="25967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4" name="tx314"/>
            <p:cNvSpPr/>
            <p:nvPr/>
          </p:nvSpPr>
          <p:spPr>
            <a:xfrm>
              <a:off x="290822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5" name="tx315"/>
            <p:cNvSpPr/>
            <p:nvPr/>
          </p:nvSpPr>
          <p:spPr>
            <a:xfrm>
              <a:off x="32197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6" name="tx316"/>
            <p:cNvSpPr/>
            <p:nvPr/>
          </p:nvSpPr>
          <p:spPr>
            <a:xfrm>
              <a:off x="3531279"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7" name="tx317"/>
            <p:cNvSpPr/>
            <p:nvPr/>
          </p:nvSpPr>
          <p:spPr>
            <a:xfrm>
              <a:off x="3842804"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8" name="tx318"/>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9" name="tx319"/>
            <p:cNvSpPr/>
            <p:nvPr/>
          </p:nvSpPr>
          <p:spPr>
            <a:xfrm>
              <a:off x="44658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0" name="tx320"/>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1" name="tx321"/>
            <p:cNvSpPr/>
            <p:nvPr/>
          </p:nvSpPr>
          <p:spPr>
            <a:xfrm>
              <a:off x="5088904"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2" name="tx322"/>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5690861"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6002386"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6313911"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6" name="tx326"/>
            <p:cNvSpPr/>
            <p:nvPr/>
          </p:nvSpPr>
          <p:spPr>
            <a:xfrm>
              <a:off x="66465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7" name="tx327"/>
            <p:cNvSpPr/>
            <p:nvPr/>
          </p:nvSpPr>
          <p:spPr>
            <a:xfrm>
              <a:off x="6936962"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8" name="tx328"/>
            <p:cNvSpPr/>
            <p:nvPr/>
          </p:nvSpPr>
          <p:spPr>
            <a:xfrm>
              <a:off x="72695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9" name="tx329"/>
            <p:cNvSpPr/>
            <p:nvPr/>
          </p:nvSpPr>
          <p:spPr>
            <a:xfrm>
              <a:off x="7560012"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0" name="tx330"/>
            <p:cNvSpPr/>
            <p:nvPr/>
          </p:nvSpPr>
          <p:spPr>
            <a:xfrm>
              <a:off x="7871537"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1" name="tx331"/>
            <p:cNvSpPr/>
            <p:nvPr/>
          </p:nvSpPr>
          <p:spPr>
            <a:xfrm>
              <a:off x="8183062"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2" name="tx332"/>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3" name="tx333"/>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4" name="tx334"/>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693696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0" name="tx340"/>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787153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3" name="tx343"/>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75811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78926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7" name="tx347"/>
            <p:cNvSpPr/>
            <p:nvPr/>
          </p:nvSpPr>
          <p:spPr>
            <a:xfrm>
              <a:off x="82041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851568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9" name="tx349"/>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0" name="tx350"/>
            <p:cNvSpPr/>
            <p:nvPr/>
          </p:nvSpPr>
          <p:spPr>
            <a:xfrm>
              <a:off x="1039078"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1" name="tx351"/>
            <p:cNvSpPr/>
            <p:nvPr/>
          </p:nvSpPr>
          <p:spPr>
            <a:xfrm>
              <a:off x="13506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2" name="tx352"/>
            <p:cNvSpPr/>
            <p:nvPr/>
          </p:nvSpPr>
          <p:spPr>
            <a:xfrm>
              <a:off x="16621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3" name="tx353"/>
            <p:cNvSpPr/>
            <p:nvPr/>
          </p:nvSpPr>
          <p:spPr>
            <a:xfrm>
              <a:off x="197365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4" name="tx354"/>
            <p:cNvSpPr/>
            <p:nvPr/>
          </p:nvSpPr>
          <p:spPr>
            <a:xfrm>
              <a:off x="2285178" y="439962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5" name="tx355"/>
            <p:cNvSpPr/>
            <p:nvPr/>
          </p:nvSpPr>
          <p:spPr>
            <a:xfrm>
              <a:off x="2596703"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6" name="tx356"/>
            <p:cNvSpPr/>
            <p:nvPr/>
          </p:nvSpPr>
          <p:spPr>
            <a:xfrm>
              <a:off x="29082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7" name="tx357"/>
            <p:cNvSpPr/>
            <p:nvPr/>
          </p:nvSpPr>
          <p:spPr>
            <a:xfrm>
              <a:off x="32197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8" name="tx358"/>
            <p:cNvSpPr/>
            <p:nvPr/>
          </p:nvSpPr>
          <p:spPr>
            <a:xfrm>
              <a:off x="3531279"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9" name="tx359"/>
            <p:cNvSpPr/>
            <p:nvPr/>
          </p:nvSpPr>
          <p:spPr>
            <a:xfrm>
              <a:off x="38428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0" name="tx360"/>
            <p:cNvSpPr/>
            <p:nvPr/>
          </p:nvSpPr>
          <p:spPr>
            <a:xfrm>
              <a:off x="41543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1" name="tx361"/>
            <p:cNvSpPr/>
            <p:nvPr/>
          </p:nvSpPr>
          <p:spPr>
            <a:xfrm>
              <a:off x="44658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2" name="tx362"/>
            <p:cNvSpPr/>
            <p:nvPr/>
          </p:nvSpPr>
          <p:spPr>
            <a:xfrm>
              <a:off x="4777379"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3" name="tx363"/>
            <p:cNvSpPr/>
            <p:nvPr/>
          </p:nvSpPr>
          <p:spPr>
            <a:xfrm>
              <a:off x="50889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4" name="tx364"/>
            <p:cNvSpPr/>
            <p:nvPr/>
          </p:nvSpPr>
          <p:spPr>
            <a:xfrm>
              <a:off x="54004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5" name="tx365"/>
            <p:cNvSpPr/>
            <p:nvPr/>
          </p:nvSpPr>
          <p:spPr>
            <a:xfrm>
              <a:off x="57119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60234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6335005"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8" name="tx368"/>
            <p:cNvSpPr/>
            <p:nvPr/>
          </p:nvSpPr>
          <p:spPr>
            <a:xfrm>
              <a:off x="6646530"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9" name="tx369"/>
            <p:cNvSpPr/>
            <p:nvPr/>
          </p:nvSpPr>
          <p:spPr>
            <a:xfrm>
              <a:off x="6936962"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7248487"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7560012"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7871537"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29082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7" name="tx377"/>
            <p:cNvSpPr/>
            <p:nvPr/>
          </p:nvSpPr>
          <p:spPr>
            <a:xfrm>
              <a:off x="35312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8" name="tx378"/>
            <p:cNvSpPr/>
            <p:nvPr/>
          </p:nvSpPr>
          <p:spPr>
            <a:xfrm>
              <a:off x="38428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9" name="tx379"/>
            <p:cNvSpPr/>
            <p:nvPr/>
          </p:nvSpPr>
          <p:spPr>
            <a:xfrm>
              <a:off x="41543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0" name="tx380"/>
            <p:cNvSpPr/>
            <p:nvPr/>
          </p:nvSpPr>
          <p:spPr>
            <a:xfrm>
              <a:off x="44658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1" name="tx381"/>
            <p:cNvSpPr/>
            <p:nvPr/>
          </p:nvSpPr>
          <p:spPr>
            <a:xfrm>
              <a:off x="4777379" y="5061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2" name="tx382"/>
            <p:cNvSpPr/>
            <p:nvPr/>
          </p:nvSpPr>
          <p:spPr>
            <a:xfrm>
              <a:off x="5088904" y="50625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3" name="tx383"/>
            <p:cNvSpPr/>
            <p:nvPr/>
          </p:nvSpPr>
          <p:spPr>
            <a:xfrm>
              <a:off x="54004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4" name="tx384"/>
            <p:cNvSpPr/>
            <p:nvPr/>
          </p:nvSpPr>
          <p:spPr>
            <a:xfrm>
              <a:off x="57119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5" name="tx385"/>
            <p:cNvSpPr/>
            <p:nvPr/>
          </p:nvSpPr>
          <p:spPr>
            <a:xfrm>
              <a:off x="60234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6" name="tx386"/>
            <p:cNvSpPr/>
            <p:nvPr/>
          </p:nvSpPr>
          <p:spPr>
            <a:xfrm>
              <a:off x="63350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7" name="tx387"/>
            <p:cNvSpPr/>
            <p:nvPr/>
          </p:nvSpPr>
          <p:spPr>
            <a:xfrm>
              <a:off x="66465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8" name="tx388"/>
            <p:cNvSpPr/>
            <p:nvPr/>
          </p:nvSpPr>
          <p:spPr>
            <a:xfrm>
              <a:off x="6936962"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9" name="tx389"/>
            <p:cNvSpPr/>
            <p:nvPr/>
          </p:nvSpPr>
          <p:spPr>
            <a:xfrm>
              <a:off x="7248487"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0" name="tx390"/>
            <p:cNvSpPr/>
            <p:nvPr/>
          </p:nvSpPr>
          <p:spPr>
            <a:xfrm>
              <a:off x="7560012"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7871537"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82041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3" name="tx393"/>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4" name="tx394"/>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5" name="tx395"/>
            <p:cNvSpPr/>
            <p:nvPr/>
          </p:nvSpPr>
          <p:spPr>
            <a:xfrm>
              <a:off x="1039078"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6" name="tx396"/>
            <p:cNvSpPr/>
            <p:nvPr/>
          </p:nvSpPr>
          <p:spPr>
            <a:xfrm>
              <a:off x="13506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7" name="tx397"/>
            <p:cNvSpPr/>
            <p:nvPr/>
          </p:nvSpPr>
          <p:spPr>
            <a:xfrm>
              <a:off x="16621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8" name="tx398"/>
            <p:cNvSpPr/>
            <p:nvPr/>
          </p:nvSpPr>
          <p:spPr>
            <a:xfrm>
              <a:off x="197365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9" name="tx399"/>
            <p:cNvSpPr/>
            <p:nvPr/>
          </p:nvSpPr>
          <p:spPr>
            <a:xfrm>
              <a:off x="2285178" y="47305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0" name="tx400"/>
            <p:cNvSpPr/>
            <p:nvPr/>
          </p:nvSpPr>
          <p:spPr>
            <a:xfrm>
              <a:off x="2596703"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1" name="tx401"/>
            <p:cNvSpPr/>
            <p:nvPr/>
          </p:nvSpPr>
          <p:spPr>
            <a:xfrm>
              <a:off x="2908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2" name="tx402"/>
            <p:cNvSpPr/>
            <p:nvPr/>
          </p:nvSpPr>
          <p:spPr>
            <a:xfrm>
              <a:off x="32197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3" name="tx403"/>
            <p:cNvSpPr/>
            <p:nvPr/>
          </p:nvSpPr>
          <p:spPr>
            <a:xfrm>
              <a:off x="3531279"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4" name="tx404"/>
            <p:cNvSpPr/>
            <p:nvPr/>
          </p:nvSpPr>
          <p:spPr>
            <a:xfrm>
              <a:off x="38428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5" name="tx405"/>
            <p:cNvSpPr/>
            <p:nvPr/>
          </p:nvSpPr>
          <p:spPr>
            <a:xfrm>
              <a:off x="41543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6" name="tx406"/>
            <p:cNvSpPr/>
            <p:nvPr/>
          </p:nvSpPr>
          <p:spPr>
            <a:xfrm>
              <a:off x="44658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7" name="tx407"/>
            <p:cNvSpPr/>
            <p:nvPr/>
          </p:nvSpPr>
          <p:spPr>
            <a:xfrm>
              <a:off x="4777379"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8" name="tx408"/>
            <p:cNvSpPr/>
            <p:nvPr/>
          </p:nvSpPr>
          <p:spPr>
            <a:xfrm>
              <a:off x="50889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9" name="tx409"/>
            <p:cNvSpPr/>
            <p:nvPr/>
          </p:nvSpPr>
          <p:spPr>
            <a:xfrm>
              <a:off x="54004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0" name="tx410"/>
            <p:cNvSpPr/>
            <p:nvPr/>
          </p:nvSpPr>
          <p:spPr>
            <a:xfrm>
              <a:off x="57119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1" name="tx411"/>
            <p:cNvSpPr/>
            <p:nvPr/>
          </p:nvSpPr>
          <p:spPr>
            <a:xfrm>
              <a:off x="60234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2" name="tx412"/>
            <p:cNvSpPr/>
            <p:nvPr/>
          </p:nvSpPr>
          <p:spPr>
            <a:xfrm>
              <a:off x="6335005"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6646530"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4" name="tx414"/>
            <p:cNvSpPr/>
            <p:nvPr/>
          </p:nvSpPr>
          <p:spPr>
            <a:xfrm>
              <a:off x="69580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72695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6" name="tx416"/>
            <p:cNvSpPr/>
            <p:nvPr/>
          </p:nvSpPr>
          <p:spPr>
            <a:xfrm>
              <a:off x="75811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7" name="tx417"/>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9" name="tx419"/>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0" name="tx420"/>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1" name="tx421"/>
            <p:cNvSpPr/>
            <p:nvPr/>
          </p:nvSpPr>
          <p:spPr>
            <a:xfrm>
              <a:off x="38428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22" name="tx422"/>
            <p:cNvSpPr/>
            <p:nvPr/>
          </p:nvSpPr>
          <p:spPr>
            <a:xfrm>
              <a:off x="41543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23" name="tx423"/>
            <p:cNvSpPr/>
            <p:nvPr/>
          </p:nvSpPr>
          <p:spPr>
            <a:xfrm>
              <a:off x="44658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24" name="tx424"/>
            <p:cNvSpPr/>
            <p:nvPr/>
          </p:nvSpPr>
          <p:spPr>
            <a:xfrm>
              <a:off x="47773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25" name="tx425"/>
            <p:cNvSpPr/>
            <p:nvPr/>
          </p:nvSpPr>
          <p:spPr>
            <a:xfrm>
              <a:off x="50889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26" name="tx426"/>
            <p:cNvSpPr/>
            <p:nvPr/>
          </p:nvSpPr>
          <p:spPr>
            <a:xfrm>
              <a:off x="54004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27" name="tx427"/>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28" name="tx428"/>
            <p:cNvSpPr/>
            <p:nvPr/>
          </p:nvSpPr>
          <p:spPr>
            <a:xfrm>
              <a:off x="60234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29" name="tx429"/>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0" name="tx430"/>
            <p:cNvSpPr/>
            <p:nvPr/>
          </p:nvSpPr>
          <p:spPr>
            <a:xfrm>
              <a:off x="66465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1" name="tx431"/>
            <p:cNvSpPr/>
            <p:nvPr/>
          </p:nvSpPr>
          <p:spPr>
            <a:xfrm>
              <a:off x="6936962"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2" name="tx432"/>
            <p:cNvSpPr/>
            <p:nvPr/>
          </p:nvSpPr>
          <p:spPr>
            <a:xfrm>
              <a:off x="7248487"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3" name="tx433"/>
            <p:cNvSpPr/>
            <p:nvPr/>
          </p:nvSpPr>
          <p:spPr>
            <a:xfrm>
              <a:off x="75811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4" name="tx434"/>
            <p:cNvSpPr/>
            <p:nvPr/>
          </p:nvSpPr>
          <p:spPr>
            <a:xfrm>
              <a:off x="78926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5" name="tx435"/>
            <p:cNvSpPr/>
            <p:nvPr/>
          </p:nvSpPr>
          <p:spPr>
            <a:xfrm>
              <a:off x="82041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6" name="tx436"/>
            <p:cNvSpPr/>
            <p:nvPr/>
          </p:nvSpPr>
          <p:spPr>
            <a:xfrm>
              <a:off x="8494587"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7" name="tx437"/>
            <p:cNvSpPr/>
            <p:nvPr/>
          </p:nvSpPr>
          <p:spPr>
            <a:xfrm>
              <a:off x="882720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8" name="tx438"/>
            <p:cNvSpPr/>
            <p:nvPr/>
          </p:nvSpPr>
          <p:spPr>
            <a:xfrm>
              <a:off x="1039078"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39" name="tx439"/>
            <p:cNvSpPr/>
            <p:nvPr/>
          </p:nvSpPr>
          <p:spPr>
            <a:xfrm>
              <a:off x="1350603" y="307585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40" name="tx440"/>
            <p:cNvSpPr/>
            <p:nvPr/>
          </p:nvSpPr>
          <p:spPr>
            <a:xfrm>
              <a:off x="1039078"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41" name="tx441"/>
            <p:cNvSpPr/>
            <p:nvPr/>
          </p:nvSpPr>
          <p:spPr>
            <a:xfrm>
              <a:off x="1350603"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42" name="tx442"/>
            <p:cNvSpPr/>
            <p:nvPr/>
          </p:nvSpPr>
          <p:spPr>
            <a:xfrm>
              <a:off x="1662128"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43" name="tx443"/>
            <p:cNvSpPr/>
            <p:nvPr/>
          </p:nvSpPr>
          <p:spPr>
            <a:xfrm>
              <a:off x="197365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44" name="tx444"/>
            <p:cNvSpPr/>
            <p:nvPr/>
          </p:nvSpPr>
          <p:spPr>
            <a:xfrm>
              <a:off x="2285178" y="5061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45" name="tx445"/>
            <p:cNvSpPr/>
            <p:nvPr/>
          </p:nvSpPr>
          <p:spPr>
            <a:xfrm>
              <a:off x="2596703" y="50601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46" name="tx446"/>
            <p:cNvSpPr/>
            <p:nvPr/>
          </p:nvSpPr>
          <p:spPr>
            <a:xfrm>
              <a:off x="32197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7" name="tx447"/>
            <p:cNvSpPr/>
            <p:nvPr/>
          </p:nvSpPr>
          <p:spPr>
            <a:xfrm>
              <a:off x="3531279" y="34067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48" name="tx448"/>
            <p:cNvSpPr/>
            <p:nvPr/>
          </p:nvSpPr>
          <p:spPr>
            <a:xfrm>
              <a:off x="5430574" y="539076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9" name="tx449"/>
            <p:cNvSpPr/>
            <p:nvPr/>
          </p:nvSpPr>
          <p:spPr>
            <a:xfrm>
              <a:off x="57119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50" name="tx450"/>
            <p:cNvSpPr/>
            <p:nvPr/>
          </p:nvSpPr>
          <p:spPr>
            <a:xfrm>
              <a:off x="6023480"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51" name="tx451"/>
            <p:cNvSpPr/>
            <p:nvPr/>
          </p:nvSpPr>
          <p:spPr>
            <a:xfrm>
              <a:off x="633500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52" name="tx452"/>
            <p:cNvSpPr/>
            <p:nvPr/>
          </p:nvSpPr>
          <p:spPr>
            <a:xfrm>
              <a:off x="6646530"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53" name="tx453"/>
            <p:cNvSpPr/>
            <p:nvPr/>
          </p:nvSpPr>
          <p:spPr>
            <a:xfrm>
              <a:off x="6958055" y="539246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54" name="tx454"/>
            <p:cNvSpPr/>
            <p:nvPr/>
          </p:nvSpPr>
          <p:spPr>
            <a:xfrm>
              <a:off x="72695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55" name="tx455"/>
            <p:cNvSpPr/>
            <p:nvPr/>
          </p:nvSpPr>
          <p:spPr>
            <a:xfrm>
              <a:off x="7581105"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56" name="tx456"/>
            <p:cNvSpPr/>
            <p:nvPr/>
          </p:nvSpPr>
          <p:spPr>
            <a:xfrm>
              <a:off x="7892630"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57" name="tx457"/>
            <p:cNvSpPr/>
            <p:nvPr/>
          </p:nvSpPr>
          <p:spPr>
            <a:xfrm>
              <a:off x="8204155"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58" name="tx458"/>
            <p:cNvSpPr/>
            <p:nvPr/>
          </p:nvSpPr>
          <p:spPr>
            <a:xfrm>
              <a:off x="8515681"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59" name="tx459"/>
            <p:cNvSpPr/>
            <p:nvPr/>
          </p:nvSpPr>
          <p:spPr>
            <a:xfrm>
              <a:off x="8827206"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60" name="tx46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1" name="tx46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2" name="tx46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3" name="tx46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4" name="tx46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5" name="tx46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6" name="tx46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7" name="tx46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8" name="tx46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9" name="tx46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0" name="tx47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1" name="tx47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2" name="tx47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3" name="tx47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4" name="tx47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5" name="tx47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6" name="tx47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7" name="tx47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8" name="tx47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9" name="tx47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0" name="tx48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1" name="tx48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2" name="tx48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3" name="tx48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4" name="tx48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5" name="tx48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6" name="tx486"/>
            <p:cNvSpPr/>
            <p:nvPr/>
          </p:nvSpPr>
          <p:spPr>
            <a:xfrm>
              <a:off x="564147"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7" name="tx487"/>
            <p:cNvSpPr/>
            <p:nvPr/>
          </p:nvSpPr>
          <p:spPr>
            <a:xfrm>
              <a:off x="539317"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8" name="tx488"/>
            <p:cNvSpPr/>
            <p:nvPr/>
          </p:nvSpPr>
          <p:spPr>
            <a:xfrm>
              <a:off x="551705"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9" name="tx489"/>
            <p:cNvSpPr/>
            <p:nvPr/>
          </p:nvSpPr>
          <p:spPr>
            <a:xfrm>
              <a:off x="539317"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0" name="tx490"/>
            <p:cNvSpPr/>
            <p:nvPr/>
          </p:nvSpPr>
          <p:spPr>
            <a:xfrm>
              <a:off x="588976"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1" name="tx491"/>
            <p:cNvSpPr/>
            <p:nvPr/>
          </p:nvSpPr>
          <p:spPr>
            <a:xfrm>
              <a:off x="607530"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2" name="tx492"/>
            <p:cNvSpPr/>
            <p:nvPr/>
          </p:nvSpPr>
          <p:spPr>
            <a:xfrm>
              <a:off x="533042" y="3402865"/>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93" name="tx493"/>
            <p:cNvSpPr/>
            <p:nvPr/>
          </p:nvSpPr>
          <p:spPr>
            <a:xfrm>
              <a:off x="508103" y="305211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4" name="tx494"/>
            <p:cNvSpPr/>
            <p:nvPr/>
          </p:nvSpPr>
          <p:spPr>
            <a:xfrm>
              <a:off x="619972" y="274195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5" name="tx495"/>
            <p:cNvSpPr/>
            <p:nvPr/>
          </p:nvSpPr>
          <p:spPr>
            <a:xfrm>
              <a:off x="564147" y="241101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6" name="tx496"/>
            <p:cNvSpPr/>
            <p:nvPr/>
          </p:nvSpPr>
          <p:spPr>
            <a:xfrm>
              <a:off x="564147" y="208148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7" name="tx497"/>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8" name="pic498"/>
            <p:cNvPicPr/>
            <p:nvPr/>
          </p:nvPicPr>
          <p:blipFill>
            <a:blip r:embed="rId2" cstate="print"/>
            <a:stretch>
              <a:fillRect/>
            </a:stretch>
          </p:blipFill>
          <p:spPr>
            <a:xfrm>
              <a:off x="4647033" y="5838594"/>
              <a:ext cx="2160000" cy="219455"/>
            </a:xfrm>
            <a:prstGeom prst="rect">
              <a:avLst/>
            </a:prstGeom>
          </p:spPr>
        </p:pic>
        <p:sp>
          <p:nvSpPr>
            <p:cNvPr id="499" name="pl499"/>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3" name="pl503"/>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4" name="pl504"/>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5" name="pl505"/>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pl508"/>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9" name="pl509"/>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0" name="pl510"/>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1" name="tx511"/>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2" name="tx512"/>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3" name="tx513"/>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4" name="tx514"/>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5" name="tx515"/>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6" name="tx516"/>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7" name="tx517"/>
            <p:cNvSpPr/>
            <p:nvPr/>
          </p:nvSpPr>
          <p:spPr>
            <a:xfrm>
              <a:off x="912452" y="1332266"/>
              <a:ext cx="284234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Austria, 2000-2025</a:t>
              </a:r>
            </a:p>
          </p:txBody>
        </p:sp>
        <p:sp>
          <p:nvSpPr>
            <p:cNvPr id="518" name="tx51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9" name="tx51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0" name="tx52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4 out of 11 (36%) vaccines in the schedule achieved coverage of 90% or more. Vaccine coverage ranged from 61% to 95%.
Since 2008, estimates have been made for 4 new vaccines. IPVC is the newest vaccine reported (2021), which achieved 88% coverage in 2025.
In 2025, Austria did not report any stockouts of vaccines or supplies.</a:t>
            </a:r>
          </a:p>
        </p:txBody>
      </p:sp>
      <p:sp>
        <p:nvSpPr>
          <p:cNvPr id="5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seven antigens, remained unchanged for four, and declined for none, indicating overall progress in routine immunization performance; four achieved at least 90% coverage.</a:t>
            </a:r>
          </a:p>
        </p:txBody>
      </p:sp>
      <p:grpSp xmlns:pic="http://schemas.openxmlformats.org/drawingml/2006/picture">
        <p:nvGrpSpPr>
          <p:cNvPr id="523" name=""/>
          <p:cNvGrpSpPr/>
          <p:nvPr/>
        </p:nvGrpSpPr>
        <p:grpSpPr>
          <a:xfrm>
            <a:off x="292608" y="1005840"/>
            <a:ext cx="8595360" cy="28575"/>
            <a:chOff x="292608" y="1005840"/>
            <a:chExt cx="8595360" cy="28575"/>
          </a:xfrm>
        </p:grpSpPr>
        <p:sp>
          <p:nvSpPr>
            <p:cNvPr id="52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678346"/>
            </a:xfrm>
            <a:custGeom>
              <a:avLst/>
              <a:pathLst>
                <a:path w="6481656" h="678346">
                  <a:moveTo>
                    <a:pt x="0" y="678346"/>
                  </a:moveTo>
                  <a:lnTo>
                    <a:pt x="259266" y="558638"/>
                  </a:lnTo>
                  <a:lnTo>
                    <a:pt x="518532" y="598540"/>
                  </a:lnTo>
                  <a:lnTo>
                    <a:pt x="777798" y="558638"/>
                  </a:lnTo>
                  <a:lnTo>
                    <a:pt x="1037065" y="598540"/>
                  </a:lnTo>
                  <a:lnTo>
                    <a:pt x="1296331" y="478832"/>
                  </a:lnTo>
                  <a:lnTo>
                    <a:pt x="1555597" y="598540"/>
                  </a:lnTo>
                  <a:lnTo>
                    <a:pt x="1814863" y="518735"/>
                  </a:lnTo>
                  <a:lnTo>
                    <a:pt x="2074130" y="598540"/>
                  </a:lnTo>
                  <a:lnTo>
                    <a:pt x="2333396" y="598540"/>
                  </a:lnTo>
                  <a:lnTo>
                    <a:pt x="2592662" y="478832"/>
                  </a:lnTo>
                  <a:lnTo>
                    <a:pt x="2851928" y="359124"/>
                  </a:lnTo>
                  <a:lnTo>
                    <a:pt x="3111195" y="239416"/>
                  </a:lnTo>
                  <a:lnTo>
                    <a:pt x="3370461" y="119708"/>
                  </a:lnTo>
                  <a:lnTo>
                    <a:pt x="3629727" y="0"/>
                  </a:lnTo>
                  <a:lnTo>
                    <a:pt x="3888994" y="39902"/>
                  </a:lnTo>
                  <a:lnTo>
                    <a:pt x="4148260" y="119708"/>
                  </a:lnTo>
                  <a:lnTo>
                    <a:pt x="4407526" y="119708"/>
                  </a:lnTo>
                  <a:lnTo>
                    <a:pt x="4666792" y="159610"/>
                  </a:lnTo>
                  <a:lnTo>
                    <a:pt x="4926059" y="279319"/>
                  </a:lnTo>
                  <a:lnTo>
                    <a:pt x="5185325" y="119708"/>
                  </a:lnTo>
                  <a:lnTo>
                    <a:pt x="5444591" y="119708"/>
                  </a:lnTo>
                  <a:lnTo>
                    <a:pt x="5703857" y="119708"/>
                  </a:lnTo>
                  <a:lnTo>
                    <a:pt x="5963124" y="119708"/>
                  </a:lnTo>
                  <a:lnTo>
                    <a:pt x="6222390" y="119708"/>
                  </a:lnTo>
                  <a:lnTo>
                    <a:pt x="6481656" y="1197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558638"/>
            </a:xfrm>
            <a:custGeom>
              <a:avLst/>
              <a:pathLst>
                <a:path w="6481656" h="558638">
                  <a:moveTo>
                    <a:pt x="0" y="558638"/>
                  </a:moveTo>
                  <a:lnTo>
                    <a:pt x="259266" y="438929"/>
                  </a:lnTo>
                  <a:lnTo>
                    <a:pt x="518532" y="478832"/>
                  </a:lnTo>
                  <a:lnTo>
                    <a:pt x="777798" y="438929"/>
                  </a:lnTo>
                  <a:lnTo>
                    <a:pt x="1037065" y="478832"/>
                  </a:lnTo>
                  <a:lnTo>
                    <a:pt x="1296331" y="359124"/>
                  </a:lnTo>
                  <a:lnTo>
                    <a:pt x="1555597" y="478832"/>
                  </a:lnTo>
                  <a:lnTo>
                    <a:pt x="1814863" y="399027"/>
                  </a:lnTo>
                  <a:lnTo>
                    <a:pt x="2074130" y="478832"/>
                  </a:lnTo>
                  <a:lnTo>
                    <a:pt x="2333396" y="478832"/>
                  </a:lnTo>
                  <a:lnTo>
                    <a:pt x="2592662" y="399027"/>
                  </a:lnTo>
                  <a:lnTo>
                    <a:pt x="2851928" y="279319"/>
                  </a:lnTo>
                  <a:lnTo>
                    <a:pt x="3111195" y="199513"/>
                  </a:lnTo>
                  <a:lnTo>
                    <a:pt x="3370461" y="79805"/>
                  </a:lnTo>
                  <a:lnTo>
                    <a:pt x="3629727" y="0"/>
                  </a:lnTo>
                  <a:lnTo>
                    <a:pt x="3888994" y="0"/>
                  </a:lnTo>
                  <a:lnTo>
                    <a:pt x="4148260" y="0"/>
                  </a:lnTo>
                  <a:lnTo>
                    <a:pt x="4407526" y="319221"/>
                  </a:lnTo>
                  <a:lnTo>
                    <a:pt x="4666792" y="518735"/>
                  </a:lnTo>
                  <a:lnTo>
                    <a:pt x="4926059" y="438929"/>
                  </a:lnTo>
                  <a:lnTo>
                    <a:pt x="5185325" y="399027"/>
                  </a:lnTo>
                  <a:lnTo>
                    <a:pt x="5444591" y="399027"/>
                  </a:lnTo>
                  <a:lnTo>
                    <a:pt x="5703857" y="438929"/>
                  </a:lnTo>
                  <a:lnTo>
                    <a:pt x="5963124" y="319221"/>
                  </a:lnTo>
                  <a:lnTo>
                    <a:pt x="6222390" y="399027"/>
                  </a:lnTo>
                  <a:lnTo>
                    <a:pt x="6481656" y="27931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78223"/>
              <a:ext cx="6481656" cy="837957"/>
            </a:xfrm>
            <a:custGeom>
              <a:avLst/>
              <a:pathLst>
                <a:path w="6481656" h="837957">
                  <a:moveTo>
                    <a:pt x="0" y="798054"/>
                  </a:moveTo>
                  <a:lnTo>
                    <a:pt x="259266" y="638443"/>
                  </a:lnTo>
                  <a:lnTo>
                    <a:pt x="518532" y="678346"/>
                  </a:lnTo>
                  <a:lnTo>
                    <a:pt x="777798" y="638443"/>
                  </a:lnTo>
                  <a:lnTo>
                    <a:pt x="1037065" y="837957"/>
                  </a:lnTo>
                  <a:lnTo>
                    <a:pt x="1296331" y="798054"/>
                  </a:lnTo>
                  <a:lnTo>
                    <a:pt x="1555597" y="598540"/>
                  </a:lnTo>
                  <a:lnTo>
                    <a:pt x="1814863" y="638443"/>
                  </a:lnTo>
                  <a:lnTo>
                    <a:pt x="2074130" y="478832"/>
                  </a:lnTo>
                  <a:lnTo>
                    <a:pt x="2333396" y="758151"/>
                  </a:lnTo>
                  <a:lnTo>
                    <a:pt x="2592662" y="678346"/>
                  </a:lnTo>
                  <a:lnTo>
                    <a:pt x="2851928" y="558638"/>
                  </a:lnTo>
                  <a:lnTo>
                    <a:pt x="3111195" y="478832"/>
                  </a:lnTo>
                  <a:lnTo>
                    <a:pt x="3370461" y="359124"/>
                  </a:lnTo>
                  <a:lnTo>
                    <a:pt x="3629727" y="279319"/>
                  </a:lnTo>
                  <a:lnTo>
                    <a:pt x="3888994" y="0"/>
                  </a:lnTo>
                  <a:lnTo>
                    <a:pt x="4148260" y="39902"/>
                  </a:lnTo>
                  <a:lnTo>
                    <a:pt x="4407526" y="79805"/>
                  </a:lnTo>
                  <a:lnTo>
                    <a:pt x="4666792" y="79805"/>
                  </a:lnTo>
                  <a:lnTo>
                    <a:pt x="4926059" y="0"/>
                  </a:lnTo>
                  <a:lnTo>
                    <a:pt x="5185325" y="39902"/>
                  </a:lnTo>
                  <a:lnTo>
                    <a:pt x="5444591" y="0"/>
                  </a:lnTo>
                  <a:lnTo>
                    <a:pt x="5703857" y="0"/>
                  </a:lnTo>
                  <a:lnTo>
                    <a:pt x="5963124" y="159610"/>
                  </a:lnTo>
                  <a:lnTo>
                    <a:pt x="6222390" y="199513"/>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518126"/>
              <a:ext cx="6481656" cy="2394163"/>
            </a:xfrm>
            <a:custGeom>
              <a:avLst/>
              <a:pathLst>
                <a:path w="6481656" h="2394163">
                  <a:moveTo>
                    <a:pt x="0" y="2354260"/>
                  </a:moveTo>
                  <a:lnTo>
                    <a:pt x="259266" y="2394163"/>
                  </a:lnTo>
                  <a:lnTo>
                    <a:pt x="518532" y="2194649"/>
                  </a:lnTo>
                  <a:lnTo>
                    <a:pt x="777798" y="1915330"/>
                  </a:lnTo>
                  <a:lnTo>
                    <a:pt x="1037065" y="1875427"/>
                  </a:lnTo>
                  <a:lnTo>
                    <a:pt x="1296331" y="1596108"/>
                  </a:lnTo>
                  <a:lnTo>
                    <a:pt x="1555597" y="1316789"/>
                  </a:lnTo>
                  <a:lnTo>
                    <a:pt x="1814863" y="1516303"/>
                  </a:lnTo>
                  <a:lnTo>
                    <a:pt x="2074130" y="1276887"/>
                  </a:lnTo>
                  <a:lnTo>
                    <a:pt x="2333396" y="1197081"/>
                  </a:lnTo>
                  <a:lnTo>
                    <a:pt x="2592662" y="1077373"/>
                  </a:lnTo>
                  <a:lnTo>
                    <a:pt x="2851928" y="957665"/>
                  </a:lnTo>
                  <a:lnTo>
                    <a:pt x="3111195" y="798054"/>
                  </a:lnTo>
                  <a:lnTo>
                    <a:pt x="3370461" y="678346"/>
                  </a:lnTo>
                  <a:lnTo>
                    <a:pt x="3629727" y="558638"/>
                  </a:lnTo>
                  <a:lnTo>
                    <a:pt x="3888994" y="239416"/>
                  </a:lnTo>
                  <a:lnTo>
                    <a:pt x="4148260" y="359124"/>
                  </a:lnTo>
                  <a:lnTo>
                    <a:pt x="4407526" y="359124"/>
                  </a:lnTo>
                  <a:lnTo>
                    <a:pt x="4666792" y="359124"/>
                  </a:lnTo>
                  <a:lnTo>
                    <a:pt x="4926059" y="239416"/>
                  </a:lnTo>
                  <a:lnTo>
                    <a:pt x="5185325" y="239416"/>
                  </a:lnTo>
                  <a:lnTo>
                    <a:pt x="5444591" y="0"/>
                  </a:lnTo>
                  <a:lnTo>
                    <a:pt x="5703857" y="79805"/>
                  </a:lnTo>
                  <a:lnTo>
                    <a:pt x="5963124" y="518735"/>
                  </a:lnTo>
                  <a:lnTo>
                    <a:pt x="6222390" y="399027"/>
                  </a:lnTo>
                  <a:lnTo>
                    <a:pt x="6481656" y="399027"/>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9984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237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383401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422" y="1481248"/>
              <a:ext cx="241519" cy="41171"/>
            </a:xfrm>
            <a:custGeom>
              <a:avLst/>
              <a:pathLst>
                <a:path w="241519" h="41171">
                  <a:moveTo>
                    <a:pt x="241519" y="41171"/>
                  </a:moveTo>
                  <a:lnTo>
                    <a:pt x="0" y="0"/>
                  </a:lnTo>
                </a:path>
              </a:pathLst>
            </a:custGeom>
          </p:spPr>
          <p:txBody>
            <a:bodyPr/>
            <a:lstStyle/>
            <a:p/>
          </p:txBody>
        </p:sp>
        <p:sp>
          <p:nvSpPr>
            <p:cNvPr id="42" name="pl42"/>
            <p:cNvSpPr/>
            <p:nvPr/>
          </p:nvSpPr>
          <p:spPr>
            <a:xfrm>
              <a:off x="7931720" y="1275042"/>
              <a:ext cx="248221" cy="194526"/>
            </a:xfrm>
            <a:custGeom>
              <a:avLst/>
              <a:pathLst>
                <a:path w="248221" h="194526">
                  <a:moveTo>
                    <a:pt x="248221" y="0"/>
                  </a:moveTo>
                  <a:lnTo>
                    <a:pt x="0" y="194526"/>
                  </a:lnTo>
                </a:path>
              </a:pathLst>
            </a:custGeom>
          </p:spPr>
          <p:txBody>
            <a:bodyPr/>
            <a:lstStyle/>
            <a:p/>
          </p:txBody>
        </p:sp>
        <p:sp>
          <p:nvSpPr>
            <p:cNvPr id="43" name="pl43"/>
            <p:cNvSpPr/>
            <p:nvPr/>
          </p:nvSpPr>
          <p:spPr>
            <a:xfrm>
              <a:off x="7938554" y="1760291"/>
              <a:ext cx="241388" cy="37115"/>
            </a:xfrm>
            <a:custGeom>
              <a:avLst/>
              <a:pathLst>
                <a:path w="241388" h="37115">
                  <a:moveTo>
                    <a:pt x="241388" y="37115"/>
                  </a:moveTo>
                  <a:lnTo>
                    <a:pt x="0" y="0"/>
                  </a:lnTo>
                </a:path>
              </a:pathLst>
            </a:custGeom>
          </p:spPr>
          <p:txBody>
            <a:bodyPr/>
            <a:lstStyle/>
            <a:p/>
          </p:txBody>
        </p:sp>
        <p:sp>
          <p:nvSpPr>
            <p:cNvPr id="44" name="pl44"/>
            <p:cNvSpPr/>
            <p:nvPr/>
          </p:nvSpPr>
          <p:spPr>
            <a:xfrm>
              <a:off x="7934518" y="1924308"/>
              <a:ext cx="245424" cy="126851"/>
            </a:xfrm>
            <a:custGeom>
              <a:avLst/>
              <a:pathLst>
                <a:path w="245424" h="126851">
                  <a:moveTo>
                    <a:pt x="245424" y="126851"/>
                  </a:moveTo>
                  <a:lnTo>
                    <a:pt x="0" y="0"/>
                  </a:lnTo>
                </a:path>
              </a:pathLst>
            </a:custGeom>
          </p:spPr>
          <p:txBody>
            <a:bodyPr/>
            <a:lstStyle/>
            <a:p/>
          </p:txBody>
        </p:sp>
        <p:sp>
          <p:nvSpPr>
            <p:cNvPr id="45" name="pg45"/>
            <p:cNvSpPr/>
            <p:nvPr/>
          </p:nvSpPr>
          <p:spPr>
            <a:xfrm>
              <a:off x="8111362" y="143344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7429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16092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2017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49" name="pg49"/>
            <p:cNvSpPr/>
            <p:nvPr/>
          </p:nvSpPr>
          <p:spPr>
            <a:xfrm>
              <a:off x="8111362" y="17078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7487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88%</a:t>
              </a:r>
            </a:p>
          </p:txBody>
        </p:sp>
        <p:sp>
          <p:nvSpPr>
            <p:cNvPr id="51" name="pg51"/>
            <p:cNvSpPr/>
            <p:nvPr/>
          </p:nvSpPr>
          <p:spPr>
            <a:xfrm>
              <a:off x="8111362" y="198220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0230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008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Austria,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95%.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achieved the 95% target and MCV2 coverage was below the 95% target.
Between 2024 and 2025, 2 vaccines increased coverage, 0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946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65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105257"/>
              <a:ext cx="1585983" cy="105907"/>
            </a:xfrm>
            <a:prstGeom prst="rect">
              <a:avLst/>
            </a:prstGeom>
            <a:solidFill>
              <a:srgbClr val="D9D9D9">
                <a:alpha val="60000"/>
              </a:srgbClr>
            </a:solidFill>
          </p:spPr>
          <p:txBody>
            <a:bodyPr/>
            <a:lstStyle/>
            <a:p/>
          </p:txBody>
        </p:sp>
        <p:sp>
          <p:nvSpPr>
            <p:cNvPr id="10" name="pl10"/>
            <p:cNvSpPr/>
            <p:nvPr/>
          </p:nvSpPr>
          <p:spPr>
            <a:xfrm>
              <a:off x="180234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30672"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591157"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64150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658288"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658288"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658288"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675071"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691854"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691854"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691854"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91854"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69185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742203"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42203"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58986"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7576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7576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757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757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757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757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75768"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9255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9255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9255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9255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79255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79255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79255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792551"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0933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0933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0933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80933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80933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80933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80933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80933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80933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80933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80933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80933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395991"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42429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494021"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458698"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454273"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484331"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487838"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483452"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501114"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501114"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479027"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542651"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577974"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559356"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576217"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567367"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567367"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55855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567367"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554130"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567367"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584150"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601734"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623937"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632671"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57972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584111"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592922"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588536"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605319"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609783"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596546"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636256"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61851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614130"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609783"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583310"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592121"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609705"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609783"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605319"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3502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30215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999482" y="5164331"/>
              <a:ext cx="1585983" cy="105907"/>
            </a:xfrm>
            <a:prstGeom prst="rect">
              <a:avLst/>
            </a:prstGeom>
            <a:solidFill>
              <a:srgbClr val="D9D9D9">
                <a:alpha val="60000"/>
              </a:srgbClr>
            </a:solidFill>
          </p:spPr>
          <p:txBody>
            <a:bodyPr/>
            <a:lstStyle/>
            <a:p/>
          </p:txBody>
        </p:sp>
        <p:sp>
          <p:nvSpPr>
            <p:cNvPr id="101" name="pl101"/>
            <p:cNvSpPr/>
            <p:nvPr/>
          </p:nvSpPr>
          <p:spPr>
            <a:xfrm>
              <a:off x="342435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65267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3229947"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28029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28029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328029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329707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329707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331386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31386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31386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31386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3306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34742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34742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334742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34742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336421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338099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338099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39777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39777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39777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41455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41455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41455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41455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41455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43134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43134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431341"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43134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44812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44812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44812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44812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44812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46490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464907"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46490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4649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46490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46490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3034781"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3080744"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3089555"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3063082"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3088676"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3106338"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315398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3149594"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3114271"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3109846"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3139904"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314341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3139025"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317881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3134600"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3164581"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3181364"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317697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323354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317613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3189374"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3206157"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32150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31973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31973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32149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323179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321851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3222940"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322290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3239723"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3257307"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324410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327504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324410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325211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327408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326970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326535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3238883"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326535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0058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6771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655055" y="4211164"/>
              <a:ext cx="1585983" cy="105907"/>
            </a:xfrm>
            <a:prstGeom prst="rect">
              <a:avLst/>
            </a:prstGeom>
            <a:solidFill>
              <a:srgbClr val="D9D9D9">
                <a:alpha val="60000"/>
              </a:srgbClr>
            </a:solidFill>
          </p:spPr>
          <p:txBody>
            <a:bodyPr/>
            <a:lstStyle/>
            <a:p/>
          </p:txBody>
        </p:sp>
        <p:sp>
          <p:nvSpPr>
            <p:cNvPr id="192" name="pl192"/>
            <p:cNvSpPr/>
            <p:nvPr/>
          </p:nvSpPr>
          <p:spPr>
            <a:xfrm>
              <a:off x="51302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435860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902303"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95265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96943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96943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5003000"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5003000"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500300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500300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501978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501978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5053349"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05334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070132"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086914"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086914"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086914"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086914"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086914"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086914"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086914"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103697"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103697"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103697"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103697"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103697"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103697"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103697"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103697"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120480"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120480"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12048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120480"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5120480"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5120480"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5120480"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512048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512048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512048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512048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512048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512048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7071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73543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769844"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765419"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794598"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812260"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812260"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790173"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815767"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855516"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853797"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889120"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870502"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887363"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878513"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878513"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878513"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865276"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87851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882899"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895296"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935083"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943817"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912957"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886484"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890870"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89525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90406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929662"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91646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92092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907692"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94740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929662"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925276"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92092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89445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903267"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920851"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92092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91646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56613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63327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5310628" y="5058424"/>
              <a:ext cx="1585983" cy="105907"/>
            </a:xfrm>
            <a:prstGeom prst="rect">
              <a:avLst/>
            </a:prstGeom>
            <a:solidFill>
              <a:srgbClr val="D9D9D9">
                <a:alpha val="60000"/>
              </a:srgbClr>
            </a:solidFill>
          </p:spPr>
          <p:txBody>
            <a:bodyPr/>
            <a:lstStyle/>
            <a:p/>
          </p:txBody>
        </p:sp>
        <p:sp>
          <p:nvSpPr>
            <p:cNvPr id="283" name="pl283"/>
            <p:cNvSpPr/>
            <p:nvPr/>
          </p:nvSpPr>
          <p:spPr>
            <a:xfrm>
              <a:off x="673549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963825"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6541093"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655787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6591441"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6591441"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659144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6591441"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660822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6625007"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625007"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662500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662500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665857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665857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665857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667535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667535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6708922"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708922"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708922"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708922"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72570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72570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72570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72570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742487"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742487"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742487"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6742487"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6759270"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6759270"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675927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6759270"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6759270"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6759270"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6759270"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6776053"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6776053"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677605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677605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677605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677605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634592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6358246"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6391890"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6383040"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6400701"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6374228"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6417484"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6465126"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6460740"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6425417"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6420992"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6450171"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6489958"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6445746"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6471340"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647134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6544693"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6491708"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6487283"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6500520"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6517303"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6526153"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6508491"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6526075"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6542936"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6529660"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6534086"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6534047"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6550868"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6568453"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6555255"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6586192"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6568530"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6555255"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6559641"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6563265"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6585235"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6580849"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6576502"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6550029"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6576502"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73169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9882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966201" y="3046182"/>
              <a:ext cx="1585983" cy="105907"/>
            </a:xfrm>
            <a:prstGeom prst="rect">
              <a:avLst/>
            </a:prstGeom>
            <a:solidFill>
              <a:srgbClr val="D9D9D9">
                <a:alpha val="60000"/>
              </a:srgbClr>
            </a:solidFill>
          </p:spPr>
          <p:txBody>
            <a:bodyPr/>
            <a:lstStyle/>
            <a:p/>
          </p:txBody>
        </p:sp>
        <p:sp>
          <p:nvSpPr>
            <p:cNvPr id="374" name="pl374"/>
            <p:cNvSpPr/>
            <p:nvPr/>
          </p:nvSpPr>
          <p:spPr>
            <a:xfrm>
              <a:off x="837428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7602615"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8163100"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817988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8196666"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8213449"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823023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824701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824701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826379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826379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829736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829736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29736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831414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831414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831414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831414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833092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834771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834771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834771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834771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83644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3644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3644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83644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838127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838127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838127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838127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838127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839806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8398060"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8398060"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8398060"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8414843"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8414843"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8414843"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8431626"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8431626"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8431626"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843162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7967935"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7980331"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7979452"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8022708"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8065964"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802099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8047424"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8073057"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8050970"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8093348"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8093348"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8097734"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810574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8123406"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811459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811013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810929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8139310"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818783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8148083"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814369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816494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819588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820026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8156093"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819046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818172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8172876"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816406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818164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818084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818523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8189659"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818962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824176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821529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821082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822322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821883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824080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823642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97253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6438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621774" y="4528887"/>
              <a:ext cx="1585983" cy="105907"/>
            </a:xfrm>
            <a:prstGeom prst="rect">
              <a:avLst/>
            </a:prstGeom>
            <a:solidFill>
              <a:srgbClr val="D9D9D9">
                <a:alpha val="60000"/>
              </a:srgbClr>
            </a:solidFill>
          </p:spPr>
          <p:txBody>
            <a:bodyPr/>
            <a:lstStyle/>
            <a:p/>
          </p:txBody>
        </p:sp>
        <p:sp>
          <p:nvSpPr>
            <p:cNvPr id="465" name="pl465"/>
            <p:cNvSpPr/>
            <p:nvPr/>
          </p:nvSpPr>
          <p:spPr>
            <a:xfrm>
              <a:off x="1001307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241405"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9650844"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9684410"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9751541"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9768324"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978510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9818673"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9818673"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9835456"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9835456"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835456"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85223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852239"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885804"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902587"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902587"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919370"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93615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952936"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969719"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9969719"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9969719"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9969719"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9969719"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9986502"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9986502"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9986502"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9986502"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9986502"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10003285"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10003285"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10003285"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10020068"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10020068"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10020068"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10020068"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1002006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1002006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1003685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1005363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10070416"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1008719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9778115"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9811681"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9878813"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9542299"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958551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9654445"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9619044"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9635904"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9635904"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9622629"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9661498"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9635025"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9721537"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9711847"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9698572"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9719819"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9745335"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9748920"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9801104"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9761317"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9796640"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9770090"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9761317"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9786950"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9826621"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9769289"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9778061"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9786873"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9794883"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9808081"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9781646"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9829327"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9802854"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9820516"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9807241"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9811666"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9816052"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9828449"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9849618"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9866401"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9874411"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106281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112994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10277347" y="4811915"/>
              <a:ext cx="1585983" cy="146079"/>
            </a:xfrm>
            <a:prstGeom prst="rect">
              <a:avLst/>
            </a:prstGeom>
            <a:solidFill>
              <a:srgbClr val="D9D9D9">
                <a:alpha val="60000"/>
              </a:srgbClr>
            </a:solidFill>
          </p:spPr>
          <p:txBody>
            <a:bodyPr/>
            <a:lstStyle/>
            <a:p/>
          </p:txBody>
        </p:sp>
        <p:sp>
          <p:nvSpPr>
            <p:cNvPr id="556" name="pl556"/>
            <p:cNvSpPr/>
            <p:nvPr/>
          </p:nvSpPr>
          <p:spPr>
            <a:xfrm>
              <a:off x="1124907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10477405"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558" name="pt558"/>
            <p:cNvSpPr/>
            <p:nvPr/>
          </p:nvSpPr>
          <p:spPr>
            <a:xfrm>
              <a:off x="1024909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10383357"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60" name="pt560"/>
            <p:cNvSpPr/>
            <p:nvPr/>
          </p:nvSpPr>
          <p:spPr>
            <a:xfrm>
              <a:off x="10819713"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61" name="pt561"/>
            <p:cNvSpPr/>
            <p:nvPr/>
          </p:nvSpPr>
          <p:spPr>
            <a:xfrm>
              <a:off x="1110502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2" name="pt562"/>
            <p:cNvSpPr/>
            <p:nvPr/>
          </p:nvSpPr>
          <p:spPr>
            <a:xfrm>
              <a:off x="1115537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3" name="pt563"/>
            <p:cNvSpPr/>
            <p:nvPr/>
          </p:nvSpPr>
          <p:spPr>
            <a:xfrm>
              <a:off x="11222502"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4" name="pt564"/>
            <p:cNvSpPr/>
            <p:nvPr/>
          </p:nvSpPr>
          <p:spPr>
            <a:xfrm>
              <a:off x="11256068"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5" name="pt565"/>
            <p:cNvSpPr/>
            <p:nvPr/>
          </p:nvSpPr>
          <p:spPr>
            <a:xfrm>
              <a:off x="11289634"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6" name="pt566"/>
            <p:cNvSpPr/>
            <p:nvPr/>
          </p:nvSpPr>
          <p:spPr>
            <a:xfrm>
              <a:off x="11306417"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7" name="pt567"/>
            <p:cNvSpPr/>
            <p:nvPr/>
          </p:nvSpPr>
          <p:spPr>
            <a:xfrm>
              <a:off x="11356766"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8" name="pt568"/>
            <p:cNvSpPr/>
            <p:nvPr/>
          </p:nvSpPr>
          <p:spPr>
            <a:xfrm>
              <a:off x="11356766"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9" name="pt569"/>
            <p:cNvSpPr/>
            <p:nvPr/>
          </p:nvSpPr>
          <p:spPr>
            <a:xfrm>
              <a:off x="11373548"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0" name="pt570"/>
            <p:cNvSpPr/>
            <p:nvPr/>
          </p:nvSpPr>
          <p:spPr>
            <a:xfrm>
              <a:off x="11423897"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1423897"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1474246"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3" name="pt573"/>
            <p:cNvSpPr/>
            <p:nvPr/>
          </p:nvSpPr>
          <p:spPr>
            <a:xfrm>
              <a:off x="11524594"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4" name="pt574"/>
            <p:cNvSpPr/>
            <p:nvPr/>
          </p:nvSpPr>
          <p:spPr>
            <a:xfrm>
              <a:off x="11524594"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5" name="pt575"/>
            <p:cNvSpPr/>
            <p:nvPr/>
          </p:nvSpPr>
          <p:spPr>
            <a:xfrm>
              <a:off x="11524594"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6" name="pt576"/>
            <p:cNvSpPr/>
            <p:nvPr/>
          </p:nvSpPr>
          <p:spPr>
            <a:xfrm>
              <a:off x="11541377"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7" name="pt577"/>
            <p:cNvSpPr/>
            <p:nvPr/>
          </p:nvSpPr>
          <p:spPr>
            <a:xfrm>
              <a:off x="11541377"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8" name="pt578"/>
            <p:cNvSpPr/>
            <p:nvPr/>
          </p:nvSpPr>
          <p:spPr>
            <a:xfrm>
              <a:off x="11558160"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9" name="pt579"/>
            <p:cNvSpPr/>
            <p:nvPr/>
          </p:nvSpPr>
          <p:spPr>
            <a:xfrm>
              <a:off x="11574943"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0" name="pt580"/>
            <p:cNvSpPr/>
            <p:nvPr/>
          </p:nvSpPr>
          <p:spPr>
            <a:xfrm>
              <a:off x="11574943"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1" name="pt581"/>
            <p:cNvSpPr/>
            <p:nvPr/>
          </p:nvSpPr>
          <p:spPr>
            <a:xfrm>
              <a:off x="11574943"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2" name="pt582"/>
            <p:cNvSpPr/>
            <p:nvPr/>
          </p:nvSpPr>
          <p:spPr>
            <a:xfrm>
              <a:off x="11591726"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3" name="pt583"/>
            <p:cNvSpPr/>
            <p:nvPr/>
          </p:nvSpPr>
          <p:spPr>
            <a:xfrm>
              <a:off x="11591726"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4" name="pt584"/>
            <p:cNvSpPr/>
            <p:nvPr/>
          </p:nvSpPr>
          <p:spPr>
            <a:xfrm>
              <a:off x="11658858"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5" name="pt585"/>
            <p:cNvSpPr/>
            <p:nvPr/>
          </p:nvSpPr>
          <p:spPr>
            <a:xfrm>
              <a:off x="11658858"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6" name="pt586"/>
            <p:cNvSpPr/>
            <p:nvPr/>
          </p:nvSpPr>
          <p:spPr>
            <a:xfrm>
              <a:off x="11675641"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1742772"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tx588"/>
            <p:cNvSpPr/>
            <p:nvPr/>
          </p:nvSpPr>
          <p:spPr>
            <a:xfrm>
              <a:off x="10376366"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89" name="tx589"/>
            <p:cNvSpPr/>
            <p:nvPr/>
          </p:nvSpPr>
          <p:spPr>
            <a:xfrm>
              <a:off x="10510629"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90" name="tx590"/>
            <p:cNvSpPr/>
            <p:nvPr/>
          </p:nvSpPr>
          <p:spPr>
            <a:xfrm>
              <a:off x="10946984"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91" name="tx591"/>
            <p:cNvSpPr/>
            <p:nvPr/>
          </p:nvSpPr>
          <p:spPr>
            <a:xfrm>
              <a:off x="11232293"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92" name="tx592"/>
            <p:cNvSpPr/>
            <p:nvPr/>
          </p:nvSpPr>
          <p:spPr>
            <a:xfrm>
              <a:off x="11282642"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93" name="tx593"/>
            <p:cNvSpPr/>
            <p:nvPr/>
          </p:nvSpPr>
          <p:spPr>
            <a:xfrm>
              <a:off x="11349774"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94" name="tx594"/>
            <p:cNvSpPr/>
            <p:nvPr/>
          </p:nvSpPr>
          <p:spPr>
            <a:xfrm>
              <a:off x="11383340"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5" name="tx595"/>
            <p:cNvSpPr/>
            <p:nvPr/>
          </p:nvSpPr>
          <p:spPr>
            <a:xfrm>
              <a:off x="11416905"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96" name="tx596"/>
            <p:cNvSpPr/>
            <p:nvPr/>
          </p:nvSpPr>
          <p:spPr>
            <a:xfrm>
              <a:off x="11433688"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97" name="tx597"/>
            <p:cNvSpPr/>
            <p:nvPr/>
          </p:nvSpPr>
          <p:spPr>
            <a:xfrm>
              <a:off x="11484037"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8" name="tx598"/>
            <p:cNvSpPr/>
            <p:nvPr/>
          </p:nvSpPr>
          <p:spPr>
            <a:xfrm>
              <a:off x="11484037"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99" name="tx599"/>
            <p:cNvSpPr/>
            <p:nvPr/>
          </p:nvSpPr>
          <p:spPr>
            <a:xfrm>
              <a:off x="11500820"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0" name="tx600"/>
            <p:cNvSpPr/>
            <p:nvPr/>
          </p:nvSpPr>
          <p:spPr>
            <a:xfrm>
              <a:off x="11228732"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01" name="tx601"/>
            <p:cNvSpPr/>
            <p:nvPr/>
          </p:nvSpPr>
          <p:spPr>
            <a:xfrm>
              <a:off x="11250819"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02" name="tx602"/>
            <p:cNvSpPr/>
            <p:nvPr/>
          </p:nvSpPr>
          <p:spPr>
            <a:xfrm>
              <a:off x="11283506"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3" name="tx603"/>
            <p:cNvSpPr/>
            <p:nvPr/>
          </p:nvSpPr>
          <p:spPr>
            <a:xfrm>
              <a:off x="11333777"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04" name="tx604"/>
            <p:cNvSpPr/>
            <p:nvPr/>
          </p:nvSpPr>
          <p:spPr>
            <a:xfrm>
              <a:off x="11355980"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05" name="tx605"/>
            <p:cNvSpPr/>
            <p:nvPr/>
          </p:nvSpPr>
          <p:spPr>
            <a:xfrm>
              <a:off x="11360327"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06" name="tx606"/>
            <p:cNvSpPr/>
            <p:nvPr/>
          </p:nvSpPr>
          <p:spPr>
            <a:xfrm>
              <a:off x="11332976"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7" name="tx607"/>
            <p:cNvSpPr/>
            <p:nvPr/>
          </p:nvSpPr>
          <p:spPr>
            <a:xfrm>
              <a:off x="11341748"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8" name="tx608"/>
            <p:cNvSpPr/>
            <p:nvPr/>
          </p:nvSpPr>
          <p:spPr>
            <a:xfrm>
              <a:off x="11367343"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09" name="tx609"/>
            <p:cNvSpPr/>
            <p:nvPr/>
          </p:nvSpPr>
          <p:spPr>
            <a:xfrm>
              <a:off x="11379739"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10" name="tx610"/>
            <p:cNvSpPr/>
            <p:nvPr/>
          </p:nvSpPr>
          <p:spPr>
            <a:xfrm>
              <a:off x="11353305"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11" name="tx611"/>
            <p:cNvSpPr/>
            <p:nvPr/>
          </p:nvSpPr>
          <p:spPr>
            <a:xfrm>
              <a:off x="11362116"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12" name="tx612"/>
            <p:cNvSpPr/>
            <p:nvPr/>
          </p:nvSpPr>
          <p:spPr>
            <a:xfrm>
              <a:off x="11383324"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3" name="tx613"/>
            <p:cNvSpPr/>
            <p:nvPr/>
          </p:nvSpPr>
          <p:spPr>
            <a:xfrm>
              <a:off x="11374513"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14" name="tx614"/>
            <p:cNvSpPr/>
            <p:nvPr/>
          </p:nvSpPr>
          <p:spPr>
            <a:xfrm>
              <a:off x="11468118"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15" name="tx615"/>
            <p:cNvSpPr/>
            <p:nvPr/>
          </p:nvSpPr>
          <p:spPr>
            <a:xfrm>
              <a:off x="11446031"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16" name="tx616"/>
            <p:cNvSpPr/>
            <p:nvPr/>
          </p:nvSpPr>
          <p:spPr>
            <a:xfrm>
              <a:off x="11458427"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7" name="tx617"/>
            <p:cNvSpPr/>
            <p:nvPr/>
          </p:nvSpPr>
          <p:spPr>
            <a:xfrm>
              <a:off x="1153875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18" name="rc61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619" name="rc61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0" name="tx62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621" name="rc62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2" name="tx62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(88%)</a:t>
              </a:r>
            </a:p>
          </p:txBody>
        </p:sp>
        <p:sp>
          <p:nvSpPr>
            <p:cNvPr id="623" name="rc62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4" name="tx62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(95%)</a:t>
              </a:r>
            </a:p>
          </p:txBody>
        </p:sp>
        <p:sp>
          <p:nvSpPr>
            <p:cNvPr id="625" name="rc62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6" name="tx62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(88%)</a:t>
              </a:r>
            </a:p>
          </p:txBody>
        </p:sp>
        <p:sp>
          <p:nvSpPr>
            <p:cNvPr id="627" name="rc62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8" name="tx62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629" name="rc62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0" name="tx63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(84%)</a:t>
              </a:r>
            </a:p>
          </p:txBody>
        </p:sp>
        <p:sp>
          <p:nvSpPr>
            <p:cNvPr id="631" name="rc63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2" name="tx632"/>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(61%)</a:t>
              </a:r>
            </a:p>
          </p:txBody>
        </p:sp>
        <p:sp>
          <p:nvSpPr>
            <p:cNvPr id="633" name="pl63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34" name="pl63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6946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1365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9" name="tx639"/>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40" name="tx640"/>
            <p:cNvSpPr/>
            <p:nvPr/>
          </p:nvSpPr>
          <p:spPr>
            <a:xfrm rot="-5400000">
              <a:off x="63164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41" name="tx641"/>
            <p:cNvSpPr/>
            <p:nvPr/>
          </p:nvSpPr>
          <p:spPr>
            <a:xfrm rot="-5400000">
              <a:off x="96732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42" name="tx642"/>
            <p:cNvSpPr/>
            <p:nvPr/>
          </p:nvSpPr>
          <p:spPr>
            <a:xfrm rot="-5400000">
              <a:off x="13029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43" name="tx643"/>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644" name="pl644"/>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5" name="pl645"/>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6" name="pl646"/>
            <p:cNvSpPr/>
            <p:nvPr/>
          </p:nvSpPr>
          <p:spPr>
            <a:xfrm>
              <a:off x="23502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7" name="pl647"/>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0215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0" name="tx650"/>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51" name="tx651"/>
            <p:cNvSpPr/>
            <p:nvPr/>
          </p:nvSpPr>
          <p:spPr>
            <a:xfrm rot="-5400000">
              <a:off x="228721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52" name="tx652"/>
            <p:cNvSpPr/>
            <p:nvPr/>
          </p:nvSpPr>
          <p:spPr>
            <a:xfrm rot="-5400000">
              <a:off x="262290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53" name="tx653"/>
            <p:cNvSpPr/>
            <p:nvPr/>
          </p:nvSpPr>
          <p:spPr>
            <a:xfrm rot="-5400000">
              <a:off x="29585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54" name="tx654"/>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655" name="pl655"/>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56" name="pl656"/>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40058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pl658"/>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9" name="pl659"/>
            <p:cNvSpPr/>
            <p:nvPr/>
          </p:nvSpPr>
          <p:spPr>
            <a:xfrm>
              <a:off x="46771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0" name="pl660"/>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1" name="tx661"/>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62" name="tx662"/>
            <p:cNvSpPr/>
            <p:nvPr/>
          </p:nvSpPr>
          <p:spPr>
            <a:xfrm rot="-5400000">
              <a:off x="394278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63" name="tx663"/>
            <p:cNvSpPr/>
            <p:nvPr/>
          </p:nvSpPr>
          <p:spPr>
            <a:xfrm rot="-5400000">
              <a:off x="427847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64" name="tx664"/>
            <p:cNvSpPr/>
            <p:nvPr/>
          </p:nvSpPr>
          <p:spPr>
            <a:xfrm rot="-5400000">
              <a:off x="46141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65" name="tx665"/>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666" name="pl666"/>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7" name="pl667"/>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56613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9" name="pl669"/>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pl670"/>
            <p:cNvSpPr/>
            <p:nvPr/>
          </p:nvSpPr>
          <p:spPr>
            <a:xfrm>
              <a:off x="63327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1" name="pl671"/>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2" name="tx672"/>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73" name="tx673"/>
            <p:cNvSpPr/>
            <p:nvPr/>
          </p:nvSpPr>
          <p:spPr>
            <a:xfrm rot="-5400000">
              <a:off x="559836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74" name="tx674"/>
            <p:cNvSpPr/>
            <p:nvPr/>
          </p:nvSpPr>
          <p:spPr>
            <a:xfrm rot="-5400000">
              <a:off x="59340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75" name="tx675"/>
            <p:cNvSpPr/>
            <p:nvPr/>
          </p:nvSpPr>
          <p:spPr>
            <a:xfrm rot="-5400000">
              <a:off x="62697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76" name="tx676"/>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677" name="pl677"/>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78" name="pl678"/>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73169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79882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2" name="pl682"/>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3" name="tx683"/>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84" name="tx684"/>
            <p:cNvSpPr/>
            <p:nvPr/>
          </p:nvSpPr>
          <p:spPr>
            <a:xfrm rot="-5400000">
              <a:off x="725393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85" name="tx685"/>
            <p:cNvSpPr/>
            <p:nvPr/>
          </p:nvSpPr>
          <p:spPr>
            <a:xfrm rot="-5400000">
              <a:off x="758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86" name="tx686"/>
            <p:cNvSpPr/>
            <p:nvPr/>
          </p:nvSpPr>
          <p:spPr>
            <a:xfrm rot="-5400000">
              <a:off x="79252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87" name="tx687"/>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688" name="pl68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89" name="pl68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897253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2" name="pl692"/>
            <p:cNvSpPr/>
            <p:nvPr/>
          </p:nvSpPr>
          <p:spPr>
            <a:xfrm>
              <a:off x="96438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3" name="pl693"/>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4" name="tx694"/>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95" name="tx695"/>
            <p:cNvSpPr/>
            <p:nvPr/>
          </p:nvSpPr>
          <p:spPr>
            <a:xfrm rot="-5400000">
              <a:off x="890950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96" name="tx696"/>
            <p:cNvSpPr/>
            <p:nvPr/>
          </p:nvSpPr>
          <p:spPr>
            <a:xfrm rot="-5400000">
              <a:off x="92451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97" name="tx697"/>
            <p:cNvSpPr/>
            <p:nvPr/>
          </p:nvSpPr>
          <p:spPr>
            <a:xfrm rot="-5400000">
              <a:off x="95808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98" name="tx698"/>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699" name="pl699"/>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700" name="pl700"/>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106281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112994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06" name="tx706"/>
            <p:cNvSpPr/>
            <p:nvPr/>
          </p:nvSpPr>
          <p:spPr>
            <a:xfrm rot="-5400000">
              <a:off x="1056508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07" name="tx707"/>
            <p:cNvSpPr/>
            <p:nvPr/>
          </p:nvSpPr>
          <p:spPr>
            <a:xfrm rot="-5400000">
              <a:off x="10900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08" name="tx708"/>
            <p:cNvSpPr/>
            <p:nvPr/>
          </p:nvSpPr>
          <p:spPr>
            <a:xfrm rot="-5400000">
              <a:off x="112364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09" name="tx709"/>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10" name="tx7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1" name="tx7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2" name="pt712"/>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13" name="pt713"/>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4" name="pt714"/>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15" name="pt715"/>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6" name="pt716"/>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17" name="pt717"/>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8" name="tx7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19" name="tx7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20" name="tx7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21" name="tx7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22" name="tx7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23" name="tx7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24" name="tx72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725" name="tx7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26" name="tx726"/>
            <p:cNvSpPr/>
            <p:nvPr/>
          </p:nvSpPr>
          <p:spPr>
            <a:xfrm>
              <a:off x="5420759" y="6568512"/>
              <a:ext cx="64425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aut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28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065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002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096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033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25087"/>
              <a:ext cx="239888" cy="1190910"/>
            </a:xfrm>
            <a:prstGeom prst="rect">
              <a:avLst/>
            </a:prstGeom>
            <a:solidFill>
              <a:srgbClr val="1CABE2">
                <a:alpha val="85098"/>
              </a:srgbClr>
            </a:solidFill>
          </p:spPr>
          <p:txBody>
            <a:bodyPr/>
            <a:lstStyle/>
            <a:p/>
          </p:txBody>
        </p:sp>
        <p:sp>
          <p:nvSpPr>
            <p:cNvPr id="23" name="rc23"/>
            <p:cNvSpPr/>
            <p:nvPr/>
          </p:nvSpPr>
          <p:spPr>
            <a:xfrm>
              <a:off x="1562816" y="3150449"/>
              <a:ext cx="239888" cy="965548"/>
            </a:xfrm>
            <a:prstGeom prst="rect">
              <a:avLst/>
            </a:prstGeom>
            <a:solidFill>
              <a:srgbClr val="1CABE2">
                <a:alpha val="85098"/>
              </a:srgbClr>
            </a:solidFill>
          </p:spPr>
          <p:txBody>
            <a:bodyPr/>
            <a:lstStyle/>
            <a:p/>
          </p:txBody>
        </p:sp>
        <p:sp>
          <p:nvSpPr>
            <p:cNvPr id="24" name="rc24"/>
            <p:cNvSpPr/>
            <p:nvPr/>
          </p:nvSpPr>
          <p:spPr>
            <a:xfrm>
              <a:off x="1829360" y="3055386"/>
              <a:ext cx="239888" cy="1060611"/>
            </a:xfrm>
            <a:prstGeom prst="rect">
              <a:avLst/>
            </a:prstGeom>
            <a:solidFill>
              <a:srgbClr val="1CABE2">
                <a:alpha val="85098"/>
              </a:srgbClr>
            </a:solidFill>
          </p:spPr>
          <p:txBody>
            <a:bodyPr/>
            <a:lstStyle/>
            <a:p/>
          </p:txBody>
        </p:sp>
        <p:sp>
          <p:nvSpPr>
            <p:cNvPr id="25" name="rc25"/>
            <p:cNvSpPr/>
            <p:nvPr/>
          </p:nvSpPr>
          <p:spPr>
            <a:xfrm>
              <a:off x="2095903" y="3135935"/>
              <a:ext cx="239888" cy="980061"/>
            </a:xfrm>
            <a:prstGeom prst="rect">
              <a:avLst/>
            </a:prstGeom>
            <a:solidFill>
              <a:srgbClr val="1CABE2">
                <a:alpha val="85098"/>
              </a:srgbClr>
            </a:solidFill>
          </p:spPr>
          <p:txBody>
            <a:bodyPr/>
            <a:lstStyle/>
            <a:p/>
          </p:txBody>
        </p:sp>
        <p:sp>
          <p:nvSpPr>
            <p:cNvPr id="26" name="rc26"/>
            <p:cNvSpPr/>
            <p:nvPr/>
          </p:nvSpPr>
          <p:spPr>
            <a:xfrm>
              <a:off x="2362446" y="3048371"/>
              <a:ext cx="239888" cy="1067626"/>
            </a:xfrm>
            <a:prstGeom prst="rect">
              <a:avLst/>
            </a:prstGeom>
            <a:solidFill>
              <a:srgbClr val="1CABE2">
                <a:alpha val="85098"/>
              </a:srgbClr>
            </a:solidFill>
          </p:spPr>
          <p:txBody>
            <a:bodyPr/>
            <a:lstStyle/>
            <a:p/>
          </p:txBody>
        </p:sp>
        <p:sp>
          <p:nvSpPr>
            <p:cNvPr id="27" name="rc27"/>
            <p:cNvSpPr/>
            <p:nvPr/>
          </p:nvSpPr>
          <p:spPr>
            <a:xfrm>
              <a:off x="2628989" y="3243012"/>
              <a:ext cx="239888" cy="872984"/>
            </a:xfrm>
            <a:prstGeom prst="rect">
              <a:avLst/>
            </a:prstGeom>
            <a:solidFill>
              <a:srgbClr val="1CABE2">
                <a:alpha val="85098"/>
              </a:srgbClr>
            </a:solidFill>
          </p:spPr>
          <p:txBody>
            <a:bodyPr/>
            <a:lstStyle/>
            <a:p/>
          </p:txBody>
        </p:sp>
        <p:sp>
          <p:nvSpPr>
            <p:cNvPr id="28" name="rc28"/>
            <p:cNvSpPr/>
            <p:nvPr/>
          </p:nvSpPr>
          <p:spPr>
            <a:xfrm>
              <a:off x="2895532" y="3058933"/>
              <a:ext cx="239888" cy="1057063"/>
            </a:xfrm>
            <a:prstGeom prst="rect">
              <a:avLst/>
            </a:prstGeom>
            <a:solidFill>
              <a:srgbClr val="1CABE2">
                <a:alpha val="85098"/>
              </a:srgbClr>
            </a:solidFill>
          </p:spPr>
          <p:txBody>
            <a:bodyPr/>
            <a:lstStyle/>
            <a:p/>
          </p:txBody>
        </p:sp>
        <p:sp>
          <p:nvSpPr>
            <p:cNvPr id="29" name="rc29"/>
            <p:cNvSpPr/>
            <p:nvPr/>
          </p:nvSpPr>
          <p:spPr>
            <a:xfrm>
              <a:off x="3162075" y="3203665"/>
              <a:ext cx="239888" cy="912332"/>
            </a:xfrm>
            <a:prstGeom prst="rect">
              <a:avLst/>
            </a:prstGeom>
            <a:solidFill>
              <a:srgbClr val="1CABE2">
                <a:alpha val="85098"/>
              </a:srgbClr>
            </a:solidFill>
          </p:spPr>
          <p:txBody>
            <a:bodyPr/>
            <a:lstStyle/>
            <a:p/>
          </p:txBody>
        </p:sp>
        <p:sp>
          <p:nvSpPr>
            <p:cNvPr id="30" name="rc30"/>
            <p:cNvSpPr/>
            <p:nvPr/>
          </p:nvSpPr>
          <p:spPr>
            <a:xfrm>
              <a:off x="3428618" y="3062562"/>
              <a:ext cx="239888" cy="1053435"/>
            </a:xfrm>
            <a:prstGeom prst="rect">
              <a:avLst/>
            </a:prstGeom>
            <a:solidFill>
              <a:srgbClr val="1CABE2">
                <a:alpha val="85098"/>
              </a:srgbClr>
            </a:solidFill>
          </p:spPr>
          <p:txBody>
            <a:bodyPr/>
            <a:lstStyle/>
            <a:p/>
          </p:txBody>
        </p:sp>
        <p:sp>
          <p:nvSpPr>
            <p:cNvPr id="31" name="rc31"/>
            <p:cNvSpPr/>
            <p:nvPr/>
          </p:nvSpPr>
          <p:spPr>
            <a:xfrm>
              <a:off x="3695161" y="3077962"/>
              <a:ext cx="239888" cy="1038035"/>
            </a:xfrm>
            <a:prstGeom prst="rect">
              <a:avLst/>
            </a:prstGeom>
            <a:solidFill>
              <a:srgbClr val="1CABE2">
                <a:alpha val="85098"/>
              </a:srgbClr>
            </a:solidFill>
          </p:spPr>
          <p:txBody>
            <a:bodyPr/>
            <a:lstStyle/>
            <a:p/>
          </p:txBody>
        </p:sp>
        <p:sp>
          <p:nvSpPr>
            <p:cNvPr id="32" name="rc32"/>
            <p:cNvSpPr/>
            <p:nvPr/>
          </p:nvSpPr>
          <p:spPr>
            <a:xfrm>
              <a:off x="3961705" y="3234949"/>
              <a:ext cx="239888" cy="881047"/>
            </a:xfrm>
            <a:prstGeom prst="rect">
              <a:avLst/>
            </a:prstGeom>
            <a:solidFill>
              <a:srgbClr val="1CABE2">
                <a:alpha val="85098"/>
              </a:srgbClr>
            </a:solidFill>
          </p:spPr>
          <p:txBody>
            <a:bodyPr/>
            <a:lstStyle/>
            <a:p/>
          </p:txBody>
        </p:sp>
        <p:sp>
          <p:nvSpPr>
            <p:cNvPr id="33" name="rc33"/>
            <p:cNvSpPr/>
            <p:nvPr/>
          </p:nvSpPr>
          <p:spPr>
            <a:xfrm>
              <a:off x="4228248" y="3428704"/>
              <a:ext cx="239888" cy="687293"/>
            </a:xfrm>
            <a:prstGeom prst="rect">
              <a:avLst/>
            </a:prstGeom>
            <a:solidFill>
              <a:srgbClr val="1CABE2">
                <a:alpha val="85098"/>
              </a:srgbClr>
            </a:solidFill>
          </p:spPr>
          <p:txBody>
            <a:bodyPr/>
            <a:lstStyle/>
            <a:p/>
          </p:txBody>
        </p:sp>
        <p:sp>
          <p:nvSpPr>
            <p:cNvPr id="34" name="rc34"/>
            <p:cNvSpPr/>
            <p:nvPr/>
          </p:nvSpPr>
          <p:spPr>
            <a:xfrm>
              <a:off x="4494791" y="3611493"/>
              <a:ext cx="239888" cy="504504"/>
            </a:xfrm>
            <a:prstGeom prst="rect">
              <a:avLst/>
            </a:prstGeom>
            <a:solidFill>
              <a:srgbClr val="1CABE2">
                <a:alpha val="85098"/>
              </a:srgbClr>
            </a:solidFill>
          </p:spPr>
          <p:txBody>
            <a:bodyPr/>
            <a:lstStyle/>
            <a:p/>
          </p:txBody>
        </p:sp>
        <p:sp>
          <p:nvSpPr>
            <p:cNvPr id="35" name="rc35"/>
            <p:cNvSpPr/>
            <p:nvPr/>
          </p:nvSpPr>
          <p:spPr>
            <a:xfrm>
              <a:off x="4761334" y="3799281"/>
              <a:ext cx="239888" cy="316716"/>
            </a:xfrm>
            <a:prstGeom prst="rect">
              <a:avLst/>
            </a:prstGeom>
            <a:solidFill>
              <a:srgbClr val="1CABE2">
                <a:alpha val="85098"/>
              </a:srgbClr>
            </a:solidFill>
          </p:spPr>
          <p:txBody>
            <a:bodyPr/>
            <a:lstStyle/>
            <a:p/>
          </p:txBody>
        </p:sp>
        <p:sp>
          <p:nvSpPr>
            <p:cNvPr id="36" name="rc36"/>
            <p:cNvSpPr/>
            <p:nvPr/>
          </p:nvSpPr>
          <p:spPr>
            <a:xfrm>
              <a:off x="5027877" y="3985699"/>
              <a:ext cx="239888" cy="130298"/>
            </a:xfrm>
            <a:prstGeom prst="rect">
              <a:avLst/>
            </a:prstGeom>
            <a:solidFill>
              <a:srgbClr val="1CABE2">
                <a:alpha val="85098"/>
              </a:srgbClr>
            </a:solidFill>
          </p:spPr>
          <p:txBody>
            <a:bodyPr/>
            <a:lstStyle/>
            <a:p/>
          </p:txBody>
        </p:sp>
        <p:sp>
          <p:nvSpPr>
            <p:cNvPr id="37" name="rc37"/>
            <p:cNvSpPr/>
            <p:nvPr/>
          </p:nvSpPr>
          <p:spPr>
            <a:xfrm>
              <a:off x="5294420" y="3914341"/>
              <a:ext cx="239888" cy="201656"/>
            </a:xfrm>
            <a:prstGeom prst="rect">
              <a:avLst/>
            </a:prstGeom>
            <a:solidFill>
              <a:srgbClr val="1CABE2">
                <a:alpha val="85098"/>
              </a:srgbClr>
            </a:solidFill>
          </p:spPr>
          <p:txBody>
            <a:bodyPr/>
            <a:lstStyle/>
            <a:p/>
          </p:txBody>
        </p:sp>
        <p:sp>
          <p:nvSpPr>
            <p:cNvPr id="38" name="rc38"/>
            <p:cNvSpPr/>
            <p:nvPr/>
          </p:nvSpPr>
          <p:spPr>
            <a:xfrm>
              <a:off x="5560963" y="3765578"/>
              <a:ext cx="239888" cy="350419"/>
            </a:xfrm>
            <a:prstGeom prst="rect">
              <a:avLst/>
            </a:prstGeom>
            <a:solidFill>
              <a:srgbClr val="1CABE2">
                <a:alpha val="85098"/>
              </a:srgbClr>
            </a:solidFill>
          </p:spPr>
          <p:txBody>
            <a:bodyPr/>
            <a:lstStyle/>
            <a:p/>
          </p:txBody>
        </p:sp>
        <p:sp>
          <p:nvSpPr>
            <p:cNvPr id="39" name="rc39"/>
            <p:cNvSpPr/>
            <p:nvPr/>
          </p:nvSpPr>
          <p:spPr>
            <a:xfrm>
              <a:off x="5827506" y="3764771"/>
              <a:ext cx="239888" cy="351225"/>
            </a:xfrm>
            <a:prstGeom prst="rect">
              <a:avLst/>
            </a:prstGeom>
            <a:solidFill>
              <a:srgbClr val="1CABE2">
                <a:alpha val="85098"/>
              </a:srgbClr>
            </a:solidFill>
          </p:spPr>
          <p:txBody>
            <a:bodyPr/>
            <a:lstStyle/>
            <a:p/>
          </p:txBody>
        </p:sp>
        <p:sp>
          <p:nvSpPr>
            <p:cNvPr id="40" name="rc40"/>
            <p:cNvSpPr/>
            <p:nvPr/>
          </p:nvSpPr>
          <p:spPr>
            <a:xfrm>
              <a:off x="6094049" y="3703734"/>
              <a:ext cx="239888" cy="412262"/>
            </a:xfrm>
            <a:prstGeom prst="rect">
              <a:avLst/>
            </a:prstGeom>
            <a:solidFill>
              <a:srgbClr val="1CABE2">
                <a:alpha val="85098"/>
              </a:srgbClr>
            </a:solidFill>
          </p:spPr>
          <p:txBody>
            <a:bodyPr/>
            <a:lstStyle/>
            <a:p/>
          </p:txBody>
        </p:sp>
        <p:sp>
          <p:nvSpPr>
            <p:cNvPr id="41" name="rc41"/>
            <p:cNvSpPr/>
            <p:nvPr/>
          </p:nvSpPr>
          <p:spPr>
            <a:xfrm>
              <a:off x="6360593" y="3502642"/>
              <a:ext cx="239888" cy="613355"/>
            </a:xfrm>
            <a:prstGeom prst="rect">
              <a:avLst/>
            </a:prstGeom>
            <a:solidFill>
              <a:srgbClr val="1CABE2">
                <a:alpha val="85098"/>
              </a:srgbClr>
            </a:solidFill>
          </p:spPr>
          <p:txBody>
            <a:bodyPr/>
            <a:lstStyle/>
            <a:p/>
          </p:txBody>
        </p:sp>
        <p:sp>
          <p:nvSpPr>
            <p:cNvPr id="42" name="rc42"/>
            <p:cNvSpPr/>
            <p:nvPr/>
          </p:nvSpPr>
          <p:spPr>
            <a:xfrm>
              <a:off x="6627136" y="3780414"/>
              <a:ext cx="239888" cy="335583"/>
            </a:xfrm>
            <a:prstGeom prst="rect">
              <a:avLst/>
            </a:prstGeom>
            <a:solidFill>
              <a:srgbClr val="1CABE2">
                <a:alpha val="85098"/>
              </a:srgbClr>
            </a:solidFill>
          </p:spPr>
          <p:txBody>
            <a:bodyPr/>
            <a:lstStyle/>
            <a:p/>
          </p:txBody>
        </p:sp>
        <p:sp>
          <p:nvSpPr>
            <p:cNvPr id="43" name="rc43"/>
            <p:cNvSpPr/>
            <p:nvPr/>
          </p:nvSpPr>
          <p:spPr>
            <a:xfrm>
              <a:off x="6893679" y="3772754"/>
              <a:ext cx="239888" cy="343243"/>
            </a:xfrm>
            <a:prstGeom prst="rect">
              <a:avLst/>
            </a:prstGeom>
            <a:solidFill>
              <a:srgbClr val="1CABE2">
                <a:alpha val="85098"/>
              </a:srgbClr>
            </a:solidFill>
          </p:spPr>
          <p:txBody>
            <a:bodyPr/>
            <a:lstStyle/>
            <a:p/>
          </p:txBody>
        </p:sp>
        <p:sp>
          <p:nvSpPr>
            <p:cNvPr id="44" name="rc44"/>
            <p:cNvSpPr/>
            <p:nvPr/>
          </p:nvSpPr>
          <p:spPr>
            <a:xfrm>
              <a:off x="7160222" y="3785897"/>
              <a:ext cx="239888" cy="330100"/>
            </a:xfrm>
            <a:prstGeom prst="rect">
              <a:avLst/>
            </a:prstGeom>
            <a:solidFill>
              <a:srgbClr val="1CABE2">
                <a:alpha val="85098"/>
              </a:srgbClr>
            </a:solidFill>
          </p:spPr>
          <p:txBody>
            <a:bodyPr/>
            <a:lstStyle/>
            <a:p/>
          </p:txBody>
        </p:sp>
        <p:sp>
          <p:nvSpPr>
            <p:cNvPr id="45" name="rc45"/>
            <p:cNvSpPr/>
            <p:nvPr/>
          </p:nvSpPr>
          <p:spPr>
            <a:xfrm>
              <a:off x="7426765" y="3806054"/>
              <a:ext cx="239888" cy="309943"/>
            </a:xfrm>
            <a:prstGeom prst="rect">
              <a:avLst/>
            </a:prstGeom>
            <a:solidFill>
              <a:srgbClr val="1CABE2">
                <a:alpha val="85098"/>
              </a:srgbClr>
            </a:solidFill>
          </p:spPr>
          <p:txBody>
            <a:bodyPr/>
            <a:lstStyle/>
            <a:p/>
          </p:txBody>
        </p:sp>
        <p:sp>
          <p:nvSpPr>
            <p:cNvPr id="46" name="rc46"/>
            <p:cNvSpPr/>
            <p:nvPr/>
          </p:nvSpPr>
          <p:spPr>
            <a:xfrm>
              <a:off x="7693308" y="3809279"/>
              <a:ext cx="239888" cy="306717"/>
            </a:xfrm>
            <a:prstGeom prst="rect">
              <a:avLst/>
            </a:prstGeom>
            <a:solidFill>
              <a:srgbClr val="1CABE2">
                <a:alpha val="85098"/>
              </a:srgbClr>
            </a:solidFill>
          </p:spPr>
          <p:txBody>
            <a:bodyPr/>
            <a:lstStyle/>
            <a:p/>
          </p:txBody>
        </p:sp>
        <p:sp>
          <p:nvSpPr>
            <p:cNvPr id="47" name="rc47"/>
            <p:cNvSpPr/>
            <p:nvPr/>
          </p:nvSpPr>
          <p:spPr>
            <a:xfrm>
              <a:off x="7959851" y="3812746"/>
              <a:ext cx="239888" cy="303250"/>
            </a:xfrm>
            <a:prstGeom prst="rect">
              <a:avLst/>
            </a:prstGeom>
            <a:solidFill>
              <a:srgbClr val="1CABE2">
                <a:alpha val="85098"/>
              </a:srgbClr>
            </a:solidFill>
          </p:spPr>
          <p:txBody>
            <a:bodyPr/>
            <a:lstStyle/>
            <a:p/>
          </p:txBody>
        </p:sp>
        <p:sp>
          <p:nvSpPr>
            <p:cNvPr id="48" name="rc48"/>
            <p:cNvSpPr/>
            <p:nvPr/>
          </p:nvSpPr>
          <p:spPr>
            <a:xfrm>
              <a:off x="1296273" y="2925087"/>
              <a:ext cx="239888" cy="0"/>
            </a:xfrm>
            <a:prstGeom prst="rect">
              <a:avLst/>
            </a:prstGeom>
            <a:solidFill>
              <a:srgbClr val="B3B3B3">
                <a:alpha val="85098"/>
              </a:srgbClr>
            </a:solidFill>
          </p:spPr>
          <p:txBody>
            <a:bodyPr/>
            <a:lstStyle/>
            <a:p/>
          </p:txBody>
        </p:sp>
        <p:sp>
          <p:nvSpPr>
            <p:cNvPr id="49" name="rc49"/>
            <p:cNvSpPr/>
            <p:nvPr/>
          </p:nvSpPr>
          <p:spPr>
            <a:xfrm>
              <a:off x="1562816" y="3150449"/>
              <a:ext cx="239888" cy="0"/>
            </a:xfrm>
            <a:prstGeom prst="rect">
              <a:avLst/>
            </a:prstGeom>
            <a:solidFill>
              <a:srgbClr val="B3B3B3">
                <a:alpha val="85098"/>
              </a:srgbClr>
            </a:solidFill>
          </p:spPr>
          <p:txBody>
            <a:bodyPr/>
            <a:lstStyle/>
            <a:p/>
          </p:txBody>
        </p:sp>
        <p:sp>
          <p:nvSpPr>
            <p:cNvPr id="50" name="rc50"/>
            <p:cNvSpPr/>
            <p:nvPr/>
          </p:nvSpPr>
          <p:spPr>
            <a:xfrm>
              <a:off x="1829360" y="3055386"/>
              <a:ext cx="239888" cy="0"/>
            </a:xfrm>
            <a:prstGeom prst="rect">
              <a:avLst/>
            </a:prstGeom>
            <a:solidFill>
              <a:srgbClr val="B3B3B3">
                <a:alpha val="85098"/>
              </a:srgbClr>
            </a:solidFill>
          </p:spPr>
          <p:txBody>
            <a:bodyPr/>
            <a:lstStyle/>
            <a:p/>
          </p:txBody>
        </p:sp>
        <p:sp>
          <p:nvSpPr>
            <p:cNvPr id="51" name="rc51"/>
            <p:cNvSpPr/>
            <p:nvPr/>
          </p:nvSpPr>
          <p:spPr>
            <a:xfrm>
              <a:off x="2095903" y="3135935"/>
              <a:ext cx="239888" cy="0"/>
            </a:xfrm>
            <a:prstGeom prst="rect">
              <a:avLst/>
            </a:prstGeom>
            <a:solidFill>
              <a:srgbClr val="B3B3B3">
                <a:alpha val="85098"/>
              </a:srgbClr>
            </a:solidFill>
          </p:spPr>
          <p:txBody>
            <a:bodyPr/>
            <a:lstStyle/>
            <a:p/>
          </p:txBody>
        </p:sp>
        <p:sp>
          <p:nvSpPr>
            <p:cNvPr id="52" name="rc52"/>
            <p:cNvSpPr/>
            <p:nvPr/>
          </p:nvSpPr>
          <p:spPr>
            <a:xfrm>
              <a:off x="2362446" y="3048371"/>
              <a:ext cx="239888" cy="0"/>
            </a:xfrm>
            <a:prstGeom prst="rect">
              <a:avLst/>
            </a:prstGeom>
            <a:solidFill>
              <a:srgbClr val="B3B3B3">
                <a:alpha val="85098"/>
              </a:srgbClr>
            </a:solidFill>
          </p:spPr>
          <p:txBody>
            <a:bodyPr/>
            <a:lstStyle/>
            <a:p/>
          </p:txBody>
        </p:sp>
        <p:sp>
          <p:nvSpPr>
            <p:cNvPr id="53" name="rc53"/>
            <p:cNvSpPr/>
            <p:nvPr/>
          </p:nvSpPr>
          <p:spPr>
            <a:xfrm>
              <a:off x="2628989" y="3243012"/>
              <a:ext cx="239888" cy="0"/>
            </a:xfrm>
            <a:prstGeom prst="rect">
              <a:avLst/>
            </a:prstGeom>
            <a:solidFill>
              <a:srgbClr val="B3B3B3">
                <a:alpha val="85098"/>
              </a:srgbClr>
            </a:solidFill>
          </p:spPr>
          <p:txBody>
            <a:bodyPr/>
            <a:lstStyle/>
            <a:p/>
          </p:txBody>
        </p:sp>
        <p:sp>
          <p:nvSpPr>
            <p:cNvPr id="54" name="rc54"/>
            <p:cNvSpPr/>
            <p:nvPr/>
          </p:nvSpPr>
          <p:spPr>
            <a:xfrm>
              <a:off x="2895532" y="3058933"/>
              <a:ext cx="239888" cy="0"/>
            </a:xfrm>
            <a:prstGeom prst="rect">
              <a:avLst/>
            </a:prstGeom>
            <a:solidFill>
              <a:srgbClr val="B3B3B3">
                <a:alpha val="85098"/>
              </a:srgbClr>
            </a:solidFill>
          </p:spPr>
          <p:txBody>
            <a:bodyPr/>
            <a:lstStyle/>
            <a:p/>
          </p:txBody>
        </p:sp>
        <p:sp>
          <p:nvSpPr>
            <p:cNvPr id="55" name="rc55"/>
            <p:cNvSpPr/>
            <p:nvPr/>
          </p:nvSpPr>
          <p:spPr>
            <a:xfrm>
              <a:off x="3162075" y="3203665"/>
              <a:ext cx="239888" cy="0"/>
            </a:xfrm>
            <a:prstGeom prst="rect">
              <a:avLst/>
            </a:prstGeom>
            <a:solidFill>
              <a:srgbClr val="B3B3B3">
                <a:alpha val="85098"/>
              </a:srgbClr>
            </a:solidFill>
          </p:spPr>
          <p:txBody>
            <a:bodyPr/>
            <a:lstStyle/>
            <a:p/>
          </p:txBody>
        </p:sp>
        <p:sp>
          <p:nvSpPr>
            <p:cNvPr id="56" name="rc56"/>
            <p:cNvSpPr/>
            <p:nvPr/>
          </p:nvSpPr>
          <p:spPr>
            <a:xfrm>
              <a:off x="3428618" y="3062562"/>
              <a:ext cx="239888" cy="0"/>
            </a:xfrm>
            <a:prstGeom prst="rect">
              <a:avLst/>
            </a:prstGeom>
            <a:solidFill>
              <a:srgbClr val="B3B3B3">
                <a:alpha val="85098"/>
              </a:srgbClr>
            </a:solidFill>
          </p:spPr>
          <p:txBody>
            <a:bodyPr/>
            <a:lstStyle/>
            <a:p/>
          </p:txBody>
        </p:sp>
        <p:sp>
          <p:nvSpPr>
            <p:cNvPr id="57" name="rc57"/>
            <p:cNvSpPr/>
            <p:nvPr/>
          </p:nvSpPr>
          <p:spPr>
            <a:xfrm>
              <a:off x="3695161" y="3077962"/>
              <a:ext cx="239888" cy="0"/>
            </a:xfrm>
            <a:prstGeom prst="rect">
              <a:avLst/>
            </a:prstGeom>
            <a:solidFill>
              <a:srgbClr val="B3B3B3">
                <a:alpha val="85098"/>
              </a:srgbClr>
            </a:solidFill>
          </p:spPr>
          <p:txBody>
            <a:bodyPr/>
            <a:lstStyle/>
            <a:p/>
          </p:txBody>
        </p:sp>
        <p:sp>
          <p:nvSpPr>
            <p:cNvPr id="58" name="rc58"/>
            <p:cNvSpPr/>
            <p:nvPr/>
          </p:nvSpPr>
          <p:spPr>
            <a:xfrm>
              <a:off x="3961705" y="3172058"/>
              <a:ext cx="239888" cy="62891"/>
            </a:xfrm>
            <a:prstGeom prst="rect">
              <a:avLst/>
            </a:prstGeom>
            <a:solidFill>
              <a:srgbClr val="B3B3B3">
                <a:alpha val="85098"/>
              </a:srgbClr>
            </a:solidFill>
          </p:spPr>
          <p:txBody>
            <a:bodyPr/>
            <a:lstStyle/>
            <a:p/>
          </p:txBody>
        </p:sp>
        <p:sp>
          <p:nvSpPr>
            <p:cNvPr id="59" name="rc59"/>
            <p:cNvSpPr/>
            <p:nvPr/>
          </p:nvSpPr>
          <p:spPr>
            <a:xfrm>
              <a:off x="4228248" y="3366216"/>
              <a:ext cx="239888" cy="62488"/>
            </a:xfrm>
            <a:prstGeom prst="rect">
              <a:avLst/>
            </a:prstGeom>
            <a:solidFill>
              <a:srgbClr val="B3B3B3">
                <a:alpha val="85098"/>
              </a:srgbClr>
            </a:solidFill>
          </p:spPr>
          <p:txBody>
            <a:bodyPr/>
            <a:lstStyle/>
            <a:p/>
          </p:txBody>
        </p:sp>
        <p:sp>
          <p:nvSpPr>
            <p:cNvPr id="60" name="rc60"/>
            <p:cNvSpPr/>
            <p:nvPr/>
          </p:nvSpPr>
          <p:spPr>
            <a:xfrm>
              <a:off x="4494791" y="3485387"/>
              <a:ext cx="239888" cy="126105"/>
            </a:xfrm>
            <a:prstGeom prst="rect">
              <a:avLst/>
            </a:prstGeom>
            <a:solidFill>
              <a:srgbClr val="B3B3B3">
                <a:alpha val="85098"/>
              </a:srgbClr>
            </a:solidFill>
          </p:spPr>
          <p:txBody>
            <a:bodyPr/>
            <a:lstStyle/>
            <a:p/>
          </p:txBody>
        </p:sp>
        <p:sp>
          <p:nvSpPr>
            <p:cNvPr id="61" name="rc61"/>
            <p:cNvSpPr/>
            <p:nvPr/>
          </p:nvSpPr>
          <p:spPr>
            <a:xfrm>
              <a:off x="4761334" y="3672611"/>
              <a:ext cx="239888" cy="126670"/>
            </a:xfrm>
            <a:prstGeom prst="rect">
              <a:avLst/>
            </a:prstGeom>
            <a:solidFill>
              <a:srgbClr val="B3B3B3">
                <a:alpha val="85098"/>
              </a:srgbClr>
            </a:solidFill>
          </p:spPr>
          <p:txBody>
            <a:bodyPr/>
            <a:lstStyle/>
            <a:p/>
          </p:txBody>
        </p:sp>
        <p:sp>
          <p:nvSpPr>
            <p:cNvPr id="62" name="rc62"/>
            <p:cNvSpPr/>
            <p:nvPr/>
          </p:nvSpPr>
          <p:spPr>
            <a:xfrm>
              <a:off x="5027877" y="3790331"/>
              <a:ext cx="239888" cy="195367"/>
            </a:xfrm>
            <a:prstGeom prst="rect">
              <a:avLst/>
            </a:prstGeom>
            <a:solidFill>
              <a:srgbClr val="B3B3B3">
                <a:alpha val="85098"/>
              </a:srgbClr>
            </a:solidFill>
          </p:spPr>
          <p:txBody>
            <a:bodyPr/>
            <a:lstStyle/>
            <a:p/>
          </p:txBody>
        </p:sp>
        <p:sp>
          <p:nvSpPr>
            <p:cNvPr id="63" name="rc63"/>
            <p:cNvSpPr/>
            <p:nvPr/>
          </p:nvSpPr>
          <p:spPr>
            <a:xfrm>
              <a:off x="5294420" y="3779930"/>
              <a:ext cx="239888" cy="134410"/>
            </a:xfrm>
            <a:prstGeom prst="rect">
              <a:avLst/>
            </a:prstGeom>
            <a:solidFill>
              <a:srgbClr val="B3B3B3">
                <a:alpha val="85098"/>
              </a:srgbClr>
            </a:solidFill>
          </p:spPr>
          <p:txBody>
            <a:bodyPr/>
            <a:lstStyle/>
            <a:p/>
          </p:txBody>
        </p:sp>
        <p:sp>
          <p:nvSpPr>
            <p:cNvPr id="64" name="rc64"/>
            <p:cNvSpPr/>
            <p:nvPr/>
          </p:nvSpPr>
          <p:spPr>
            <a:xfrm>
              <a:off x="5560963" y="3765578"/>
              <a:ext cx="239888" cy="0"/>
            </a:xfrm>
            <a:prstGeom prst="rect">
              <a:avLst/>
            </a:prstGeom>
            <a:solidFill>
              <a:srgbClr val="B3B3B3">
                <a:alpha val="85098"/>
              </a:srgbClr>
            </a:solidFill>
          </p:spPr>
          <p:txBody>
            <a:bodyPr/>
            <a:lstStyle/>
            <a:p/>
          </p:txBody>
        </p:sp>
        <p:sp>
          <p:nvSpPr>
            <p:cNvPr id="65" name="rc65"/>
            <p:cNvSpPr/>
            <p:nvPr/>
          </p:nvSpPr>
          <p:spPr>
            <a:xfrm>
              <a:off x="5827506" y="3202697"/>
              <a:ext cx="239888" cy="562074"/>
            </a:xfrm>
            <a:prstGeom prst="rect">
              <a:avLst/>
            </a:prstGeom>
            <a:solidFill>
              <a:srgbClr val="B3B3B3">
                <a:alpha val="85098"/>
              </a:srgbClr>
            </a:solidFill>
          </p:spPr>
          <p:txBody>
            <a:bodyPr/>
            <a:lstStyle/>
            <a:p/>
          </p:txBody>
        </p:sp>
        <p:sp>
          <p:nvSpPr>
            <p:cNvPr id="66" name="rc66"/>
            <p:cNvSpPr/>
            <p:nvPr/>
          </p:nvSpPr>
          <p:spPr>
            <a:xfrm>
              <a:off x="6094049" y="2879289"/>
              <a:ext cx="239888" cy="824445"/>
            </a:xfrm>
            <a:prstGeom prst="rect">
              <a:avLst/>
            </a:prstGeom>
            <a:solidFill>
              <a:srgbClr val="B3B3B3">
                <a:alpha val="85098"/>
              </a:srgbClr>
            </a:solidFill>
          </p:spPr>
          <p:txBody>
            <a:bodyPr/>
            <a:lstStyle/>
            <a:p/>
          </p:txBody>
        </p:sp>
        <p:sp>
          <p:nvSpPr>
            <p:cNvPr id="67" name="rc67"/>
            <p:cNvSpPr/>
            <p:nvPr/>
          </p:nvSpPr>
          <p:spPr>
            <a:xfrm>
              <a:off x="6360593" y="3025552"/>
              <a:ext cx="239888" cy="477089"/>
            </a:xfrm>
            <a:prstGeom prst="rect">
              <a:avLst/>
            </a:prstGeom>
            <a:solidFill>
              <a:srgbClr val="B3B3B3">
                <a:alpha val="85098"/>
              </a:srgbClr>
            </a:solidFill>
          </p:spPr>
          <p:txBody>
            <a:bodyPr/>
            <a:lstStyle/>
            <a:p/>
          </p:txBody>
        </p:sp>
        <p:sp>
          <p:nvSpPr>
            <p:cNvPr id="68" name="rc68"/>
            <p:cNvSpPr/>
            <p:nvPr/>
          </p:nvSpPr>
          <p:spPr>
            <a:xfrm>
              <a:off x="6627136" y="3109247"/>
              <a:ext cx="239888" cy="671167"/>
            </a:xfrm>
            <a:prstGeom prst="rect">
              <a:avLst/>
            </a:prstGeom>
            <a:solidFill>
              <a:srgbClr val="B3B3B3">
                <a:alpha val="85098"/>
              </a:srgbClr>
            </a:solidFill>
          </p:spPr>
          <p:txBody>
            <a:bodyPr/>
            <a:lstStyle/>
            <a:p/>
          </p:txBody>
        </p:sp>
        <p:sp>
          <p:nvSpPr>
            <p:cNvPr id="69" name="rc69"/>
            <p:cNvSpPr/>
            <p:nvPr/>
          </p:nvSpPr>
          <p:spPr>
            <a:xfrm>
              <a:off x="6893679" y="3086267"/>
              <a:ext cx="239888" cy="686486"/>
            </a:xfrm>
            <a:prstGeom prst="rect">
              <a:avLst/>
            </a:prstGeom>
            <a:solidFill>
              <a:srgbClr val="B3B3B3">
                <a:alpha val="85098"/>
              </a:srgbClr>
            </a:solidFill>
          </p:spPr>
          <p:txBody>
            <a:bodyPr/>
            <a:lstStyle/>
            <a:p/>
          </p:txBody>
        </p:sp>
        <p:sp>
          <p:nvSpPr>
            <p:cNvPr id="70" name="rc70"/>
            <p:cNvSpPr/>
            <p:nvPr/>
          </p:nvSpPr>
          <p:spPr>
            <a:xfrm>
              <a:off x="7160222" y="3059578"/>
              <a:ext cx="239888" cy="726318"/>
            </a:xfrm>
            <a:prstGeom prst="rect">
              <a:avLst/>
            </a:prstGeom>
            <a:solidFill>
              <a:srgbClr val="B3B3B3">
                <a:alpha val="85098"/>
              </a:srgbClr>
            </a:solidFill>
          </p:spPr>
          <p:txBody>
            <a:bodyPr/>
            <a:lstStyle/>
            <a:p/>
          </p:txBody>
        </p:sp>
        <p:sp>
          <p:nvSpPr>
            <p:cNvPr id="71" name="rc71"/>
            <p:cNvSpPr/>
            <p:nvPr/>
          </p:nvSpPr>
          <p:spPr>
            <a:xfrm>
              <a:off x="7426765" y="3310258"/>
              <a:ext cx="239888" cy="495796"/>
            </a:xfrm>
            <a:prstGeom prst="rect">
              <a:avLst/>
            </a:prstGeom>
            <a:solidFill>
              <a:srgbClr val="B3B3B3">
                <a:alpha val="85098"/>
              </a:srgbClr>
            </a:solidFill>
          </p:spPr>
          <p:txBody>
            <a:bodyPr/>
            <a:lstStyle/>
            <a:p/>
          </p:txBody>
        </p:sp>
        <p:sp>
          <p:nvSpPr>
            <p:cNvPr id="72" name="rc72"/>
            <p:cNvSpPr/>
            <p:nvPr/>
          </p:nvSpPr>
          <p:spPr>
            <a:xfrm>
              <a:off x="7693308" y="3195924"/>
              <a:ext cx="239888" cy="613355"/>
            </a:xfrm>
            <a:prstGeom prst="rect">
              <a:avLst/>
            </a:prstGeom>
            <a:solidFill>
              <a:srgbClr val="B3B3B3">
                <a:alpha val="85098"/>
              </a:srgbClr>
            </a:solidFill>
          </p:spPr>
          <p:txBody>
            <a:bodyPr/>
            <a:lstStyle/>
            <a:p/>
          </p:txBody>
        </p:sp>
        <p:sp>
          <p:nvSpPr>
            <p:cNvPr id="73" name="rc73"/>
            <p:cNvSpPr/>
            <p:nvPr/>
          </p:nvSpPr>
          <p:spPr>
            <a:xfrm>
              <a:off x="7959851" y="3388228"/>
              <a:ext cx="239888" cy="424518"/>
            </a:xfrm>
            <a:prstGeom prst="rect">
              <a:avLst/>
            </a:prstGeom>
            <a:solidFill>
              <a:srgbClr val="B3B3B3">
                <a:alpha val="85098"/>
              </a:srgbClr>
            </a:solidFill>
          </p:spPr>
          <p:txBody>
            <a:bodyPr/>
            <a:lstStyle/>
            <a:p/>
          </p:txBody>
        </p:sp>
        <p:sp>
          <p:nvSpPr>
            <p:cNvPr id="74" name="pl74"/>
            <p:cNvSpPr/>
            <p:nvPr/>
          </p:nvSpPr>
          <p:spPr>
            <a:xfrm>
              <a:off x="1416218" y="2096040"/>
              <a:ext cx="6663577" cy="350400"/>
            </a:xfrm>
            <a:custGeom>
              <a:avLst/>
              <a:pathLst>
                <a:path w="6663577" h="350400">
                  <a:moveTo>
                    <a:pt x="0" y="350400"/>
                  </a:moveTo>
                  <a:lnTo>
                    <a:pt x="266543" y="288565"/>
                  </a:lnTo>
                  <a:lnTo>
                    <a:pt x="533086" y="309177"/>
                  </a:lnTo>
                  <a:lnTo>
                    <a:pt x="799629" y="288565"/>
                  </a:lnTo>
                  <a:lnTo>
                    <a:pt x="1066172" y="309177"/>
                  </a:lnTo>
                  <a:lnTo>
                    <a:pt x="1332715" y="247341"/>
                  </a:lnTo>
                  <a:lnTo>
                    <a:pt x="1599258" y="309177"/>
                  </a:lnTo>
                  <a:lnTo>
                    <a:pt x="1865801" y="267953"/>
                  </a:lnTo>
                  <a:lnTo>
                    <a:pt x="2132344" y="309177"/>
                  </a:lnTo>
                  <a:lnTo>
                    <a:pt x="2398888" y="309177"/>
                  </a:lnTo>
                  <a:lnTo>
                    <a:pt x="2665431" y="247341"/>
                  </a:lnTo>
                  <a:lnTo>
                    <a:pt x="2931974" y="185506"/>
                  </a:lnTo>
                  <a:lnTo>
                    <a:pt x="3198517" y="123670"/>
                  </a:lnTo>
                  <a:lnTo>
                    <a:pt x="3465060" y="61835"/>
                  </a:lnTo>
                  <a:lnTo>
                    <a:pt x="3731603" y="0"/>
                  </a:lnTo>
                  <a:lnTo>
                    <a:pt x="3998146" y="20611"/>
                  </a:lnTo>
                  <a:lnTo>
                    <a:pt x="4264689" y="61835"/>
                  </a:lnTo>
                  <a:lnTo>
                    <a:pt x="4531233" y="61835"/>
                  </a:lnTo>
                  <a:lnTo>
                    <a:pt x="4797776" y="82447"/>
                  </a:lnTo>
                  <a:lnTo>
                    <a:pt x="5064319" y="144282"/>
                  </a:lnTo>
                  <a:lnTo>
                    <a:pt x="5330862" y="61835"/>
                  </a:lnTo>
                  <a:lnTo>
                    <a:pt x="5597405" y="61835"/>
                  </a:lnTo>
                  <a:lnTo>
                    <a:pt x="5863948" y="61835"/>
                  </a:lnTo>
                  <a:lnTo>
                    <a:pt x="6130491" y="61835"/>
                  </a:lnTo>
                  <a:lnTo>
                    <a:pt x="6397034" y="61835"/>
                  </a:lnTo>
                  <a:lnTo>
                    <a:pt x="6663577" y="61835"/>
                  </a:lnTo>
                </a:path>
              </a:pathLst>
            </a:custGeom>
            <a:ln w="27101" cap="flat">
              <a:solidFill>
                <a:srgbClr val="0058AB">
                  <a:alpha val="100000"/>
                </a:srgbClr>
              </a:solidFill>
              <a:prstDash val="solid"/>
              <a:round/>
            </a:ln>
          </p:spPr>
          <p:txBody>
            <a:bodyPr/>
            <a:lstStyle/>
            <a:p/>
          </p:txBody>
        </p:sp>
        <p:sp>
          <p:nvSpPr>
            <p:cNvPr id="75" name="pl75"/>
            <p:cNvSpPr/>
            <p:nvPr/>
          </p:nvSpPr>
          <p:spPr>
            <a:xfrm>
              <a:off x="1416218" y="2157876"/>
              <a:ext cx="6663577" cy="288565"/>
            </a:xfrm>
            <a:custGeom>
              <a:avLst/>
              <a:pathLst>
                <a:path w="6663577" h="288565">
                  <a:moveTo>
                    <a:pt x="0" y="288565"/>
                  </a:moveTo>
                  <a:lnTo>
                    <a:pt x="266543" y="226729"/>
                  </a:lnTo>
                  <a:lnTo>
                    <a:pt x="533086" y="247341"/>
                  </a:lnTo>
                  <a:lnTo>
                    <a:pt x="799629" y="226729"/>
                  </a:lnTo>
                  <a:lnTo>
                    <a:pt x="1066172" y="247341"/>
                  </a:lnTo>
                  <a:lnTo>
                    <a:pt x="1332715" y="185506"/>
                  </a:lnTo>
                  <a:lnTo>
                    <a:pt x="1599258" y="247341"/>
                  </a:lnTo>
                  <a:lnTo>
                    <a:pt x="1865801" y="206118"/>
                  </a:lnTo>
                  <a:lnTo>
                    <a:pt x="2132344" y="247341"/>
                  </a:lnTo>
                  <a:lnTo>
                    <a:pt x="2398888" y="247341"/>
                  </a:lnTo>
                  <a:lnTo>
                    <a:pt x="2665431" y="206118"/>
                  </a:lnTo>
                  <a:lnTo>
                    <a:pt x="2931974" y="144282"/>
                  </a:lnTo>
                  <a:lnTo>
                    <a:pt x="3198517" y="103059"/>
                  </a:lnTo>
                  <a:lnTo>
                    <a:pt x="3465060" y="41223"/>
                  </a:lnTo>
                  <a:lnTo>
                    <a:pt x="3731603" y="0"/>
                  </a:lnTo>
                  <a:lnTo>
                    <a:pt x="3998146" y="0"/>
                  </a:lnTo>
                  <a:lnTo>
                    <a:pt x="4264689" y="0"/>
                  </a:lnTo>
                  <a:lnTo>
                    <a:pt x="4531233" y="164894"/>
                  </a:lnTo>
                  <a:lnTo>
                    <a:pt x="4797776" y="267953"/>
                  </a:lnTo>
                  <a:lnTo>
                    <a:pt x="5064319" y="226729"/>
                  </a:lnTo>
                  <a:lnTo>
                    <a:pt x="5330862" y="206118"/>
                  </a:lnTo>
                  <a:lnTo>
                    <a:pt x="5597405" y="206118"/>
                  </a:lnTo>
                  <a:lnTo>
                    <a:pt x="5863948" y="226729"/>
                  </a:lnTo>
                  <a:lnTo>
                    <a:pt x="6130491" y="164894"/>
                  </a:lnTo>
                  <a:lnTo>
                    <a:pt x="6397034" y="206118"/>
                  </a:lnTo>
                  <a:lnTo>
                    <a:pt x="6663577" y="144282"/>
                  </a:lnTo>
                </a:path>
              </a:pathLst>
            </a:custGeom>
            <a:ln w="27101" cap="flat">
              <a:solidFill>
                <a:srgbClr val="F26A21">
                  <a:alpha val="100000"/>
                </a:srgbClr>
              </a:solidFill>
              <a:prstDash val="solid"/>
              <a:round/>
            </a:ln>
          </p:spPr>
          <p:txBody>
            <a:bodyPr/>
            <a:lstStyle/>
            <a:p/>
          </p:txBody>
        </p:sp>
        <p:sp>
          <p:nvSpPr>
            <p:cNvPr id="76" name="tx76"/>
            <p:cNvSpPr/>
            <p:nvPr/>
          </p:nvSpPr>
          <p:spPr>
            <a:xfrm>
              <a:off x="1355928"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2688644"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4021359"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0247"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8679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95333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21987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48642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52963"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801950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55928"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88" name="tx88"/>
            <p:cNvSpPr/>
            <p:nvPr/>
          </p:nvSpPr>
          <p:spPr>
            <a:xfrm>
              <a:off x="2688644"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89" name="tx89"/>
            <p:cNvSpPr/>
            <p:nvPr/>
          </p:nvSpPr>
          <p:spPr>
            <a:xfrm>
              <a:off x="4021359"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0" name="tx90"/>
            <p:cNvSpPr/>
            <p:nvPr/>
          </p:nvSpPr>
          <p:spPr>
            <a:xfrm>
              <a:off x="535407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1" name="tx91"/>
            <p:cNvSpPr/>
            <p:nvPr/>
          </p:nvSpPr>
          <p:spPr>
            <a:xfrm>
              <a:off x="6420247"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2" name="tx92"/>
            <p:cNvSpPr/>
            <p:nvPr/>
          </p:nvSpPr>
          <p:spPr>
            <a:xfrm>
              <a:off x="6686790"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3" name="tx93"/>
            <p:cNvSpPr/>
            <p:nvPr/>
          </p:nvSpPr>
          <p:spPr>
            <a:xfrm>
              <a:off x="6953334"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4" name="tx94"/>
            <p:cNvSpPr/>
            <p:nvPr/>
          </p:nvSpPr>
          <p:spPr>
            <a:xfrm>
              <a:off x="7219877"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5" name="tx95"/>
            <p:cNvSpPr/>
            <p:nvPr/>
          </p:nvSpPr>
          <p:spPr>
            <a:xfrm>
              <a:off x="7486420"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6" name="tx96"/>
            <p:cNvSpPr/>
            <p:nvPr/>
          </p:nvSpPr>
          <p:spPr>
            <a:xfrm>
              <a:off x="7752963"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7" name="tx97"/>
            <p:cNvSpPr/>
            <p:nvPr/>
          </p:nvSpPr>
          <p:spPr>
            <a:xfrm>
              <a:off x="8019506"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8" name="tx98"/>
            <p:cNvSpPr/>
            <p:nvPr/>
          </p:nvSpPr>
          <p:spPr>
            <a:xfrm>
              <a:off x="1310724" y="34801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99" name="tx99"/>
            <p:cNvSpPr/>
            <p:nvPr/>
          </p:nvSpPr>
          <p:spPr>
            <a:xfrm>
              <a:off x="2643440" y="36390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00" name="tx100"/>
            <p:cNvSpPr/>
            <p:nvPr/>
          </p:nvSpPr>
          <p:spPr>
            <a:xfrm>
              <a:off x="3976155" y="36350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01" name="tx101"/>
            <p:cNvSpPr/>
            <p:nvPr/>
          </p:nvSpPr>
          <p:spPr>
            <a:xfrm>
              <a:off x="5339016" y="39747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2" name="tx102"/>
            <p:cNvSpPr/>
            <p:nvPr/>
          </p:nvSpPr>
          <p:spPr>
            <a:xfrm>
              <a:off x="6405188" y="3768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3" name="tx103"/>
            <p:cNvSpPr/>
            <p:nvPr/>
          </p:nvSpPr>
          <p:spPr>
            <a:xfrm>
              <a:off x="6671731" y="39090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4" name="tx104"/>
            <p:cNvSpPr/>
            <p:nvPr/>
          </p:nvSpPr>
          <p:spPr>
            <a:xfrm>
              <a:off x="6938274" y="39038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5" name="tx105"/>
            <p:cNvSpPr/>
            <p:nvPr/>
          </p:nvSpPr>
          <p:spPr>
            <a:xfrm>
              <a:off x="7204817" y="39118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6" name="tx106"/>
            <p:cNvSpPr/>
            <p:nvPr/>
          </p:nvSpPr>
          <p:spPr>
            <a:xfrm>
              <a:off x="7471361" y="39205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7" name="tx107"/>
            <p:cNvSpPr/>
            <p:nvPr/>
          </p:nvSpPr>
          <p:spPr>
            <a:xfrm>
              <a:off x="7737904" y="39221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8" name="tx108"/>
            <p:cNvSpPr/>
            <p:nvPr/>
          </p:nvSpPr>
          <p:spPr>
            <a:xfrm>
              <a:off x="8004447" y="39238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9" name="tx109"/>
            <p:cNvSpPr/>
            <p:nvPr/>
          </p:nvSpPr>
          <p:spPr>
            <a:xfrm>
              <a:off x="5339016" y="38080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0" name="tx110"/>
            <p:cNvSpPr/>
            <p:nvPr/>
          </p:nvSpPr>
          <p:spPr>
            <a:xfrm>
              <a:off x="6405188" y="32236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1" name="tx111"/>
            <p:cNvSpPr/>
            <p:nvPr/>
          </p:nvSpPr>
          <p:spPr>
            <a:xfrm>
              <a:off x="6671731" y="34043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12" name="tx112"/>
            <p:cNvSpPr/>
            <p:nvPr/>
          </p:nvSpPr>
          <p:spPr>
            <a:xfrm>
              <a:off x="6938274" y="3389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13" name="tx113"/>
            <p:cNvSpPr/>
            <p:nvPr/>
          </p:nvSpPr>
          <p:spPr>
            <a:xfrm>
              <a:off x="7250022" y="33822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14" name="tx114"/>
            <p:cNvSpPr/>
            <p:nvPr/>
          </p:nvSpPr>
          <p:spPr>
            <a:xfrm>
              <a:off x="7471361" y="35177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15" name="tx115"/>
            <p:cNvSpPr/>
            <p:nvPr/>
          </p:nvSpPr>
          <p:spPr>
            <a:xfrm>
              <a:off x="7737904" y="34621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16" name="tx116"/>
            <p:cNvSpPr/>
            <p:nvPr/>
          </p:nvSpPr>
          <p:spPr>
            <a:xfrm>
              <a:off x="8004447" y="355999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7" name="tx117"/>
            <p:cNvSpPr/>
            <p:nvPr/>
          </p:nvSpPr>
          <p:spPr>
            <a:xfrm>
              <a:off x="1310724" y="28070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14.8</a:t>
              </a:r>
            </a:p>
          </p:txBody>
        </p:sp>
        <p:sp>
          <p:nvSpPr>
            <p:cNvPr id="118" name="tx118"/>
            <p:cNvSpPr/>
            <p:nvPr/>
          </p:nvSpPr>
          <p:spPr>
            <a:xfrm>
              <a:off x="2643440" y="31249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19" name="tx119"/>
            <p:cNvSpPr/>
            <p:nvPr/>
          </p:nvSpPr>
          <p:spPr>
            <a:xfrm>
              <a:off x="3976155" y="305534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20" name="tx120"/>
            <p:cNvSpPr/>
            <p:nvPr/>
          </p:nvSpPr>
          <p:spPr>
            <a:xfrm>
              <a:off x="5339016" y="366321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1" name="tx121"/>
            <p:cNvSpPr/>
            <p:nvPr/>
          </p:nvSpPr>
          <p:spPr>
            <a:xfrm>
              <a:off x="6375043" y="29074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22" name="tx122"/>
            <p:cNvSpPr/>
            <p:nvPr/>
          </p:nvSpPr>
          <p:spPr>
            <a:xfrm>
              <a:off x="6641586" y="29912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a:t>
              </a:r>
            </a:p>
          </p:txBody>
        </p:sp>
        <p:sp>
          <p:nvSpPr>
            <p:cNvPr id="123" name="tx123"/>
            <p:cNvSpPr/>
            <p:nvPr/>
          </p:nvSpPr>
          <p:spPr>
            <a:xfrm>
              <a:off x="6908130" y="296822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24" name="tx124"/>
            <p:cNvSpPr/>
            <p:nvPr/>
          </p:nvSpPr>
          <p:spPr>
            <a:xfrm>
              <a:off x="7174673" y="294148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25" name="tx125"/>
            <p:cNvSpPr/>
            <p:nvPr/>
          </p:nvSpPr>
          <p:spPr>
            <a:xfrm>
              <a:off x="7486420" y="3192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26" name="tx126"/>
            <p:cNvSpPr/>
            <p:nvPr/>
          </p:nvSpPr>
          <p:spPr>
            <a:xfrm>
              <a:off x="7707759" y="30792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a:t>
              </a:r>
            </a:p>
          </p:txBody>
        </p:sp>
        <p:sp>
          <p:nvSpPr>
            <p:cNvPr id="127" name="tx127"/>
            <p:cNvSpPr/>
            <p:nvPr/>
          </p:nvSpPr>
          <p:spPr>
            <a:xfrm>
              <a:off x="8049651" y="32701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28" name="tx128"/>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9" name="tx129"/>
            <p:cNvSpPr/>
            <p:nvPr/>
          </p:nvSpPr>
          <p:spPr>
            <a:xfrm>
              <a:off x="639902" y="325757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0" name="tx130"/>
            <p:cNvSpPr/>
            <p:nvPr/>
          </p:nvSpPr>
          <p:spPr>
            <a:xfrm>
              <a:off x="639902" y="245127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1" name="tx131"/>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9" name="pl149"/>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0" name="pl150"/>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1" name="tx151"/>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2" name="tx152"/>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3" name="rc153"/>
            <p:cNvSpPr/>
            <p:nvPr/>
          </p:nvSpPr>
          <p:spPr>
            <a:xfrm>
              <a:off x="4663170" y="4979579"/>
              <a:ext cx="201456" cy="201456"/>
            </a:xfrm>
            <a:prstGeom prst="rect">
              <a:avLst/>
            </a:prstGeom>
            <a:solidFill>
              <a:srgbClr val="B3B3B3">
                <a:alpha val="85098"/>
              </a:srgbClr>
            </a:solidFill>
          </p:spPr>
          <p:txBody>
            <a:bodyPr/>
            <a:lstStyle/>
            <a:p/>
          </p:txBody>
        </p:sp>
        <p:sp>
          <p:nvSpPr>
            <p:cNvPr id="154" name="rc154"/>
            <p:cNvSpPr/>
            <p:nvPr/>
          </p:nvSpPr>
          <p:spPr>
            <a:xfrm>
              <a:off x="5565324" y="4979579"/>
              <a:ext cx="201456" cy="201456"/>
            </a:xfrm>
            <a:prstGeom prst="rect">
              <a:avLst/>
            </a:prstGeom>
            <a:solidFill>
              <a:srgbClr val="1CABE2">
                <a:alpha val="85098"/>
              </a:srgbClr>
            </a:solidFill>
          </p:spPr>
          <p:txBody>
            <a:bodyPr/>
            <a:lstStyle/>
            <a:p/>
          </p:txBody>
        </p:sp>
        <p:sp>
          <p:nvSpPr>
            <p:cNvPr id="155" name="tx155"/>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6" name="tx156"/>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7" name="tx157"/>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8" name="tx158"/>
            <p:cNvSpPr/>
            <p:nvPr/>
          </p:nvSpPr>
          <p:spPr>
            <a:xfrm>
              <a:off x="951100" y="1594448"/>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Austria, 2000-2025</a:t>
              </a:r>
            </a:p>
          </p:txBody>
        </p:sp>
        <p:sp>
          <p:nvSpPr>
            <p:cNvPr id="159" name="pl159"/>
            <p:cNvSpPr/>
            <p:nvPr/>
          </p:nvSpPr>
          <p:spPr>
            <a:xfrm>
              <a:off x="257242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2472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6770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84857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40087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26143"/>
              <a:ext cx="3883072" cy="119033"/>
            </a:xfrm>
            <a:prstGeom prst="rect">
              <a:avLst/>
            </a:prstGeom>
            <a:solidFill>
              <a:srgbClr val="1CABE2">
                <a:alpha val="85098"/>
              </a:srgbClr>
            </a:solidFill>
          </p:spPr>
          <p:txBody>
            <a:bodyPr/>
            <a:lstStyle/>
            <a:p/>
          </p:txBody>
        </p:sp>
        <p:sp>
          <p:nvSpPr>
            <p:cNvPr id="169" name="rc169"/>
            <p:cNvSpPr/>
            <p:nvPr/>
          </p:nvSpPr>
          <p:spPr>
            <a:xfrm>
              <a:off x="1296273" y="5577352"/>
              <a:ext cx="1941791" cy="119033"/>
            </a:xfrm>
            <a:prstGeom prst="rect">
              <a:avLst/>
            </a:prstGeom>
            <a:solidFill>
              <a:srgbClr val="1CABE2">
                <a:alpha val="85098"/>
              </a:srgbClr>
            </a:solidFill>
          </p:spPr>
          <p:txBody>
            <a:bodyPr/>
            <a:lstStyle/>
            <a:p/>
          </p:txBody>
        </p:sp>
        <p:sp>
          <p:nvSpPr>
            <p:cNvPr id="170" name="rc170"/>
            <p:cNvSpPr/>
            <p:nvPr/>
          </p:nvSpPr>
          <p:spPr>
            <a:xfrm>
              <a:off x="1296273" y="5428560"/>
              <a:ext cx="1919841" cy="119033"/>
            </a:xfrm>
            <a:prstGeom prst="rect">
              <a:avLst/>
            </a:prstGeom>
            <a:solidFill>
              <a:srgbClr val="1CABE2">
                <a:alpha val="85098"/>
              </a:srgbClr>
            </a:solidFill>
          </p:spPr>
          <p:txBody>
            <a:bodyPr/>
            <a:lstStyle/>
            <a:p/>
          </p:txBody>
        </p:sp>
        <p:sp>
          <p:nvSpPr>
            <p:cNvPr id="171" name="rc171"/>
            <p:cNvSpPr/>
            <p:nvPr/>
          </p:nvSpPr>
          <p:spPr>
            <a:xfrm>
              <a:off x="5179346" y="5726143"/>
              <a:ext cx="3020394" cy="119033"/>
            </a:xfrm>
            <a:prstGeom prst="rect">
              <a:avLst/>
            </a:prstGeom>
            <a:solidFill>
              <a:srgbClr val="B3B3B3">
                <a:alpha val="85098"/>
              </a:srgbClr>
            </a:solidFill>
          </p:spPr>
          <p:txBody>
            <a:bodyPr/>
            <a:lstStyle/>
            <a:p/>
          </p:txBody>
        </p:sp>
        <p:sp>
          <p:nvSpPr>
            <p:cNvPr id="172" name="rc172"/>
            <p:cNvSpPr/>
            <p:nvPr/>
          </p:nvSpPr>
          <p:spPr>
            <a:xfrm>
              <a:off x="3238065" y="5577352"/>
              <a:ext cx="3883072" cy="119033"/>
            </a:xfrm>
            <a:prstGeom prst="rect">
              <a:avLst/>
            </a:prstGeom>
            <a:solidFill>
              <a:srgbClr val="B3B3B3">
                <a:alpha val="85098"/>
              </a:srgbClr>
            </a:solidFill>
          </p:spPr>
          <p:txBody>
            <a:bodyPr/>
            <a:lstStyle/>
            <a:p/>
          </p:txBody>
        </p:sp>
        <p:sp>
          <p:nvSpPr>
            <p:cNvPr id="173" name="rc173"/>
            <p:cNvSpPr/>
            <p:nvPr/>
          </p:nvSpPr>
          <p:spPr>
            <a:xfrm>
              <a:off x="3216115" y="5428560"/>
              <a:ext cx="2687574" cy="119033"/>
            </a:xfrm>
            <a:prstGeom prst="rect">
              <a:avLst/>
            </a:prstGeom>
            <a:solidFill>
              <a:srgbClr val="B3B3B3">
                <a:alpha val="85098"/>
              </a:srgbClr>
            </a:solidFill>
          </p:spPr>
          <p:txBody>
            <a:bodyPr/>
            <a:lstStyle/>
            <a:p/>
          </p:txBody>
        </p:sp>
        <p:sp>
          <p:nvSpPr>
            <p:cNvPr id="174" name="tx174"/>
            <p:cNvSpPr/>
            <p:nvPr/>
          </p:nvSpPr>
          <p:spPr>
            <a:xfrm>
              <a:off x="8312267"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75" name="tx175"/>
            <p:cNvSpPr/>
            <p:nvPr/>
          </p:nvSpPr>
          <p:spPr>
            <a:xfrm>
              <a:off x="7233664"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76" name="tx176"/>
            <p:cNvSpPr/>
            <p:nvPr/>
          </p:nvSpPr>
          <p:spPr>
            <a:xfrm>
              <a:off x="5935844" y="5444941"/>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a:t>
              </a:r>
            </a:p>
          </p:txBody>
        </p:sp>
        <p:sp>
          <p:nvSpPr>
            <p:cNvPr id="177" name="tx177"/>
            <p:cNvSpPr/>
            <p:nvPr/>
          </p:nvSpPr>
          <p:spPr>
            <a:xfrm>
              <a:off x="3157437"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7.6</a:t>
              </a:r>
            </a:p>
          </p:txBody>
        </p:sp>
        <p:sp>
          <p:nvSpPr>
            <p:cNvPr id="178" name="tx178"/>
            <p:cNvSpPr/>
            <p:nvPr/>
          </p:nvSpPr>
          <p:spPr>
            <a:xfrm>
              <a:off x="2186797"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79" name="tx179"/>
            <p:cNvSpPr/>
            <p:nvPr/>
          </p:nvSpPr>
          <p:spPr>
            <a:xfrm>
              <a:off x="2175822"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80" name="tx180"/>
            <p:cNvSpPr/>
            <p:nvPr/>
          </p:nvSpPr>
          <p:spPr>
            <a:xfrm>
              <a:off x="6609171"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81" name="tx181"/>
            <p:cNvSpPr/>
            <p:nvPr/>
          </p:nvSpPr>
          <p:spPr>
            <a:xfrm>
              <a:off x="5099229"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7.6</a:t>
              </a:r>
            </a:p>
          </p:txBody>
        </p:sp>
        <p:sp>
          <p:nvSpPr>
            <p:cNvPr id="182" name="tx182"/>
            <p:cNvSpPr/>
            <p:nvPr/>
          </p:nvSpPr>
          <p:spPr>
            <a:xfrm>
              <a:off x="4479530"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83" name="tx18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7" name="tx187"/>
            <p:cNvSpPr/>
            <p:nvPr/>
          </p:nvSpPr>
          <p:spPr>
            <a:xfrm>
              <a:off x="3763139"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8" name="tx188"/>
            <p:cNvSpPr/>
            <p:nvPr/>
          </p:nvSpPr>
          <p:spPr>
            <a:xfrm>
              <a:off x="627659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9" name="tx189"/>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0" name="tx19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2" name="tx19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Austria.
In 2025, DTP1 coverage in Austria remained constant 95%. The number of children missing out on any DTP vaccination (zero-dose children) remained constant at from 4,000 in 2024 to 4,000 in 2025.
DTP3 coverage increased to 88% in 2025, leaving 9,000 children vulnerable to vaccine-preventable diseases.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88%, leaving 9,000 children un- or under-vaccinated, including 4,000 zero-dose and 5,000 with only partial protection.</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371812"/>
            </a:xfrm>
            <a:custGeom>
              <a:avLst/>
              <a:pathLst>
                <a:path w="3397293" h="371812">
                  <a:moveTo>
                    <a:pt x="0" y="371812"/>
                  </a:moveTo>
                  <a:lnTo>
                    <a:pt x="135891" y="306198"/>
                  </a:lnTo>
                  <a:lnTo>
                    <a:pt x="271783" y="328070"/>
                  </a:lnTo>
                  <a:lnTo>
                    <a:pt x="407675" y="306198"/>
                  </a:lnTo>
                  <a:lnTo>
                    <a:pt x="543566" y="328070"/>
                  </a:lnTo>
                  <a:lnTo>
                    <a:pt x="679458" y="262456"/>
                  </a:lnTo>
                  <a:lnTo>
                    <a:pt x="815350" y="328070"/>
                  </a:lnTo>
                  <a:lnTo>
                    <a:pt x="951242" y="284327"/>
                  </a:lnTo>
                  <a:lnTo>
                    <a:pt x="1087133" y="328070"/>
                  </a:lnTo>
                  <a:lnTo>
                    <a:pt x="1223025" y="328070"/>
                  </a:lnTo>
                  <a:lnTo>
                    <a:pt x="1358917" y="262456"/>
                  </a:lnTo>
                  <a:lnTo>
                    <a:pt x="1494809" y="196842"/>
                  </a:lnTo>
                  <a:lnTo>
                    <a:pt x="1630700" y="131228"/>
                  </a:lnTo>
                  <a:lnTo>
                    <a:pt x="1766592" y="65614"/>
                  </a:lnTo>
                  <a:lnTo>
                    <a:pt x="1902484" y="0"/>
                  </a:lnTo>
                  <a:lnTo>
                    <a:pt x="2038375" y="21871"/>
                  </a:lnTo>
                  <a:lnTo>
                    <a:pt x="2174267" y="65614"/>
                  </a:lnTo>
                  <a:lnTo>
                    <a:pt x="2310159" y="65614"/>
                  </a:lnTo>
                  <a:lnTo>
                    <a:pt x="2446051" y="87485"/>
                  </a:lnTo>
                  <a:lnTo>
                    <a:pt x="2581942" y="153099"/>
                  </a:lnTo>
                  <a:lnTo>
                    <a:pt x="2717834" y="65614"/>
                  </a:lnTo>
                  <a:lnTo>
                    <a:pt x="2853726" y="65614"/>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371812"/>
            </a:xfrm>
            <a:custGeom>
              <a:avLst/>
              <a:pathLst>
                <a:path w="3397293" h="371812">
                  <a:moveTo>
                    <a:pt x="0" y="371812"/>
                  </a:moveTo>
                  <a:lnTo>
                    <a:pt x="135891" y="306198"/>
                  </a:lnTo>
                  <a:lnTo>
                    <a:pt x="271783" y="328070"/>
                  </a:lnTo>
                  <a:lnTo>
                    <a:pt x="407675" y="306198"/>
                  </a:lnTo>
                  <a:lnTo>
                    <a:pt x="543566" y="328070"/>
                  </a:lnTo>
                  <a:lnTo>
                    <a:pt x="679458" y="262456"/>
                  </a:lnTo>
                  <a:lnTo>
                    <a:pt x="815350" y="328070"/>
                  </a:lnTo>
                  <a:lnTo>
                    <a:pt x="951242" y="284327"/>
                  </a:lnTo>
                  <a:lnTo>
                    <a:pt x="1087133" y="328070"/>
                  </a:lnTo>
                  <a:lnTo>
                    <a:pt x="1223025" y="328070"/>
                  </a:lnTo>
                  <a:lnTo>
                    <a:pt x="1358917" y="262456"/>
                  </a:lnTo>
                  <a:lnTo>
                    <a:pt x="1494809" y="196842"/>
                  </a:lnTo>
                  <a:lnTo>
                    <a:pt x="1630700" y="131228"/>
                  </a:lnTo>
                  <a:lnTo>
                    <a:pt x="1766592" y="65614"/>
                  </a:lnTo>
                  <a:lnTo>
                    <a:pt x="1902484" y="0"/>
                  </a:lnTo>
                  <a:lnTo>
                    <a:pt x="2038375" y="21871"/>
                  </a:lnTo>
                  <a:lnTo>
                    <a:pt x="2174267" y="65614"/>
                  </a:lnTo>
                  <a:lnTo>
                    <a:pt x="2310159" y="65614"/>
                  </a:lnTo>
                  <a:lnTo>
                    <a:pt x="2446051" y="87485"/>
                  </a:lnTo>
                  <a:lnTo>
                    <a:pt x="2581942" y="153099"/>
                  </a:lnTo>
                  <a:lnTo>
                    <a:pt x="2717834" y="65614"/>
                  </a:lnTo>
                  <a:lnTo>
                    <a:pt x="2853726" y="65614"/>
                  </a:lnTo>
                  <a:lnTo>
                    <a:pt x="2989618" y="65614"/>
                  </a:lnTo>
                  <a:lnTo>
                    <a:pt x="3125509" y="65614"/>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371812"/>
            </a:xfrm>
            <a:custGeom>
              <a:avLst/>
              <a:pathLst>
                <a:path w="3397293" h="371812">
                  <a:moveTo>
                    <a:pt x="0" y="371812"/>
                  </a:moveTo>
                  <a:lnTo>
                    <a:pt x="135891" y="306198"/>
                  </a:lnTo>
                  <a:lnTo>
                    <a:pt x="271783" y="328070"/>
                  </a:lnTo>
                  <a:lnTo>
                    <a:pt x="407675" y="306198"/>
                  </a:lnTo>
                  <a:lnTo>
                    <a:pt x="543566" y="328070"/>
                  </a:lnTo>
                  <a:lnTo>
                    <a:pt x="679458" y="262456"/>
                  </a:lnTo>
                  <a:lnTo>
                    <a:pt x="815350" y="328070"/>
                  </a:lnTo>
                  <a:lnTo>
                    <a:pt x="951242" y="284327"/>
                  </a:lnTo>
                  <a:lnTo>
                    <a:pt x="1087133" y="328070"/>
                  </a:lnTo>
                  <a:lnTo>
                    <a:pt x="1223025" y="328070"/>
                  </a:lnTo>
                  <a:lnTo>
                    <a:pt x="1358917" y="262456"/>
                  </a:lnTo>
                  <a:lnTo>
                    <a:pt x="1494809" y="196842"/>
                  </a:lnTo>
                  <a:lnTo>
                    <a:pt x="1630700" y="131228"/>
                  </a:lnTo>
                  <a:lnTo>
                    <a:pt x="1766592" y="65614"/>
                  </a:lnTo>
                  <a:lnTo>
                    <a:pt x="1902484" y="0"/>
                  </a:lnTo>
                  <a:lnTo>
                    <a:pt x="2038375" y="21871"/>
                  </a:lnTo>
                  <a:lnTo>
                    <a:pt x="2174267" y="65614"/>
                  </a:lnTo>
                  <a:lnTo>
                    <a:pt x="2310159" y="65614"/>
                  </a:lnTo>
                  <a:lnTo>
                    <a:pt x="2446051" y="87485"/>
                  </a:lnTo>
                  <a:lnTo>
                    <a:pt x="2581942" y="153099"/>
                  </a:lnTo>
                  <a:lnTo>
                    <a:pt x="2717834" y="65614"/>
                  </a:lnTo>
                  <a:lnTo>
                    <a:pt x="2853726" y="65614"/>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39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44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68" y="4990743"/>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60" name="tx60"/>
            <p:cNvSpPr/>
            <p:nvPr/>
          </p:nvSpPr>
          <p:spPr>
            <a:xfrm>
              <a:off x="247109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54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3946" y="1405107"/>
              <a:ext cx="24313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Austria, 2000-2025</a:t>
              </a:r>
            </a:p>
          </p:txBody>
        </p:sp>
        <p:sp>
          <p:nvSpPr>
            <p:cNvPr id="63" name="pl63"/>
            <p:cNvSpPr/>
            <p:nvPr/>
          </p:nvSpPr>
          <p:spPr>
            <a:xfrm>
              <a:off x="5267799" y="36344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838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333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09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58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1445939"/>
            </a:xfrm>
            <a:custGeom>
              <a:avLst/>
              <a:pathLst>
                <a:path w="3397293" h="1445939">
                  <a:moveTo>
                    <a:pt x="0" y="1445939"/>
                  </a:moveTo>
                  <a:lnTo>
                    <a:pt x="135891" y="1190773"/>
                  </a:lnTo>
                  <a:lnTo>
                    <a:pt x="271783" y="1275828"/>
                  </a:lnTo>
                  <a:lnTo>
                    <a:pt x="407675" y="1190773"/>
                  </a:lnTo>
                  <a:lnTo>
                    <a:pt x="543566" y="1275828"/>
                  </a:lnTo>
                  <a:lnTo>
                    <a:pt x="679458" y="1020662"/>
                  </a:lnTo>
                  <a:lnTo>
                    <a:pt x="815350" y="1275828"/>
                  </a:lnTo>
                  <a:lnTo>
                    <a:pt x="951242" y="1105718"/>
                  </a:lnTo>
                  <a:lnTo>
                    <a:pt x="1087133" y="1275828"/>
                  </a:lnTo>
                  <a:lnTo>
                    <a:pt x="1223025" y="1275828"/>
                  </a:lnTo>
                  <a:lnTo>
                    <a:pt x="1358917" y="1020662"/>
                  </a:lnTo>
                  <a:lnTo>
                    <a:pt x="1494809" y="765497"/>
                  </a:lnTo>
                  <a:lnTo>
                    <a:pt x="1630700" y="510331"/>
                  </a:lnTo>
                  <a:lnTo>
                    <a:pt x="1766592" y="255165"/>
                  </a:lnTo>
                  <a:lnTo>
                    <a:pt x="1902484" y="0"/>
                  </a:lnTo>
                  <a:lnTo>
                    <a:pt x="2038375" y="85055"/>
                  </a:lnTo>
                  <a:lnTo>
                    <a:pt x="2174267" y="255165"/>
                  </a:lnTo>
                  <a:lnTo>
                    <a:pt x="2310159" y="255165"/>
                  </a:lnTo>
                  <a:lnTo>
                    <a:pt x="2446051" y="340220"/>
                  </a:lnTo>
                  <a:lnTo>
                    <a:pt x="2581942" y="595386"/>
                  </a:lnTo>
                  <a:lnTo>
                    <a:pt x="2717834" y="255165"/>
                  </a:lnTo>
                  <a:lnTo>
                    <a:pt x="2853726" y="255165"/>
                  </a:lnTo>
                  <a:lnTo>
                    <a:pt x="2989618" y="255165"/>
                  </a:lnTo>
                  <a:lnTo>
                    <a:pt x="3125509" y="255165"/>
                  </a:lnTo>
                  <a:lnTo>
                    <a:pt x="3261401" y="255165"/>
                  </a:lnTo>
                  <a:lnTo>
                    <a:pt x="3397293" y="255165"/>
                  </a:lnTo>
                </a:path>
              </a:pathLst>
            </a:custGeom>
            <a:ln w="27101" cap="flat">
              <a:solidFill>
                <a:srgbClr val="0058AB">
                  <a:alpha val="100000"/>
                </a:srgbClr>
              </a:solidFill>
              <a:prstDash val="solid"/>
              <a:round/>
            </a:ln>
          </p:spPr>
          <p:txBody>
            <a:bodyPr/>
            <a:lstStyle/>
            <a:p/>
          </p:txBody>
        </p:sp>
        <p:sp>
          <p:nvSpPr>
            <p:cNvPr id="77" name="pl77"/>
            <p:cNvSpPr/>
            <p:nvPr/>
          </p:nvSpPr>
          <p:spPr>
            <a:xfrm>
              <a:off x="5437664" y="3209142"/>
              <a:ext cx="3397293" cy="765497"/>
            </a:xfrm>
            <a:custGeom>
              <a:avLst/>
              <a:pathLst>
                <a:path w="3397293" h="765497">
                  <a:moveTo>
                    <a:pt x="0" y="765497"/>
                  </a:moveTo>
                  <a:lnTo>
                    <a:pt x="135891" y="680441"/>
                  </a:lnTo>
                  <a:lnTo>
                    <a:pt x="271783" y="680441"/>
                  </a:lnTo>
                  <a:lnTo>
                    <a:pt x="407675" y="595386"/>
                  </a:lnTo>
                  <a:lnTo>
                    <a:pt x="543566" y="510331"/>
                  </a:lnTo>
                  <a:lnTo>
                    <a:pt x="679458" y="425276"/>
                  </a:lnTo>
                  <a:lnTo>
                    <a:pt x="815350" y="340220"/>
                  </a:lnTo>
                  <a:lnTo>
                    <a:pt x="951242" y="340220"/>
                  </a:lnTo>
                  <a:lnTo>
                    <a:pt x="1087133" y="255165"/>
                  </a:lnTo>
                  <a:lnTo>
                    <a:pt x="1223025" y="170110"/>
                  </a:lnTo>
                  <a:lnTo>
                    <a:pt x="1358917" y="170110"/>
                  </a:lnTo>
                  <a:lnTo>
                    <a:pt x="1494809" y="85055"/>
                  </a:lnTo>
                  <a:lnTo>
                    <a:pt x="1630700" y="170110"/>
                  </a:lnTo>
                  <a:lnTo>
                    <a:pt x="1766592" y="170110"/>
                  </a:lnTo>
                  <a:lnTo>
                    <a:pt x="1902484" y="170110"/>
                  </a:lnTo>
                  <a:lnTo>
                    <a:pt x="2038375" y="170110"/>
                  </a:lnTo>
                  <a:lnTo>
                    <a:pt x="2174267" y="85055"/>
                  </a:lnTo>
                  <a:lnTo>
                    <a:pt x="2310159" y="85055"/>
                  </a:lnTo>
                  <a:lnTo>
                    <a:pt x="2446051" y="85055"/>
                  </a:lnTo>
                  <a:lnTo>
                    <a:pt x="2581942" y="0"/>
                  </a:lnTo>
                  <a:lnTo>
                    <a:pt x="2717834" y="255165"/>
                  </a:lnTo>
                  <a:lnTo>
                    <a:pt x="2853726" y="425276"/>
                  </a:lnTo>
                  <a:lnTo>
                    <a:pt x="2989618" y="170110"/>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78" name="pl78"/>
            <p:cNvSpPr/>
            <p:nvPr/>
          </p:nvSpPr>
          <p:spPr>
            <a:xfrm>
              <a:off x="5437664" y="3124087"/>
              <a:ext cx="3397293" cy="170110"/>
            </a:xfrm>
            <a:custGeom>
              <a:avLst/>
              <a:pathLst>
                <a:path w="3397293" h="170110">
                  <a:moveTo>
                    <a:pt x="0" y="85055"/>
                  </a:moveTo>
                  <a:lnTo>
                    <a:pt x="135891" y="85055"/>
                  </a:lnTo>
                  <a:lnTo>
                    <a:pt x="271783" y="85055"/>
                  </a:lnTo>
                  <a:lnTo>
                    <a:pt x="407675" y="85055"/>
                  </a:lnTo>
                  <a:lnTo>
                    <a:pt x="543566" y="85055"/>
                  </a:lnTo>
                  <a:lnTo>
                    <a:pt x="679458" y="0"/>
                  </a:lnTo>
                  <a:lnTo>
                    <a:pt x="815350" y="0"/>
                  </a:lnTo>
                  <a:lnTo>
                    <a:pt x="951242" y="0"/>
                  </a:lnTo>
                  <a:lnTo>
                    <a:pt x="1087133" y="85055"/>
                  </a:lnTo>
                  <a:lnTo>
                    <a:pt x="1223025" y="85055"/>
                  </a:lnTo>
                  <a:lnTo>
                    <a:pt x="1358917" y="85055"/>
                  </a:lnTo>
                  <a:lnTo>
                    <a:pt x="1494809" y="85055"/>
                  </a:lnTo>
                  <a:lnTo>
                    <a:pt x="1630700" y="85055"/>
                  </a:lnTo>
                  <a:lnTo>
                    <a:pt x="1766592" y="85055"/>
                  </a:lnTo>
                  <a:lnTo>
                    <a:pt x="1902484" y="85055"/>
                  </a:lnTo>
                  <a:lnTo>
                    <a:pt x="2038375" y="85055"/>
                  </a:lnTo>
                  <a:lnTo>
                    <a:pt x="2174267" y="85055"/>
                  </a:lnTo>
                  <a:lnTo>
                    <a:pt x="2310159" y="85055"/>
                  </a:lnTo>
                  <a:lnTo>
                    <a:pt x="2446051" y="85055"/>
                  </a:lnTo>
                  <a:lnTo>
                    <a:pt x="2581942" y="85055"/>
                  </a:lnTo>
                  <a:lnTo>
                    <a:pt x="2717834" y="85055"/>
                  </a:lnTo>
                  <a:lnTo>
                    <a:pt x="2853726" y="85055"/>
                  </a:lnTo>
                  <a:lnTo>
                    <a:pt x="2989618" y="85055"/>
                  </a:lnTo>
                  <a:lnTo>
                    <a:pt x="3125509" y="85055"/>
                  </a:lnTo>
                  <a:lnTo>
                    <a:pt x="3261401" y="85055"/>
                  </a:lnTo>
                  <a:lnTo>
                    <a:pt x="3397293" y="170110"/>
                  </a:lnTo>
                </a:path>
              </a:pathLst>
            </a:custGeom>
            <a:ln w="27101" cap="flat">
              <a:solidFill>
                <a:srgbClr val="961A49">
                  <a:alpha val="100000"/>
                </a:srgbClr>
              </a:solidFill>
              <a:prstDash val="solid"/>
              <a:round/>
            </a:ln>
          </p:spPr>
          <p:txBody>
            <a:bodyPr/>
            <a:lstStyle/>
            <a:p/>
          </p:txBody>
        </p:sp>
        <p:sp>
          <p:nvSpPr>
            <p:cNvPr id="79" name="pl79"/>
            <p:cNvSpPr/>
            <p:nvPr/>
          </p:nvSpPr>
          <p:spPr>
            <a:xfrm>
              <a:off x="5437664" y="320914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1445939"/>
            </a:xfrm>
            <a:custGeom>
              <a:avLst/>
              <a:pathLst>
                <a:path w="3397293" h="1445939">
                  <a:moveTo>
                    <a:pt x="0" y="1445939"/>
                  </a:moveTo>
                  <a:lnTo>
                    <a:pt x="135891" y="1190773"/>
                  </a:lnTo>
                  <a:lnTo>
                    <a:pt x="271783" y="1275828"/>
                  </a:lnTo>
                  <a:lnTo>
                    <a:pt x="407675" y="1190773"/>
                  </a:lnTo>
                  <a:lnTo>
                    <a:pt x="543566" y="1275828"/>
                  </a:lnTo>
                  <a:lnTo>
                    <a:pt x="679458" y="1020662"/>
                  </a:lnTo>
                  <a:lnTo>
                    <a:pt x="815350" y="1275828"/>
                  </a:lnTo>
                  <a:lnTo>
                    <a:pt x="951242" y="1105718"/>
                  </a:lnTo>
                  <a:lnTo>
                    <a:pt x="1087133" y="1275828"/>
                  </a:lnTo>
                  <a:lnTo>
                    <a:pt x="1223025" y="1275828"/>
                  </a:lnTo>
                  <a:lnTo>
                    <a:pt x="1358917" y="1020662"/>
                  </a:lnTo>
                  <a:lnTo>
                    <a:pt x="1494809" y="765497"/>
                  </a:lnTo>
                  <a:lnTo>
                    <a:pt x="1630700" y="510331"/>
                  </a:lnTo>
                  <a:lnTo>
                    <a:pt x="1766592" y="255165"/>
                  </a:lnTo>
                  <a:lnTo>
                    <a:pt x="1902484" y="0"/>
                  </a:lnTo>
                  <a:lnTo>
                    <a:pt x="2038375" y="85055"/>
                  </a:lnTo>
                  <a:lnTo>
                    <a:pt x="2174267" y="255165"/>
                  </a:lnTo>
                  <a:lnTo>
                    <a:pt x="2310159" y="255165"/>
                  </a:lnTo>
                  <a:lnTo>
                    <a:pt x="2446051" y="340220"/>
                  </a:lnTo>
                  <a:lnTo>
                    <a:pt x="2581942" y="595386"/>
                  </a:lnTo>
                  <a:lnTo>
                    <a:pt x="2717834" y="255165"/>
                  </a:lnTo>
                  <a:lnTo>
                    <a:pt x="2853726" y="255165"/>
                  </a:lnTo>
                  <a:lnTo>
                    <a:pt x="2989618" y="255165"/>
                  </a:lnTo>
                  <a:lnTo>
                    <a:pt x="3125509" y="255165"/>
                  </a:lnTo>
                  <a:lnTo>
                    <a:pt x="3261401" y="255165"/>
                  </a:lnTo>
                  <a:lnTo>
                    <a:pt x="3397293" y="255165"/>
                  </a:lnTo>
                </a:path>
              </a:pathLst>
            </a:custGeom>
            <a:ln w="43362" cap="flat">
              <a:solidFill>
                <a:srgbClr val="000000">
                  <a:alpha val="100000"/>
                </a:srgbClr>
              </a:solidFill>
              <a:prstDash val="solid"/>
              <a:round/>
            </a:ln>
          </p:spPr>
          <p:txBody>
            <a:bodyPr/>
            <a:lstStyle/>
            <a:p/>
          </p:txBody>
        </p:sp>
        <p:sp>
          <p:nvSpPr>
            <p:cNvPr id="81" name="pl81"/>
            <p:cNvSpPr/>
            <p:nvPr/>
          </p:nvSpPr>
          <p:spPr>
            <a:xfrm>
              <a:off x="5437664" y="3073054"/>
              <a:ext cx="0" cy="986640"/>
            </a:xfrm>
            <a:custGeom>
              <a:avLst/>
              <a:pathLst>
                <a:path w="0" h="986640">
                  <a:moveTo>
                    <a:pt x="0" y="986640"/>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3073054"/>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3073054"/>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698810"/>
              <a:ext cx="0" cy="374243"/>
            </a:xfrm>
            <a:custGeom>
              <a:avLst/>
              <a:pathLst>
                <a:path w="0" h="374243">
                  <a:moveTo>
                    <a:pt x="0" y="0"/>
                  </a:moveTo>
                  <a:lnTo>
                    <a:pt x="0" y="374243"/>
                  </a:lnTo>
                </a:path>
              </a:pathLst>
            </a:custGeom>
            <a:ln w="13550" cap="flat">
              <a:solidFill>
                <a:srgbClr val="0058AB">
                  <a:alpha val="100000"/>
                </a:srgbClr>
              </a:solidFill>
              <a:prstDash val="dot"/>
              <a:round/>
            </a:ln>
          </p:spPr>
          <p:txBody>
            <a:bodyPr/>
            <a:lstStyle/>
            <a:p/>
          </p:txBody>
        </p:sp>
        <p:sp>
          <p:nvSpPr>
            <p:cNvPr id="85" name="pl85"/>
            <p:cNvSpPr/>
            <p:nvPr/>
          </p:nvSpPr>
          <p:spPr>
            <a:xfrm>
              <a:off x="8019606" y="3073054"/>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868921"/>
              <a:ext cx="0" cy="204132"/>
            </a:xfrm>
            <a:custGeom>
              <a:avLst/>
              <a:pathLst>
                <a:path w="0" h="204132">
                  <a:moveTo>
                    <a:pt x="0" y="0"/>
                  </a:moveTo>
                  <a:lnTo>
                    <a:pt x="0" y="204132"/>
                  </a:lnTo>
                </a:path>
              </a:pathLst>
            </a:custGeom>
            <a:ln w="13550" cap="flat">
              <a:solidFill>
                <a:srgbClr val="0058AB">
                  <a:alpha val="100000"/>
                </a:srgbClr>
              </a:solidFill>
              <a:prstDash val="dot"/>
              <a:round/>
            </a:ln>
          </p:spPr>
          <p:txBody>
            <a:bodyPr/>
            <a:lstStyle/>
            <a:p/>
          </p:txBody>
        </p:sp>
        <p:sp>
          <p:nvSpPr>
            <p:cNvPr id="87" name="pl87"/>
            <p:cNvSpPr/>
            <p:nvPr/>
          </p:nvSpPr>
          <p:spPr>
            <a:xfrm>
              <a:off x="8834957" y="2868921"/>
              <a:ext cx="0" cy="204132"/>
            </a:xfrm>
            <a:custGeom>
              <a:avLst/>
              <a:pathLst>
                <a:path w="0" h="204132">
                  <a:moveTo>
                    <a:pt x="0" y="0"/>
                  </a:moveTo>
                  <a:lnTo>
                    <a:pt x="0" y="204132"/>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1445939"/>
            </a:xfrm>
            <a:custGeom>
              <a:avLst/>
              <a:pathLst>
                <a:path w="3397293" h="1445939">
                  <a:moveTo>
                    <a:pt x="0" y="1445939"/>
                  </a:moveTo>
                  <a:lnTo>
                    <a:pt x="135891" y="1190773"/>
                  </a:lnTo>
                  <a:lnTo>
                    <a:pt x="271783" y="1275828"/>
                  </a:lnTo>
                  <a:lnTo>
                    <a:pt x="407675" y="1190773"/>
                  </a:lnTo>
                  <a:lnTo>
                    <a:pt x="543566" y="1275828"/>
                  </a:lnTo>
                  <a:lnTo>
                    <a:pt x="679458" y="1020662"/>
                  </a:lnTo>
                  <a:lnTo>
                    <a:pt x="815350" y="1275828"/>
                  </a:lnTo>
                  <a:lnTo>
                    <a:pt x="951242" y="1105718"/>
                  </a:lnTo>
                  <a:lnTo>
                    <a:pt x="1087133" y="1275828"/>
                  </a:lnTo>
                  <a:lnTo>
                    <a:pt x="1223025" y="1275828"/>
                  </a:lnTo>
                  <a:lnTo>
                    <a:pt x="1358917" y="1020662"/>
                  </a:lnTo>
                  <a:lnTo>
                    <a:pt x="1494809" y="765497"/>
                  </a:lnTo>
                  <a:lnTo>
                    <a:pt x="1630700" y="510331"/>
                  </a:lnTo>
                  <a:lnTo>
                    <a:pt x="1766592" y="255165"/>
                  </a:lnTo>
                  <a:lnTo>
                    <a:pt x="1902484" y="0"/>
                  </a:lnTo>
                  <a:lnTo>
                    <a:pt x="2038375" y="85055"/>
                  </a:lnTo>
                  <a:lnTo>
                    <a:pt x="2174267" y="255165"/>
                  </a:lnTo>
                  <a:lnTo>
                    <a:pt x="2310159" y="255165"/>
                  </a:lnTo>
                  <a:lnTo>
                    <a:pt x="2446051" y="340220"/>
                  </a:lnTo>
                  <a:lnTo>
                    <a:pt x="2581942" y="595386"/>
                  </a:lnTo>
                  <a:lnTo>
                    <a:pt x="2717834" y="255165"/>
                  </a:lnTo>
                  <a:lnTo>
                    <a:pt x="2853726" y="255165"/>
                  </a:lnTo>
                  <a:lnTo>
                    <a:pt x="2989618" y="255165"/>
                  </a:lnTo>
                  <a:lnTo>
                    <a:pt x="3125509" y="255165"/>
                  </a:lnTo>
                  <a:lnTo>
                    <a:pt x="3261401" y="255165"/>
                  </a:lnTo>
                  <a:lnTo>
                    <a:pt x="3397293" y="255165"/>
                  </a:lnTo>
                </a:path>
              </a:pathLst>
            </a:custGeom>
            <a:ln w="27101" cap="flat">
              <a:solidFill>
                <a:srgbClr val="0058AB">
                  <a:alpha val="100000"/>
                </a:srgbClr>
              </a:solidFill>
              <a:prstDash val="solid"/>
              <a:round/>
            </a:ln>
          </p:spPr>
          <p:txBody>
            <a:bodyPr/>
            <a:lstStyle/>
            <a:p/>
          </p:txBody>
        </p:sp>
        <p:sp>
          <p:nvSpPr>
            <p:cNvPr id="89" name="tx89"/>
            <p:cNvSpPr/>
            <p:nvPr/>
          </p:nvSpPr>
          <p:spPr>
            <a:xfrm>
              <a:off x="5359324" y="299859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0" name="tx90"/>
            <p:cNvSpPr/>
            <p:nvPr/>
          </p:nvSpPr>
          <p:spPr>
            <a:xfrm>
              <a:off x="6068928" y="299996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748386" y="299996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445895" y="2998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989462" y="2998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300023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804812" y="300023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902429" y="32550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32550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31570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3064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727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727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206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2831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94367" y="4990743"/>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114" name="tx114"/>
            <p:cNvSpPr/>
            <p:nvPr/>
          </p:nvSpPr>
          <p:spPr>
            <a:xfrm>
              <a:off x="67877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55024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796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2046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1295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0545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421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670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0920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321564" cy="114824"/>
            </a:xfrm>
            <a:prstGeom prst="rect">
              <a:avLst/>
            </a:prstGeom>
            <a:solidFill>
              <a:srgbClr val="1CABE2">
                <a:alpha val="80000"/>
              </a:srgbClr>
            </a:solidFill>
          </p:spPr>
          <p:txBody>
            <a:bodyPr/>
            <a:lstStyle/>
            <a:p/>
          </p:txBody>
        </p:sp>
        <p:sp>
          <p:nvSpPr>
            <p:cNvPr id="129" name="rc129"/>
            <p:cNvSpPr/>
            <p:nvPr/>
          </p:nvSpPr>
          <p:spPr>
            <a:xfrm>
              <a:off x="1317178" y="5743865"/>
              <a:ext cx="3661263" cy="114824"/>
            </a:xfrm>
            <a:prstGeom prst="rect">
              <a:avLst/>
            </a:prstGeom>
            <a:solidFill>
              <a:srgbClr val="1CABE2">
                <a:alpha val="80000"/>
              </a:srgbClr>
            </a:solidFill>
          </p:spPr>
          <p:txBody>
            <a:bodyPr/>
            <a:lstStyle/>
            <a:p/>
          </p:txBody>
        </p:sp>
        <p:sp>
          <p:nvSpPr>
            <p:cNvPr id="130" name="rc130"/>
            <p:cNvSpPr/>
            <p:nvPr/>
          </p:nvSpPr>
          <p:spPr>
            <a:xfrm>
              <a:off x="1317178" y="5600334"/>
              <a:ext cx="3619877" cy="114824"/>
            </a:xfrm>
            <a:prstGeom prst="rect">
              <a:avLst/>
            </a:prstGeom>
            <a:solidFill>
              <a:srgbClr val="1CABE2">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289254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481749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7" name="tx137"/>
            <p:cNvSpPr/>
            <p:nvPr/>
          </p:nvSpPr>
          <p:spPr>
            <a:xfrm>
              <a:off x="674245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8" name="tx13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Austria (95%) was 5 percentage points higher than the global average (90%) and 1 percentage point lower than the average across all non-programme countries (96%).
National DTP1 coverage was 4 percentage points higher than in 2019 (91%).
This equates to 4,000 zero-dose children in 2025 compared to 8,000 zero-dose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Austria DTP1 coverage was 95% - this is 4 percentage points higher than in 2019 and 5 percentage points higher than the global average (90%).</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Austria ranked number 12 out of 41 countries for lowest DTP1 coverage (based on tied ranks).
Austria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F26A21">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Austria ranked number 13 out of 41 countries with 4,000 zero-dose children.
In 2025, Austria ranked number 15 out of 41 countries with 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8564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861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8668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8720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88590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08642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2869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678551"/>
              <a:ext cx="203168" cy="1006835"/>
            </a:xfrm>
            <a:prstGeom prst="rect">
              <a:avLst/>
            </a:prstGeom>
            <a:solidFill>
              <a:srgbClr val="80BD41">
                <a:alpha val="100000"/>
              </a:srgbClr>
            </a:solidFill>
          </p:spPr>
          <p:txBody>
            <a:bodyPr/>
            <a:lstStyle/>
            <a:p/>
          </p:txBody>
        </p:sp>
        <p:sp>
          <p:nvSpPr>
            <p:cNvPr id="27" name="rc27"/>
            <p:cNvSpPr/>
            <p:nvPr/>
          </p:nvSpPr>
          <p:spPr>
            <a:xfrm>
              <a:off x="1332670" y="3442384"/>
              <a:ext cx="203168" cy="236166"/>
            </a:xfrm>
            <a:prstGeom prst="rect">
              <a:avLst/>
            </a:prstGeom>
            <a:solidFill>
              <a:srgbClr val="0058AB">
                <a:alpha val="100000"/>
              </a:srgbClr>
            </a:solidFill>
          </p:spPr>
          <p:txBody>
            <a:bodyPr/>
            <a:lstStyle/>
            <a:p/>
          </p:txBody>
        </p:sp>
        <p:sp>
          <p:nvSpPr>
            <p:cNvPr id="28" name="rc28"/>
            <p:cNvSpPr/>
            <p:nvPr/>
          </p:nvSpPr>
          <p:spPr>
            <a:xfrm>
              <a:off x="1332670" y="3678551"/>
              <a:ext cx="203168" cy="0"/>
            </a:xfrm>
            <a:prstGeom prst="rect">
              <a:avLst/>
            </a:prstGeom>
            <a:solidFill>
              <a:srgbClr val="1CABE2">
                <a:alpha val="100000"/>
              </a:srgbClr>
            </a:solidFill>
          </p:spPr>
          <p:txBody>
            <a:bodyPr/>
            <a:lstStyle/>
            <a:p/>
          </p:txBody>
        </p:sp>
        <p:sp>
          <p:nvSpPr>
            <p:cNvPr id="29" name="rc29"/>
            <p:cNvSpPr/>
            <p:nvPr/>
          </p:nvSpPr>
          <p:spPr>
            <a:xfrm>
              <a:off x="1558413" y="3680102"/>
              <a:ext cx="203168" cy="1005284"/>
            </a:xfrm>
            <a:prstGeom prst="rect">
              <a:avLst/>
            </a:prstGeom>
            <a:solidFill>
              <a:srgbClr val="80BD41">
                <a:alpha val="100000"/>
              </a:srgbClr>
            </a:solidFill>
          </p:spPr>
          <p:txBody>
            <a:bodyPr/>
            <a:lstStyle/>
            <a:p/>
          </p:txBody>
        </p:sp>
        <p:sp>
          <p:nvSpPr>
            <p:cNvPr id="30" name="rc30"/>
            <p:cNvSpPr/>
            <p:nvPr/>
          </p:nvSpPr>
          <p:spPr>
            <a:xfrm>
              <a:off x="1558413" y="3488626"/>
              <a:ext cx="203168" cy="191475"/>
            </a:xfrm>
            <a:prstGeom prst="rect">
              <a:avLst/>
            </a:prstGeom>
            <a:solidFill>
              <a:srgbClr val="0058AB">
                <a:alpha val="100000"/>
              </a:srgbClr>
            </a:solidFill>
          </p:spPr>
          <p:txBody>
            <a:bodyPr/>
            <a:lstStyle/>
            <a:p/>
          </p:txBody>
        </p:sp>
        <p:sp>
          <p:nvSpPr>
            <p:cNvPr id="31" name="rc31"/>
            <p:cNvSpPr/>
            <p:nvPr/>
          </p:nvSpPr>
          <p:spPr>
            <a:xfrm>
              <a:off x="1558413" y="3680102"/>
              <a:ext cx="203168" cy="0"/>
            </a:xfrm>
            <a:prstGeom prst="rect">
              <a:avLst/>
            </a:prstGeom>
            <a:solidFill>
              <a:srgbClr val="1CABE2">
                <a:alpha val="100000"/>
              </a:srgbClr>
            </a:solidFill>
          </p:spPr>
          <p:txBody>
            <a:bodyPr/>
            <a:lstStyle/>
            <a:p/>
          </p:txBody>
        </p:sp>
        <p:sp>
          <p:nvSpPr>
            <p:cNvPr id="32" name="rc32"/>
            <p:cNvSpPr/>
            <p:nvPr/>
          </p:nvSpPr>
          <p:spPr>
            <a:xfrm>
              <a:off x="1784155" y="3658516"/>
              <a:ext cx="203168" cy="1026870"/>
            </a:xfrm>
            <a:prstGeom prst="rect">
              <a:avLst/>
            </a:prstGeom>
            <a:solidFill>
              <a:srgbClr val="80BD41">
                <a:alpha val="100000"/>
              </a:srgbClr>
            </a:solidFill>
          </p:spPr>
          <p:txBody>
            <a:bodyPr/>
            <a:lstStyle/>
            <a:p/>
          </p:txBody>
        </p:sp>
        <p:sp>
          <p:nvSpPr>
            <p:cNvPr id="33" name="rc33"/>
            <p:cNvSpPr/>
            <p:nvPr/>
          </p:nvSpPr>
          <p:spPr>
            <a:xfrm>
              <a:off x="1784155" y="3448188"/>
              <a:ext cx="203168" cy="210327"/>
            </a:xfrm>
            <a:prstGeom prst="rect">
              <a:avLst/>
            </a:prstGeom>
            <a:solidFill>
              <a:srgbClr val="0058AB">
                <a:alpha val="100000"/>
              </a:srgbClr>
            </a:solidFill>
          </p:spPr>
          <p:txBody>
            <a:bodyPr/>
            <a:lstStyle/>
            <a:p/>
          </p:txBody>
        </p:sp>
        <p:sp>
          <p:nvSpPr>
            <p:cNvPr id="34" name="rc34"/>
            <p:cNvSpPr/>
            <p:nvPr/>
          </p:nvSpPr>
          <p:spPr>
            <a:xfrm>
              <a:off x="1784155" y="3658516"/>
              <a:ext cx="203168" cy="0"/>
            </a:xfrm>
            <a:prstGeom prst="rect">
              <a:avLst/>
            </a:prstGeom>
            <a:solidFill>
              <a:srgbClr val="1CABE2">
                <a:alpha val="100000"/>
              </a:srgbClr>
            </a:solidFill>
          </p:spPr>
          <p:txBody>
            <a:bodyPr/>
            <a:lstStyle/>
            <a:p/>
          </p:txBody>
        </p:sp>
        <p:sp>
          <p:nvSpPr>
            <p:cNvPr id="35" name="rc35"/>
            <p:cNvSpPr/>
            <p:nvPr/>
          </p:nvSpPr>
          <p:spPr>
            <a:xfrm>
              <a:off x="2009898" y="3664992"/>
              <a:ext cx="203168" cy="1020394"/>
            </a:xfrm>
            <a:prstGeom prst="rect">
              <a:avLst/>
            </a:prstGeom>
            <a:solidFill>
              <a:srgbClr val="80BD41">
                <a:alpha val="100000"/>
              </a:srgbClr>
            </a:solidFill>
          </p:spPr>
          <p:txBody>
            <a:bodyPr/>
            <a:lstStyle/>
            <a:p/>
          </p:txBody>
        </p:sp>
        <p:sp>
          <p:nvSpPr>
            <p:cNvPr id="36" name="rc36"/>
            <p:cNvSpPr/>
            <p:nvPr/>
          </p:nvSpPr>
          <p:spPr>
            <a:xfrm>
              <a:off x="2009898" y="3470638"/>
              <a:ext cx="203168" cy="194354"/>
            </a:xfrm>
            <a:prstGeom prst="rect">
              <a:avLst/>
            </a:prstGeom>
            <a:solidFill>
              <a:srgbClr val="0058AB">
                <a:alpha val="100000"/>
              </a:srgbClr>
            </a:solidFill>
          </p:spPr>
          <p:txBody>
            <a:bodyPr/>
            <a:lstStyle/>
            <a:p/>
          </p:txBody>
        </p:sp>
        <p:sp>
          <p:nvSpPr>
            <p:cNvPr id="37" name="rc37"/>
            <p:cNvSpPr/>
            <p:nvPr/>
          </p:nvSpPr>
          <p:spPr>
            <a:xfrm>
              <a:off x="2009898" y="3664992"/>
              <a:ext cx="203168" cy="0"/>
            </a:xfrm>
            <a:prstGeom prst="rect">
              <a:avLst/>
            </a:prstGeom>
            <a:solidFill>
              <a:srgbClr val="1CABE2">
                <a:alpha val="100000"/>
              </a:srgbClr>
            </a:solidFill>
          </p:spPr>
          <p:txBody>
            <a:bodyPr/>
            <a:lstStyle/>
            <a:p/>
          </p:txBody>
        </p:sp>
        <p:sp>
          <p:nvSpPr>
            <p:cNvPr id="38" name="rc38"/>
            <p:cNvSpPr/>
            <p:nvPr/>
          </p:nvSpPr>
          <p:spPr>
            <a:xfrm>
              <a:off x="2235640" y="3651673"/>
              <a:ext cx="203168" cy="1033714"/>
            </a:xfrm>
            <a:prstGeom prst="rect">
              <a:avLst/>
            </a:prstGeom>
            <a:solidFill>
              <a:srgbClr val="80BD41">
                <a:alpha val="100000"/>
              </a:srgbClr>
            </a:solidFill>
          </p:spPr>
          <p:txBody>
            <a:bodyPr/>
            <a:lstStyle/>
            <a:p/>
          </p:txBody>
        </p:sp>
        <p:sp>
          <p:nvSpPr>
            <p:cNvPr id="39" name="rc39"/>
            <p:cNvSpPr/>
            <p:nvPr/>
          </p:nvSpPr>
          <p:spPr>
            <a:xfrm>
              <a:off x="2235640" y="3439954"/>
              <a:ext cx="203168" cy="211718"/>
            </a:xfrm>
            <a:prstGeom prst="rect">
              <a:avLst/>
            </a:prstGeom>
            <a:solidFill>
              <a:srgbClr val="0058AB">
                <a:alpha val="100000"/>
              </a:srgbClr>
            </a:solidFill>
          </p:spPr>
          <p:txBody>
            <a:bodyPr/>
            <a:lstStyle/>
            <a:p/>
          </p:txBody>
        </p:sp>
        <p:sp>
          <p:nvSpPr>
            <p:cNvPr id="40" name="rc40"/>
            <p:cNvSpPr/>
            <p:nvPr/>
          </p:nvSpPr>
          <p:spPr>
            <a:xfrm>
              <a:off x="2235640" y="3651673"/>
              <a:ext cx="203168" cy="0"/>
            </a:xfrm>
            <a:prstGeom prst="rect">
              <a:avLst/>
            </a:prstGeom>
            <a:solidFill>
              <a:srgbClr val="1CABE2">
                <a:alpha val="100000"/>
              </a:srgbClr>
            </a:solidFill>
          </p:spPr>
          <p:txBody>
            <a:bodyPr/>
            <a:lstStyle/>
            <a:p/>
          </p:txBody>
        </p:sp>
        <p:sp>
          <p:nvSpPr>
            <p:cNvPr id="41" name="rc41"/>
            <p:cNvSpPr/>
            <p:nvPr/>
          </p:nvSpPr>
          <p:spPr>
            <a:xfrm>
              <a:off x="2461382" y="3621980"/>
              <a:ext cx="203168" cy="1063406"/>
            </a:xfrm>
            <a:prstGeom prst="rect">
              <a:avLst/>
            </a:prstGeom>
            <a:solidFill>
              <a:srgbClr val="80BD41">
                <a:alpha val="100000"/>
              </a:srgbClr>
            </a:solidFill>
          </p:spPr>
          <p:txBody>
            <a:bodyPr/>
            <a:lstStyle/>
            <a:p/>
          </p:txBody>
        </p:sp>
        <p:sp>
          <p:nvSpPr>
            <p:cNvPr id="42" name="rc42"/>
            <p:cNvSpPr/>
            <p:nvPr/>
          </p:nvSpPr>
          <p:spPr>
            <a:xfrm>
              <a:off x="2461382" y="3448860"/>
              <a:ext cx="203168" cy="173119"/>
            </a:xfrm>
            <a:prstGeom prst="rect">
              <a:avLst/>
            </a:prstGeom>
            <a:solidFill>
              <a:srgbClr val="0058AB">
                <a:alpha val="100000"/>
              </a:srgbClr>
            </a:solidFill>
          </p:spPr>
          <p:txBody>
            <a:bodyPr/>
            <a:lstStyle/>
            <a:p/>
          </p:txBody>
        </p:sp>
        <p:sp>
          <p:nvSpPr>
            <p:cNvPr id="43" name="rc43"/>
            <p:cNvSpPr/>
            <p:nvPr/>
          </p:nvSpPr>
          <p:spPr>
            <a:xfrm>
              <a:off x="2461382" y="3621980"/>
              <a:ext cx="203168" cy="0"/>
            </a:xfrm>
            <a:prstGeom prst="rect">
              <a:avLst/>
            </a:prstGeom>
            <a:solidFill>
              <a:srgbClr val="1CABE2">
                <a:alpha val="100000"/>
              </a:srgbClr>
            </a:solidFill>
          </p:spPr>
          <p:txBody>
            <a:bodyPr/>
            <a:lstStyle/>
            <a:p/>
          </p:txBody>
        </p:sp>
        <p:sp>
          <p:nvSpPr>
            <p:cNvPr id="44" name="rc44"/>
            <p:cNvSpPr/>
            <p:nvPr/>
          </p:nvSpPr>
          <p:spPr>
            <a:xfrm>
              <a:off x="2687125" y="3661890"/>
              <a:ext cx="203168" cy="1023496"/>
            </a:xfrm>
            <a:prstGeom prst="rect">
              <a:avLst/>
            </a:prstGeom>
            <a:solidFill>
              <a:srgbClr val="80BD41">
                <a:alpha val="100000"/>
              </a:srgbClr>
            </a:solidFill>
          </p:spPr>
          <p:txBody>
            <a:bodyPr/>
            <a:lstStyle/>
            <a:p/>
          </p:txBody>
        </p:sp>
        <p:sp>
          <p:nvSpPr>
            <p:cNvPr id="45" name="rc45"/>
            <p:cNvSpPr/>
            <p:nvPr/>
          </p:nvSpPr>
          <p:spPr>
            <a:xfrm>
              <a:off x="2687125" y="3452266"/>
              <a:ext cx="203168" cy="209624"/>
            </a:xfrm>
            <a:prstGeom prst="rect">
              <a:avLst/>
            </a:prstGeom>
            <a:solidFill>
              <a:srgbClr val="0058AB">
                <a:alpha val="100000"/>
              </a:srgbClr>
            </a:solidFill>
          </p:spPr>
          <p:txBody>
            <a:bodyPr/>
            <a:lstStyle/>
            <a:p/>
          </p:txBody>
        </p:sp>
        <p:sp>
          <p:nvSpPr>
            <p:cNvPr id="46" name="rc46"/>
            <p:cNvSpPr/>
            <p:nvPr/>
          </p:nvSpPr>
          <p:spPr>
            <a:xfrm>
              <a:off x="2687125" y="3661890"/>
              <a:ext cx="203168" cy="0"/>
            </a:xfrm>
            <a:prstGeom prst="rect">
              <a:avLst/>
            </a:prstGeom>
            <a:solidFill>
              <a:srgbClr val="1CABE2">
                <a:alpha val="100000"/>
              </a:srgbClr>
            </a:solidFill>
          </p:spPr>
          <p:txBody>
            <a:bodyPr/>
            <a:lstStyle/>
            <a:p/>
          </p:txBody>
        </p:sp>
        <p:sp>
          <p:nvSpPr>
            <p:cNvPr id="47" name="rc47"/>
            <p:cNvSpPr/>
            <p:nvPr/>
          </p:nvSpPr>
          <p:spPr>
            <a:xfrm>
              <a:off x="2912867" y="3660131"/>
              <a:ext cx="203168" cy="1025255"/>
            </a:xfrm>
            <a:prstGeom prst="rect">
              <a:avLst/>
            </a:prstGeom>
            <a:solidFill>
              <a:srgbClr val="80BD41">
                <a:alpha val="100000"/>
              </a:srgbClr>
            </a:solidFill>
          </p:spPr>
          <p:txBody>
            <a:bodyPr/>
            <a:lstStyle/>
            <a:p/>
          </p:txBody>
        </p:sp>
        <p:sp>
          <p:nvSpPr>
            <p:cNvPr id="48" name="rc48"/>
            <p:cNvSpPr/>
            <p:nvPr/>
          </p:nvSpPr>
          <p:spPr>
            <a:xfrm>
              <a:off x="2912867" y="3479208"/>
              <a:ext cx="203168" cy="180922"/>
            </a:xfrm>
            <a:prstGeom prst="rect">
              <a:avLst/>
            </a:prstGeom>
            <a:solidFill>
              <a:srgbClr val="0058AB">
                <a:alpha val="100000"/>
              </a:srgbClr>
            </a:solidFill>
          </p:spPr>
          <p:txBody>
            <a:bodyPr/>
            <a:lstStyle/>
            <a:p/>
          </p:txBody>
        </p:sp>
        <p:sp>
          <p:nvSpPr>
            <p:cNvPr id="49" name="rc49"/>
            <p:cNvSpPr/>
            <p:nvPr/>
          </p:nvSpPr>
          <p:spPr>
            <a:xfrm>
              <a:off x="2912867" y="3660131"/>
              <a:ext cx="203168" cy="0"/>
            </a:xfrm>
            <a:prstGeom prst="rect">
              <a:avLst/>
            </a:prstGeom>
            <a:solidFill>
              <a:srgbClr val="1CABE2">
                <a:alpha val="100000"/>
              </a:srgbClr>
            </a:solidFill>
          </p:spPr>
          <p:txBody>
            <a:bodyPr/>
            <a:lstStyle/>
            <a:p/>
          </p:txBody>
        </p:sp>
        <p:sp>
          <p:nvSpPr>
            <p:cNvPr id="50" name="rc50"/>
            <p:cNvSpPr/>
            <p:nvPr/>
          </p:nvSpPr>
          <p:spPr>
            <a:xfrm>
              <a:off x="3138609" y="3665472"/>
              <a:ext cx="203168" cy="1019915"/>
            </a:xfrm>
            <a:prstGeom prst="rect">
              <a:avLst/>
            </a:prstGeom>
            <a:solidFill>
              <a:srgbClr val="80BD41">
                <a:alpha val="100000"/>
              </a:srgbClr>
            </a:solidFill>
          </p:spPr>
          <p:txBody>
            <a:bodyPr/>
            <a:lstStyle/>
            <a:p/>
          </p:txBody>
        </p:sp>
        <p:sp>
          <p:nvSpPr>
            <p:cNvPr id="51" name="rc51"/>
            <p:cNvSpPr/>
            <p:nvPr/>
          </p:nvSpPr>
          <p:spPr>
            <a:xfrm>
              <a:off x="3138609" y="3456567"/>
              <a:ext cx="203168" cy="208904"/>
            </a:xfrm>
            <a:prstGeom prst="rect">
              <a:avLst/>
            </a:prstGeom>
            <a:solidFill>
              <a:srgbClr val="0058AB">
                <a:alpha val="100000"/>
              </a:srgbClr>
            </a:solidFill>
          </p:spPr>
          <p:txBody>
            <a:bodyPr/>
            <a:lstStyle/>
            <a:p/>
          </p:txBody>
        </p:sp>
        <p:sp>
          <p:nvSpPr>
            <p:cNvPr id="52" name="rc52"/>
            <p:cNvSpPr/>
            <p:nvPr/>
          </p:nvSpPr>
          <p:spPr>
            <a:xfrm>
              <a:off x="3138609" y="3665472"/>
              <a:ext cx="203168" cy="0"/>
            </a:xfrm>
            <a:prstGeom prst="rect">
              <a:avLst/>
            </a:prstGeom>
            <a:solidFill>
              <a:srgbClr val="1CABE2">
                <a:alpha val="100000"/>
              </a:srgbClr>
            </a:solidFill>
          </p:spPr>
          <p:txBody>
            <a:bodyPr/>
            <a:lstStyle/>
            <a:p/>
          </p:txBody>
        </p:sp>
        <p:sp>
          <p:nvSpPr>
            <p:cNvPr id="53" name="rc53"/>
            <p:cNvSpPr/>
            <p:nvPr/>
          </p:nvSpPr>
          <p:spPr>
            <a:xfrm>
              <a:off x="3364352" y="3680374"/>
              <a:ext cx="203168" cy="1005012"/>
            </a:xfrm>
            <a:prstGeom prst="rect">
              <a:avLst/>
            </a:prstGeom>
            <a:solidFill>
              <a:srgbClr val="80BD41">
                <a:alpha val="100000"/>
              </a:srgbClr>
            </a:solidFill>
          </p:spPr>
          <p:txBody>
            <a:bodyPr/>
            <a:lstStyle/>
            <a:p/>
          </p:txBody>
        </p:sp>
        <p:sp>
          <p:nvSpPr>
            <p:cNvPr id="54" name="rc54"/>
            <p:cNvSpPr/>
            <p:nvPr/>
          </p:nvSpPr>
          <p:spPr>
            <a:xfrm>
              <a:off x="3364352" y="3474523"/>
              <a:ext cx="203168" cy="205850"/>
            </a:xfrm>
            <a:prstGeom prst="rect">
              <a:avLst/>
            </a:prstGeom>
            <a:solidFill>
              <a:srgbClr val="0058AB">
                <a:alpha val="100000"/>
              </a:srgbClr>
            </a:solidFill>
          </p:spPr>
          <p:txBody>
            <a:bodyPr/>
            <a:lstStyle/>
            <a:p/>
          </p:txBody>
        </p:sp>
        <p:sp>
          <p:nvSpPr>
            <p:cNvPr id="55" name="rc55"/>
            <p:cNvSpPr/>
            <p:nvPr/>
          </p:nvSpPr>
          <p:spPr>
            <a:xfrm>
              <a:off x="3364352" y="3680374"/>
              <a:ext cx="203168" cy="0"/>
            </a:xfrm>
            <a:prstGeom prst="rect">
              <a:avLst/>
            </a:prstGeom>
            <a:solidFill>
              <a:srgbClr val="1CABE2">
                <a:alpha val="100000"/>
              </a:srgbClr>
            </a:solidFill>
          </p:spPr>
          <p:txBody>
            <a:bodyPr/>
            <a:lstStyle/>
            <a:p/>
          </p:txBody>
        </p:sp>
        <p:sp>
          <p:nvSpPr>
            <p:cNvPr id="56" name="rc56"/>
            <p:cNvSpPr/>
            <p:nvPr/>
          </p:nvSpPr>
          <p:spPr>
            <a:xfrm>
              <a:off x="3590094" y="3624586"/>
              <a:ext cx="203168" cy="1060800"/>
            </a:xfrm>
            <a:prstGeom prst="rect">
              <a:avLst/>
            </a:prstGeom>
            <a:solidFill>
              <a:srgbClr val="80BD41">
                <a:alpha val="100000"/>
              </a:srgbClr>
            </a:solidFill>
          </p:spPr>
          <p:txBody>
            <a:bodyPr/>
            <a:lstStyle/>
            <a:p/>
          </p:txBody>
        </p:sp>
        <p:sp>
          <p:nvSpPr>
            <p:cNvPr id="57" name="rc57"/>
            <p:cNvSpPr/>
            <p:nvPr/>
          </p:nvSpPr>
          <p:spPr>
            <a:xfrm>
              <a:off x="3590094" y="3437395"/>
              <a:ext cx="203168" cy="174718"/>
            </a:xfrm>
            <a:prstGeom prst="rect">
              <a:avLst/>
            </a:prstGeom>
            <a:solidFill>
              <a:srgbClr val="0058AB">
                <a:alpha val="100000"/>
              </a:srgbClr>
            </a:solidFill>
          </p:spPr>
          <p:txBody>
            <a:bodyPr/>
            <a:lstStyle/>
            <a:p/>
          </p:txBody>
        </p:sp>
        <p:sp>
          <p:nvSpPr>
            <p:cNvPr id="58" name="rc58"/>
            <p:cNvSpPr/>
            <p:nvPr/>
          </p:nvSpPr>
          <p:spPr>
            <a:xfrm>
              <a:off x="3590094" y="3612114"/>
              <a:ext cx="203168" cy="12471"/>
            </a:xfrm>
            <a:prstGeom prst="rect">
              <a:avLst/>
            </a:prstGeom>
            <a:solidFill>
              <a:srgbClr val="1CABE2">
                <a:alpha val="100000"/>
              </a:srgbClr>
            </a:solidFill>
          </p:spPr>
          <p:txBody>
            <a:bodyPr/>
            <a:lstStyle/>
            <a:p/>
          </p:txBody>
        </p:sp>
        <p:sp>
          <p:nvSpPr>
            <p:cNvPr id="59" name="rc59"/>
            <p:cNvSpPr/>
            <p:nvPr/>
          </p:nvSpPr>
          <p:spPr>
            <a:xfrm>
              <a:off x="3815836" y="3594989"/>
              <a:ext cx="203168" cy="1090397"/>
            </a:xfrm>
            <a:prstGeom prst="rect">
              <a:avLst/>
            </a:prstGeom>
            <a:solidFill>
              <a:srgbClr val="80BD41">
                <a:alpha val="100000"/>
              </a:srgbClr>
            </a:solidFill>
          </p:spPr>
          <p:txBody>
            <a:bodyPr/>
            <a:lstStyle/>
            <a:p/>
          </p:txBody>
        </p:sp>
        <p:sp>
          <p:nvSpPr>
            <p:cNvPr id="60" name="rc60"/>
            <p:cNvSpPr/>
            <p:nvPr/>
          </p:nvSpPr>
          <p:spPr>
            <a:xfrm>
              <a:off x="3815836" y="3446302"/>
              <a:ext cx="203168" cy="136295"/>
            </a:xfrm>
            <a:prstGeom prst="rect">
              <a:avLst/>
            </a:prstGeom>
            <a:solidFill>
              <a:srgbClr val="0058AB">
                <a:alpha val="100000"/>
              </a:srgbClr>
            </a:solidFill>
          </p:spPr>
          <p:txBody>
            <a:bodyPr/>
            <a:lstStyle/>
            <a:p/>
          </p:txBody>
        </p:sp>
        <p:sp>
          <p:nvSpPr>
            <p:cNvPr id="61" name="rc61"/>
            <p:cNvSpPr/>
            <p:nvPr/>
          </p:nvSpPr>
          <p:spPr>
            <a:xfrm>
              <a:off x="3815836" y="3582597"/>
              <a:ext cx="203168" cy="12391"/>
            </a:xfrm>
            <a:prstGeom prst="rect">
              <a:avLst/>
            </a:prstGeom>
            <a:solidFill>
              <a:srgbClr val="1CABE2">
                <a:alpha val="100000"/>
              </a:srgbClr>
            </a:solidFill>
          </p:spPr>
          <p:txBody>
            <a:bodyPr/>
            <a:lstStyle/>
            <a:p/>
          </p:txBody>
        </p:sp>
        <p:sp>
          <p:nvSpPr>
            <p:cNvPr id="62" name="rc62"/>
            <p:cNvSpPr/>
            <p:nvPr/>
          </p:nvSpPr>
          <p:spPr>
            <a:xfrm>
              <a:off x="4041579" y="3559812"/>
              <a:ext cx="203168" cy="1125574"/>
            </a:xfrm>
            <a:prstGeom prst="rect">
              <a:avLst/>
            </a:prstGeom>
            <a:solidFill>
              <a:srgbClr val="80BD41">
                <a:alpha val="100000"/>
              </a:srgbClr>
            </a:solidFill>
          </p:spPr>
          <p:txBody>
            <a:bodyPr/>
            <a:lstStyle/>
            <a:p/>
          </p:txBody>
        </p:sp>
        <p:sp>
          <p:nvSpPr>
            <p:cNvPr id="63" name="rc63"/>
            <p:cNvSpPr/>
            <p:nvPr/>
          </p:nvSpPr>
          <p:spPr>
            <a:xfrm>
              <a:off x="4041579" y="3434757"/>
              <a:ext cx="203168" cy="100047"/>
            </a:xfrm>
            <a:prstGeom prst="rect">
              <a:avLst/>
            </a:prstGeom>
            <a:solidFill>
              <a:srgbClr val="0058AB">
                <a:alpha val="100000"/>
              </a:srgbClr>
            </a:solidFill>
          </p:spPr>
          <p:txBody>
            <a:bodyPr/>
            <a:lstStyle/>
            <a:p/>
          </p:txBody>
        </p:sp>
        <p:sp>
          <p:nvSpPr>
            <p:cNvPr id="64" name="rc64"/>
            <p:cNvSpPr/>
            <p:nvPr/>
          </p:nvSpPr>
          <p:spPr>
            <a:xfrm>
              <a:off x="4041579" y="3534804"/>
              <a:ext cx="203168" cy="25007"/>
            </a:xfrm>
            <a:prstGeom prst="rect">
              <a:avLst/>
            </a:prstGeom>
            <a:solidFill>
              <a:srgbClr val="1CABE2">
                <a:alpha val="100000"/>
              </a:srgbClr>
            </a:solidFill>
          </p:spPr>
          <p:txBody>
            <a:bodyPr/>
            <a:lstStyle/>
            <a:p/>
          </p:txBody>
        </p:sp>
        <p:sp>
          <p:nvSpPr>
            <p:cNvPr id="65" name="rc65"/>
            <p:cNvSpPr/>
            <p:nvPr/>
          </p:nvSpPr>
          <p:spPr>
            <a:xfrm>
              <a:off x="4267321" y="3517312"/>
              <a:ext cx="203168" cy="1168075"/>
            </a:xfrm>
            <a:prstGeom prst="rect">
              <a:avLst/>
            </a:prstGeom>
            <a:solidFill>
              <a:srgbClr val="80BD41">
                <a:alpha val="100000"/>
              </a:srgbClr>
            </a:solidFill>
          </p:spPr>
          <p:txBody>
            <a:bodyPr/>
            <a:lstStyle/>
            <a:p/>
          </p:txBody>
        </p:sp>
        <p:sp>
          <p:nvSpPr>
            <p:cNvPr id="66" name="rc66"/>
            <p:cNvSpPr/>
            <p:nvPr/>
          </p:nvSpPr>
          <p:spPr>
            <a:xfrm>
              <a:off x="4267321" y="3429385"/>
              <a:ext cx="203168" cy="62807"/>
            </a:xfrm>
            <a:prstGeom prst="rect">
              <a:avLst/>
            </a:prstGeom>
            <a:solidFill>
              <a:srgbClr val="0058AB">
                <a:alpha val="100000"/>
              </a:srgbClr>
            </a:solidFill>
          </p:spPr>
          <p:txBody>
            <a:bodyPr/>
            <a:lstStyle/>
            <a:p/>
          </p:txBody>
        </p:sp>
        <p:sp>
          <p:nvSpPr>
            <p:cNvPr id="67" name="rc67"/>
            <p:cNvSpPr/>
            <p:nvPr/>
          </p:nvSpPr>
          <p:spPr>
            <a:xfrm>
              <a:off x="4267321" y="3492192"/>
              <a:ext cx="203168" cy="25119"/>
            </a:xfrm>
            <a:prstGeom prst="rect">
              <a:avLst/>
            </a:prstGeom>
            <a:solidFill>
              <a:srgbClr val="1CABE2">
                <a:alpha val="100000"/>
              </a:srgbClr>
            </a:solidFill>
          </p:spPr>
          <p:txBody>
            <a:bodyPr/>
            <a:lstStyle/>
            <a:p/>
          </p:txBody>
        </p:sp>
        <p:sp>
          <p:nvSpPr>
            <p:cNvPr id="68" name="rc68"/>
            <p:cNvSpPr/>
            <p:nvPr/>
          </p:nvSpPr>
          <p:spPr>
            <a:xfrm>
              <a:off x="4493063" y="3458262"/>
              <a:ext cx="203168" cy="1227124"/>
            </a:xfrm>
            <a:prstGeom prst="rect">
              <a:avLst/>
            </a:prstGeom>
            <a:solidFill>
              <a:srgbClr val="80BD41">
                <a:alpha val="100000"/>
              </a:srgbClr>
            </a:solidFill>
          </p:spPr>
          <p:txBody>
            <a:bodyPr/>
            <a:lstStyle/>
            <a:p/>
          </p:txBody>
        </p:sp>
        <p:sp>
          <p:nvSpPr>
            <p:cNvPr id="69" name="rc69"/>
            <p:cNvSpPr/>
            <p:nvPr/>
          </p:nvSpPr>
          <p:spPr>
            <a:xfrm>
              <a:off x="4493063" y="3393680"/>
              <a:ext cx="203168" cy="25839"/>
            </a:xfrm>
            <a:prstGeom prst="rect">
              <a:avLst/>
            </a:prstGeom>
            <a:solidFill>
              <a:srgbClr val="0058AB">
                <a:alpha val="100000"/>
              </a:srgbClr>
            </a:solidFill>
          </p:spPr>
          <p:txBody>
            <a:bodyPr/>
            <a:lstStyle/>
            <a:p/>
          </p:txBody>
        </p:sp>
        <p:sp>
          <p:nvSpPr>
            <p:cNvPr id="70" name="rc70"/>
            <p:cNvSpPr/>
            <p:nvPr/>
          </p:nvSpPr>
          <p:spPr>
            <a:xfrm>
              <a:off x="4493063" y="3419519"/>
              <a:ext cx="203168" cy="38742"/>
            </a:xfrm>
            <a:prstGeom prst="rect">
              <a:avLst/>
            </a:prstGeom>
            <a:solidFill>
              <a:srgbClr val="1CABE2">
                <a:alpha val="100000"/>
              </a:srgbClr>
            </a:solidFill>
          </p:spPr>
          <p:txBody>
            <a:bodyPr/>
            <a:lstStyle/>
            <a:p/>
          </p:txBody>
        </p:sp>
        <p:sp>
          <p:nvSpPr>
            <p:cNvPr id="71" name="rc71"/>
            <p:cNvSpPr/>
            <p:nvPr/>
          </p:nvSpPr>
          <p:spPr>
            <a:xfrm>
              <a:off x="4718806" y="3419231"/>
              <a:ext cx="203168" cy="1266155"/>
            </a:xfrm>
            <a:prstGeom prst="rect">
              <a:avLst/>
            </a:prstGeom>
            <a:solidFill>
              <a:srgbClr val="80BD41">
                <a:alpha val="100000"/>
              </a:srgbClr>
            </a:solidFill>
          </p:spPr>
          <p:txBody>
            <a:bodyPr/>
            <a:lstStyle/>
            <a:p/>
          </p:txBody>
        </p:sp>
        <p:sp>
          <p:nvSpPr>
            <p:cNvPr id="72" name="rc72"/>
            <p:cNvSpPr/>
            <p:nvPr/>
          </p:nvSpPr>
          <p:spPr>
            <a:xfrm>
              <a:off x="4718806" y="3352586"/>
              <a:ext cx="203168" cy="39990"/>
            </a:xfrm>
            <a:prstGeom prst="rect">
              <a:avLst/>
            </a:prstGeom>
            <a:solidFill>
              <a:srgbClr val="0058AB">
                <a:alpha val="100000"/>
              </a:srgbClr>
            </a:solidFill>
          </p:spPr>
          <p:txBody>
            <a:bodyPr/>
            <a:lstStyle/>
            <a:p/>
          </p:txBody>
        </p:sp>
        <p:sp>
          <p:nvSpPr>
            <p:cNvPr id="73" name="rc73"/>
            <p:cNvSpPr/>
            <p:nvPr/>
          </p:nvSpPr>
          <p:spPr>
            <a:xfrm>
              <a:off x="4718806" y="3392576"/>
              <a:ext cx="203168" cy="26654"/>
            </a:xfrm>
            <a:prstGeom prst="rect">
              <a:avLst/>
            </a:prstGeom>
            <a:solidFill>
              <a:srgbClr val="1CABE2">
                <a:alpha val="100000"/>
              </a:srgbClr>
            </a:solidFill>
          </p:spPr>
          <p:txBody>
            <a:bodyPr/>
            <a:lstStyle/>
            <a:p/>
          </p:txBody>
        </p:sp>
        <p:sp>
          <p:nvSpPr>
            <p:cNvPr id="74" name="rc74"/>
            <p:cNvSpPr/>
            <p:nvPr/>
          </p:nvSpPr>
          <p:spPr>
            <a:xfrm>
              <a:off x="4944548" y="3365010"/>
              <a:ext cx="203168" cy="1320376"/>
            </a:xfrm>
            <a:prstGeom prst="rect">
              <a:avLst/>
            </a:prstGeom>
            <a:solidFill>
              <a:srgbClr val="80BD41">
                <a:alpha val="100000"/>
              </a:srgbClr>
            </a:solidFill>
          </p:spPr>
          <p:txBody>
            <a:bodyPr/>
            <a:lstStyle/>
            <a:p/>
          </p:txBody>
        </p:sp>
        <p:sp>
          <p:nvSpPr>
            <p:cNvPr id="75" name="rc75"/>
            <p:cNvSpPr/>
            <p:nvPr/>
          </p:nvSpPr>
          <p:spPr>
            <a:xfrm>
              <a:off x="4944548" y="3295519"/>
              <a:ext cx="203168" cy="69490"/>
            </a:xfrm>
            <a:prstGeom prst="rect">
              <a:avLst/>
            </a:prstGeom>
            <a:solidFill>
              <a:srgbClr val="0058AB">
                <a:alpha val="100000"/>
              </a:srgbClr>
            </a:solidFill>
          </p:spPr>
          <p:txBody>
            <a:bodyPr/>
            <a:lstStyle/>
            <a:p/>
          </p:txBody>
        </p:sp>
        <p:sp>
          <p:nvSpPr>
            <p:cNvPr id="76" name="rc76"/>
            <p:cNvSpPr/>
            <p:nvPr/>
          </p:nvSpPr>
          <p:spPr>
            <a:xfrm>
              <a:off x="4944548" y="3365010"/>
              <a:ext cx="203168" cy="0"/>
            </a:xfrm>
            <a:prstGeom prst="rect">
              <a:avLst/>
            </a:prstGeom>
            <a:solidFill>
              <a:srgbClr val="1CABE2">
                <a:alpha val="100000"/>
              </a:srgbClr>
            </a:solidFill>
          </p:spPr>
          <p:txBody>
            <a:bodyPr/>
            <a:lstStyle/>
            <a:p/>
          </p:txBody>
        </p:sp>
        <p:sp>
          <p:nvSpPr>
            <p:cNvPr id="77" name="rc77"/>
            <p:cNvSpPr/>
            <p:nvPr/>
          </p:nvSpPr>
          <p:spPr>
            <a:xfrm>
              <a:off x="5170291" y="3473324"/>
              <a:ext cx="203168" cy="1212062"/>
            </a:xfrm>
            <a:prstGeom prst="rect">
              <a:avLst/>
            </a:prstGeom>
            <a:solidFill>
              <a:srgbClr val="80BD41">
                <a:alpha val="100000"/>
              </a:srgbClr>
            </a:solidFill>
          </p:spPr>
          <p:txBody>
            <a:bodyPr/>
            <a:lstStyle/>
            <a:p/>
          </p:txBody>
        </p:sp>
        <p:sp>
          <p:nvSpPr>
            <p:cNvPr id="78" name="rc78"/>
            <p:cNvSpPr/>
            <p:nvPr/>
          </p:nvSpPr>
          <p:spPr>
            <a:xfrm>
              <a:off x="5170291" y="3292209"/>
              <a:ext cx="203168" cy="69650"/>
            </a:xfrm>
            <a:prstGeom prst="rect">
              <a:avLst/>
            </a:prstGeom>
            <a:solidFill>
              <a:srgbClr val="0058AB">
                <a:alpha val="100000"/>
              </a:srgbClr>
            </a:solidFill>
          </p:spPr>
          <p:txBody>
            <a:bodyPr/>
            <a:lstStyle/>
            <a:p/>
          </p:txBody>
        </p:sp>
        <p:sp>
          <p:nvSpPr>
            <p:cNvPr id="79" name="rc79"/>
            <p:cNvSpPr/>
            <p:nvPr/>
          </p:nvSpPr>
          <p:spPr>
            <a:xfrm>
              <a:off x="5170291" y="3361860"/>
              <a:ext cx="203168" cy="111463"/>
            </a:xfrm>
            <a:prstGeom prst="rect">
              <a:avLst/>
            </a:prstGeom>
            <a:solidFill>
              <a:srgbClr val="1CABE2">
                <a:alpha val="100000"/>
              </a:srgbClr>
            </a:solidFill>
          </p:spPr>
          <p:txBody>
            <a:bodyPr/>
            <a:lstStyle/>
            <a:p/>
          </p:txBody>
        </p:sp>
        <p:sp>
          <p:nvSpPr>
            <p:cNvPr id="80" name="rc80"/>
            <p:cNvSpPr/>
            <p:nvPr/>
          </p:nvSpPr>
          <p:spPr>
            <a:xfrm>
              <a:off x="5396033" y="3568159"/>
              <a:ext cx="203168" cy="1117228"/>
            </a:xfrm>
            <a:prstGeom prst="rect">
              <a:avLst/>
            </a:prstGeom>
            <a:solidFill>
              <a:srgbClr val="80BD41">
                <a:alpha val="100000"/>
              </a:srgbClr>
            </a:solidFill>
          </p:spPr>
          <p:txBody>
            <a:bodyPr/>
            <a:lstStyle/>
            <a:p/>
          </p:txBody>
        </p:sp>
        <p:sp>
          <p:nvSpPr>
            <p:cNvPr id="81" name="rc81"/>
            <p:cNvSpPr/>
            <p:nvPr/>
          </p:nvSpPr>
          <p:spPr>
            <a:xfrm>
              <a:off x="5396033" y="3322910"/>
              <a:ext cx="203168" cy="81755"/>
            </a:xfrm>
            <a:prstGeom prst="rect">
              <a:avLst/>
            </a:prstGeom>
            <a:solidFill>
              <a:srgbClr val="0058AB">
                <a:alpha val="100000"/>
              </a:srgbClr>
            </a:solidFill>
          </p:spPr>
          <p:txBody>
            <a:bodyPr/>
            <a:lstStyle/>
            <a:p/>
          </p:txBody>
        </p:sp>
        <p:sp>
          <p:nvSpPr>
            <p:cNvPr id="82" name="rc82"/>
            <p:cNvSpPr/>
            <p:nvPr/>
          </p:nvSpPr>
          <p:spPr>
            <a:xfrm>
              <a:off x="5396033" y="3404665"/>
              <a:ext cx="203168" cy="163494"/>
            </a:xfrm>
            <a:prstGeom prst="rect">
              <a:avLst/>
            </a:prstGeom>
            <a:solidFill>
              <a:srgbClr val="1CABE2">
                <a:alpha val="100000"/>
              </a:srgbClr>
            </a:solidFill>
          </p:spPr>
          <p:txBody>
            <a:bodyPr/>
            <a:lstStyle/>
            <a:p/>
          </p:txBody>
        </p:sp>
        <p:sp>
          <p:nvSpPr>
            <p:cNvPr id="83" name="rc83"/>
            <p:cNvSpPr/>
            <p:nvPr/>
          </p:nvSpPr>
          <p:spPr>
            <a:xfrm>
              <a:off x="5621775" y="3550122"/>
              <a:ext cx="203168" cy="1135264"/>
            </a:xfrm>
            <a:prstGeom prst="rect">
              <a:avLst/>
            </a:prstGeom>
            <a:solidFill>
              <a:srgbClr val="80BD41">
                <a:alpha val="100000"/>
              </a:srgbClr>
            </a:solidFill>
          </p:spPr>
          <p:txBody>
            <a:bodyPr/>
            <a:lstStyle/>
            <a:p/>
          </p:txBody>
        </p:sp>
        <p:sp>
          <p:nvSpPr>
            <p:cNvPr id="84" name="rc84"/>
            <p:cNvSpPr/>
            <p:nvPr/>
          </p:nvSpPr>
          <p:spPr>
            <a:xfrm>
              <a:off x="5621775" y="3333878"/>
              <a:ext cx="203168" cy="121633"/>
            </a:xfrm>
            <a:prstGeom prst="rect">
              <a:avLst/>
            </a:prstGeom>
            <a:solidFill>
              <a:srgbClr val="0058AB">
                <a:alpha val="100000"/>
              </a:srgbClr>
            </a:solidFill>
          </p:spPr>
          <p:txBody>
            <a:bodyPr/>
            <a:lstStyle/>
            <a:p/>
          </p:txBody>
        </p:sp>
        <p:sp>
          <p:nvSpPr>
            <p:cNvPr id="85" name="rc85"/>
            <p:cNvSpPr/>
            <p:nvPr/>
          </p:nvSpPr>
          <p:spPr>
            <a:xfrm>
              <a:off x="5621775" y="3455512"/>
              <a:ext cx="203168" cy="94610"/>
            </a:xfrm>
            <a:prstGeom prst="rect">
              <a:avLst/>
            </a:prstGeom>
            <a:solidFill>
              <a:srgbClr val="1CABE2">
                <a:alpha val="100000"/>
              </a:srgbClr>
            </a:solidFill>
          </p:spPr>
          <p:txBody>
            <a:bodyPr/>
            <a:lstStyle/>
            <a:p/>
          </p:txBody>
        </p:sp>
        <p:sp>
          <p:nvSpPr>
            <p:cNvPr id="86" name="rc86"/>
            <p:cNvSpPr/>
            <p:nvPr/>
          </p:nvSpPr>
          <p:spPr>
            <a:xfrm>
              <a:off x="5847518" y="3554040"/>
              <a:ext cx="203168" cy="1131346"/>
            </a:xfrm>
            <a:prstGeom prst="rect">
              <a:avLst/>
            </a:prstGeom>
            <a:solidFill>
              <a:srgbClr val="80BD41">
                <a:alpha val="100000"/>
              </a:srgbClr>
            </a:solidFill>
          </p:spPr>
          <p:txBody>
            <a:bodyPr/>
            <a:lstStyle/>
            <a:p/>
          </p:txBody>
        </p:sp>
        <p:sp>
          <p:nvSpPr>
            <p:cNvPr id="87" name="rc87"/>
            <p:cNvSpPr/>
            <p:nvPr/>
          </p:nvSpPr>
          <p:spPr>
            <a:xfrm>
              <a:off x="5847518" y="3354393"/>
              <a:ext cx="203168" cy="66548"/>
            </a:xfrm>
            <a:prstGeom prst="rect">
              <a:avLst/>
            </a:prstGeom>
            <a:solidFill>
              <a:srgbClr val="0058AB">
                <a:alpha val="100000"/>
              </a:srgbClr>
            </a:solidFill>
          </p:spPr>
          <p:txBody>
            <a:bodyPr/>
            <a:lstStyle/>
            <a:p/>
          </p:txBody>
        </p:sp>
        <p:sp>
          <p:nvSpPr>
            <p:cNvPr id="88" name="rc88"/>
            <p:cNvSpPr/>
            <p:nvPr/>
          </p:nvSpPr>
          <p:spPr>
            <a:xfrm>
              <a:off x="5847518" y="3420942"/>
              <a:ext cx="203168" cy="133097"/>
            </a:xfrm>
            <a:prstGeom prst="rect">
              <a:avLst/>
            </a:prstGeom>
            <a:solidFill>
              <a:srgbClr val="1CABE2">
                <a:alpha val="100000"/>
              </a:srgbClr>
            </a:solidFill>
          </p:spPr>
          <p:txBody>
            <a:bodyPr/>
            <a:lstStyle/>
            <a:p/>
          </p:txBody>
        </p:sp>
        <p:sp>
          <p:nvSpPr>
            <p:cNvPr id="89" name="rc89"/>
            <p:cNvSpPr/>
            <p:nvPr/>
          </p:nvSpPr>
          <p:spPr>
            <a:xfrm>
              <a:off x="6073260" y="3528248"/>
              <a:ext cx="203168" cy="1157138"/>
            </a:xfrm>
            <a:prstGeom prst="rect">
              <a:avLst/>
            </a:prstGeom>
            <a:solidFill>
              <a:srgbClr val="80BD41">
                <a:alpha val="100000"/>
              </a:srgbClr>
            </a:solidFill>
          </p:spPr>
          <p:txBody>
            <a:bodyPr/>
            <a:lstStyle/>
            <a:p/>
          </p:txBody>
        </p:sp>
        <p:sp>
          <p:nvSpPr>
            <p:cNvPr id="90" name="rc90"/>
            <p:cNvSpPr/>
            <p:nvPr/>
          </p:nvSpPr>
          <p:spPr>
            <a:xfrm>
              <a:off x="6073260" y="3324045"/>
              <a:ext cx="203168" cy="68067"/>
            </a:xfrm>
            <a:prstGeom prst="rect">
              <a:avLst/>
            </a:prstGeom>
            <a:solidFill>
              <a:srgbClr val="0058AB">
                <a:alpha val="100000"/>
              </a:srgbClr>
            </a:solidFill>
          </p:spPr>
          <p:txBody>
            <a:bodyPr/>
            <a:lstStyle/>
            <a:p/>
          </p:txBody>
        </p:sp>
        <p:sp>
          <p:nvSpPr>
            <p:cNvPr id="91" name="rc91"/>
            <p:cNvSpPr/>
            <p:nvPr/>
          </p:nvSpPr>
          <p:spPr>
            <a:xfrm>
              <a:off x="6073260" y="3392113"/>
              <a:ext cx="203168" cy="136135"/>
            </a:xfrm>
            <a:prstGeom prst="rect">
              <a:avLst/>
            </a:prstGeom>
            <a:solidFill>
              <a:srgbClr val="1CABE2">
                <a:alpha val="100000"/>
              </a:srgbClr>
            </a:solidFill>
          </p:spPr>
          <p:txBody>
            <a:bodyPr/>
            <a:lstStyle/>
            <a:p/>
          </p:txBody>
        </p:sp>
        <p:sp>
          <p:nvSpPr>
            <p:cNvPr id="92" name="rc92"/>
            <p:cNvSpPr/>
            <p:nvPr/>
          </p:nvSpPr>
          <p:spPr>
            <a:xfrm>
              <a:off x="6299002" y="3585539"/>
              <a:ext cx="203168" cy="1099847"/>
            </a:xfrm>
            <a:prstGeom prst="rect">
              <a:avLst/>
            </a:prstGeom>
            <a:solidFill>
              <a:srgbClr val="80BD41">
                <a:alpha val="100000"/>
              </a:srgbClr>
            </a:solidFill>
          </p:spPr>
          <p:txBody>
            <a:bodyPr/>
            <a:lstStyle/>
            <a:p/>
          </p:txBody>
        </p:sp>
        <p:sp>
          <p:nvSpPr>
            <p:cNvPr id="93" name="rc93"/>
            <p:cNvSpPr/>
            <p:nvPr/>
          </p:nvSpPr>
          <p:spPr>
            <a:xfrm>
              <a:off x="6299002" y="3376043"/>
              <a:ext cx="203168" cy="65461"/>
            </a:xfrm>
            <a:prstGeom prst="rect">
              <a:avLst/>
            </a:prstGeom>
            <a:solidFill>
              <a:srgbClr val="0058AB">
                <a:alpha val="100000"/>
              </a:srgbClr>
            </a:solidFill>
          </p:spPr>
          <p:txBody>
            <a:bodyPr/>
            <a:lstStyle/>
            <a:p/>
          </p:txBody>
        </p:sp>
        <p:sp>
          <p:nvSpPr>
            <p:cNvPr id="94" name="rc94"/>
            <p:cNvSpPr/>
            <p:nvPr/>
          </p:nvSpPr>
          <p:spPr>
            <a:xfrm>
              <a:off x="6299002" y="3441505"/>
              <a:ext cx="203168" cy="144034"/>
            </a:xfrm>
            <a:prstGeom prst="rect">
              <a:avLst/>
            </a:prstGeom>
            <a:solidFill>
              <a:srgbClr val="1CABE2">
                <a:alpha val="100000"/>
              </a:srgbClr>
            </a:solidFill>
          </p:spPr>
          <p:txBody>
            <a:bodyPr/>
            <a:lstStyle/>
            <a:p/>
          </p:txBody>
        </p:sp>
        <p:sp>
          <p:nvSpPr>
            <p:cNvPr id="95" name="rc95"/>
            <p:cNvSpPr/>
            <p:nvPr/>
          </p:nvSpPr>
          <p:spPr>
            <a:xfrm>
              <a:off x="6524745" y="3616016"/>
              <a:ext cx="203168" cy="1069371"/>
            </a:xfrm>
            <a:prstGeom prst="rect">
              <a:avLst/>
            </a:prstGeom>
            <a:solidFill>
              <a:srgbClr val="80BD41">
                <a:alpha val="100000"/>
              </a:srgbClr>
            </a:solidFill>
          </p:spPr>
          <p:txBody>
            <a:bodyPr/>
            <a:lstStyle/>
            <a:p/>
          </p:txBody>
        </p:sp>
        <p:sp>
          <p:nvSpPr>
            <p:cNvPr id="96" name="rc96"/>
            <p:cNvSpPr/>
            <p:nvPr/>
          </p:nvSpPr>
          <p:spPr>
            <a:xfrm>
              <a:off x="6524745" y="3456231"/>
              <a:ext cx="203168" cy="61464"/>
            </a:xfrm>
            <a:prstGeom prst="rect">
              <a:avLst/>
            </a:prstGeom>
            <a:solidFill>
              <a:srgbClr val="0058AB">
                <a:alpha val="100000"/>
              </a:srgbClr>
            </a:solidFill>
          </p:spPr>
          <p:txBody>
            <a:bodyPr/>
            <a:lstStyle/>
            <a:p/>
          </p:txBody>
        </p:sp>
        <p:sp>
          <p:nvSpPr>
            <p:cNvPr id="97" name="rc97"/>
            <p:cNvSpPr/>
            <p:nvPr/>
          </p:nvSpPr>
          <p:spPr>
            <a:xfrm>
              <a:off x="6524745" y="3517695"/>
              <a:ext cx="203168" cy="98320"/>
            </a:xfrm>
            <a:prstGeom prst="rect">
              <a:avLst/>
            </a:prstGeom>
            <a:solidFill>
              <a:srgbClr val="1CABE2">
                <a:alpha val="100000"/>
              </a:srgbClr>
            </a:solidFill>
          </p:spPr>
          <p:txBody>
            <a:bodyPr/>
            <a:lstStyle/>
            <a:p/>
          </p:txBody>
        </p:sp>
        <p:sp>
          <p:nvSpPr>
            <p:cNvPr id="98" name="rc98"/>
            <p:cNvSpPr/>
            <p:nvPr/>
          </p:nvSpPr>
          <p:spPr>
            <a:xfrm>
              <a:off x="6750487" y="3651449"/>
              <a:ext cx="203168" cy="1033938"/>
            </a:xfrm>
            <a:prstGeom prst="rect">
              <a:avLst/>
            </a:prstGeom>
            <a:solidFill>
              <a:srgbClr val="80BD41">
                <a:alpha val="100000"/>
              </a:srgbClr>
            </a:solidFill>
          </p:spPr>
          <p:txBody>
            <a:bodyPr/>
            <a:lstStyle/>
            <a:p/>
          </p:txBody>
        </p:sp>
        <p:sp>
          <p:nvSpPr>
            <p:cNvPr id="99" name="rc99"/>
            <p:cNvSpPr/>
            <p:nvPr/>
          </p:nvSpPr>
          <p:spPr>
            <a:xfrm>
              <a:off x="6750487" y="3468991"/>
              <a:ext cx="203168" cy="60824"/>
            </a:xfrm>
            <a:prstGeom prst="rect">
              <a:avLst/>
            </a:prstGeom>
            <a:solidFill>
              <a:srgbClr val="0058AB">
                <a:alpha val="100000"/>
              </a:srgbClr>
            </a:solidFill>
          </p:spPr>
          <p:txBody>
            <a:bodyPr/>
            <a:lstStyle/>
            <a:p/>
          </p:txBody>
        </p:sp>
        <p:sp>
          <p:nvSpPr>
            <p:cNvPr id="100" name="rc100"/>
            <p:cNvSpPr/>
            <p:nvPr/>
          </p:nvSpPr>
          <p:spPr>
            <a:xfrm>
              <a:off x="6750487" y="3529815"/>
              <a:ext cx="203168" cy="121633"/>
            </a:xfrm>
            <a:prstGeom prst="rect">
              <a:avLst/>
            </a:prstGeom>
            <a:solidFill>
              <a:srgbClr val="1CABE2">
                <a:alpha val="100000"/>
              </a:srgbClr>
            </a:solidFill>
          </p:spPr>
          <p:txBody>
            <a:bodyPr/>
            <a:lstStyle/>
            <a:p/>
          </p:txBody>
        </p:sp>
        <p:sp>
          <p:nvSpPr>
            <p:cNvPr id="101" name="rc101"/>
            <p:cNvSpPr/>
            <p:nvPr/>
          </p:nvSpPr>
          <p:spPr>
            <a:xfrm>
              <a:off x="6976229" y="3627064"/>
              <a:ext cx="203168" cy="1058322"/>
            </a:xfrm>
            <a:prstGeom prst="rect">
              <a:avLst/>
            </a:prstGeom>
            <a:solidFill>
              <a:srgbClr val="80BD41">
                <a:alpha val="100000"/>
              </a:srgbClr>
            </a:solidFill>
          </p:spPr>
          <p:txBody>
            <a:bodyPr/>
            <a:lstStyle/>
            <a:p/>
          </p:txBody>
        </p:sp>
        <p:sp>
          <p:nvSpPr>
            <p:cNvPr id="102" name="rc102"/>
            <p:cNvSpPr/>
            <p:nvPr/>
          </p:nvSpPr>
          <p:spPr>
            <a:xfrm>
              <a:off x="6976229" y="3482742"/>
              <a:ext cx="203168" cy="60137"/>
            </a:xfrm>
            <a:prstGeom prst="rect">
              <a:avLst/>
            </a:prstGeom>
            <a:solidFill>
              <a:srgbClr val="0058AB">
                <a:alpha val="100000"/>
              </a:srgbClr>
            </a:solidFill>
          </p:spPr>
          <p:txBody>
            <a:bodyPr/>
            <a:lstStyle/>
            <a:p/>
          </p:txBody>
        </p:sp>
        <p:sp>
          <p:nvSpPr>
            <p:cNvPr id="103" name="rc103"/>
            <p:cNvSpPr/>
            <p:nvPr/>
          </p:nvSpPr>
          <p:spPr>
            <a:xfrm>
              <a:off x="6976229" y="3542879"/>
              <a:ext cx="203168" cy="84185"/>
            </a:xfrm>
            <a:prstGeom prst="rect">
              <a:avLst/>
            </a:prstGeom>
            <a:solidFill>
              <a:srgbClr val="1CABE2">
                <a:alpha val="100000"/>
              </a:srgbClr>
            </a:solidFill>
          </p:spPr>
          <p:txBody>
            <a:bodyPr/>
            <a:lstStyle/>
            <a:p/>
          </p:txBody>
        </p:sp>
        <p:sp>
          <p:nvSpPr>
            <p:cNvPr id="104" name="rc104"/>
            <p:cNvSpPr/>
            <p:nvPr/>
          </p:nvSpPr>
          <p:spPr>
            <a:xfrm>
              <a:off x="7201972" y="3497468"/>
              <a:ext cx="203168" cy="60272"/>
            </a:xfrm>
            <a:prstGeom prst="rect">
              <a:avLst/>
            </a:prstGeom>
            <a:solidFill>
              <a:srgbClr val="F26A21">
                <a:alpha val="100000"/>
              </a:srgbClr>
            </a:solidFill>
          </p:spPr>
          <p:txBody>
            <a:bodyPr/>
            <a:lstStyle/>
            <a:p/>
          </p:txBody>
        </p:sp>
        <p:sp>
          <p:nvSpPr>
            <p:cNvPr id="105" name="rc105"/>
            <p:cNvSpPr/>
            <p:nvPr/>
          </p:nvSpPr>
          <p:spPr>
            <a:xfrm>
              <a:off x="7201972" y="3557741"/>
              <a:ext cx="203168" cy="1127645"/>
            </a:xfrm>
            <a:prstGeom prst="rect">
              <a:avLst/>
            </a:prstGeom>
            <a:solidFill>
              <a:srgbClr val="FFC20E">
                <a:alpha val="100000"/>
              </a:srgbClr>
            </a:solidFill>
          </p:spPr>
          <p:txBody>
            <a:bodyPr/>
            <a:lstStyle/>
            <a:p/>
          </p:txBody>
        </p:sp>
        <p:sp>
          <p:nvSpPr>
            <p:cNvPr id="106" name="rc106"/>
            <p:cNvSpPr/>
            <p:nvPr/>
          </p:nvSpPr>
          <p:spPr>
            <a:xfrm>
              <a:off x="7427714" y="3512563"/>
              <a:ext cx="203168" cy="60407"/>
            </a:xfrm>
            <a:prstGeom prst="rect">
              <a:avLst/>
            </a:prstGeom>
            <a:solidFill>
              <a:srgbClr val="F26A21">
                <a:alpha val="100000"/>
              </a:srgbClr>
            </a:solidFill>
          </p:spPr>
          <p:txBody>
            <a:bodyPr/>
            <a:lstStyle/>
            <a:p/>
          </p:txBody>
        </p:sp>
        <p:sp>
          <p:nvSpPr>
            <p:cNvPr id="107" name="rc107"/>
            <p:cNvSpPr/>
            <p:nvPr/>
          </p:nvSpPr>
          <p:spPr>
            <a:xfrm>
              <a:off x="7427714" y="3572971"/>
              <a:ext cx="203168" cy="1112416"/>
            </a:xfrm>
            <a:prstGeom prst="rect">
              <a:avLst/>
            </a:prstGeom>
            <a:solidFill>
              <a:srgbClr val="FFC20E">
                <a:alpha val="100000"/>
              </a:srgbClr>
            </a:solidFill>
          </p:spPr>
          <p:txBody>
            <a:bodyPr/>
            <a:lstStyle/>
            <a:p/>
          </p:txBody>
        </p:sp>
        <p:sp>
          <p:nvSpPr>
            <p:cNvPr id="108" name="rc108"/>
            <p:cNvSpPr/>
            <p:nvPr/>
          </p:nvSpPr>
          <p:spPr>
            <a:xfrm>
              <a:off x="7653457" y="3528568"/>
              <a:ext cx="203168" cy="60543"/>
            </a:xfrm>
            <a:prstGeom prst="rect">
              <a:avLst/>
            </a:prstGeom>
            <a:solidFill>
              <a:srgbClr val="F26A21">
                <a:alpha val="100000"/>
              </a:srgbClr>
            </a:solidFill>
          </p:spPr>
          <p:txBody>
            <a:bodyPr/>
            <a:lstStyle/>
            <a:p/>
          </p:txBody>
        </p:sp>
        <p:sp>
          <p:nvSpPr>
            <p:cNvPr id="109" name="rc109"/>
            <p:cNvSpPr/>
            <p:nvPr/>
          </p:nvSpPr>
          <p:spPr>
            <a:xfrm>
              <a:off x="7653457" y="3589112"/>
              <a:ext cx="203168" cy="1096274"/>
            </a:xfrm>
            <a:prstGeom prst="rect">
              <a:avLst/>
            </a:prstGeom>
            <a:solidFill>
              <a:srgbClr val="FFC20E">
                <a:alpha val="100000"/>
              </a:srgbClr>
            </a:solidFill>
          </p:spPr>
          <p:txBody>
            <a:bodyPr/>
            <a:lstStyle/>
            <a:p/>
          </p:txBody>
        </p:sp>
        <p:sp>
          <p:nvSpPr>
            <p:cNvPr id="110" name="rc110"/>
            <p:cNvSpPr/>
            <p:nvPr/>
          </p:nvSpPr>
          <p:spPr>
            <a:xfrm>
              <a:off x="7879199" y="3544238"/>
              <a:ext cx="203168" cy="60680"/>
            </a:xfrm>
            <a:prstGeom prst="rect">
              <a:avLst/>
            </a:prstGeom>
            <a:solidFill>
              <a:srgbClr val="F26A21">
                <a:alpha val="100000"/>
              </a:srgbClr>
            </a:solidFill>
          </p:spPr>
          <p:txBody>
            <a:bodyPr/>
            <a:lstStyle/>
            <a:p/>
          </p:txBody>
        </p:sp>
        <p:sp>
          <p:nvSpPr>
            <p:cNvPr id="111" name="rc111"/>
            <p:cNvSpPr/>
            <p:nvPr/>
          </p:nvSpPr>
          <p:spPr>
            <a:xfrm>
              <a:off x="7879199" y="3604918"/>
              <a:ext cx="203168" cy="1080468"/>
            </a:xfrm>
            <a:prstGeom prst="rect">
              <a:avLst/>
            </a:prstGeom>
            <a:solidFill>
              <a:srgbClr val="FFC20E">
                <a:alpha val="100000"/>
              </a:srgbClr>
            </a:solidFill>
          </p:spPr>
          <p:txBody>
            <a:bodyPr/>
            <a:lstStyle/>
            <a:p/>
          </p:txBody>
        </p:sp>
        <p:sp>
          <p:nvSpPr>
            <p:cNvPr id="112" name="rc112"/>
            <p:cNvSpPr/>
            <p:nvPr/>
          </p:nvSpPr>
          <p:spPr>
            <a:xfrm>
              <a:off x="8104941" y="3560995"/>
              <a:ext cx="203168" cy="60816"/>
            </a:xfrm>
            <a:prstGeom prst="rect">
              <a:avLst/>
            </a:prstGeom>
            <a:solidFill>
              <a:srgbClr val="F26A21">
                <a:alpha val="100000"/>
              </a:srgbClr>
            </a:solidFill>
          </p:spPr>
          <p:txBody>
            <a:bodyPr/>
            <a:lstStyle/>
            <a:p/>
          </p:txBody>
        </p:sp>
        <p:sp>
          <p:nvSpPr>
            <p:cNvPr id="113" name="rc113"/>
            <p:cNvSpPr/>
            <p:nvPr/>
          </p:nvSpPr>
          <p:spPr>
            <a:xfrm>
              <a:off x="8104941" y="3621812"/>
              <a:ext cx="203168" cy="1063574"/>
            </a:xfrm>
            <a:prstGeom prst="rect">
              <a:avLst/>
            </a:prstGeom>
            <a:solidFill>
              <a:srgbClr val="FFC20E">
                <a:alpha val="100000"/>
              </a:srgbClr>
            </a:solidFill>
          </p:spPr>
          <p:txBody>
            <a:bodyPr/>
            <a:lstStyle/>
            <a:p/>
          </p:txBody>
        </p:sp>
        <p:sp>
          <p:nvSpPr>
            <p:cNvPr id="114" name="pl114"/>
            <p:cNvSpPr/>
            <p:nvPr/>
          </p:nvSpPr>
          <p:spPr>
            <a:xfrm>
              <a:off x="1434255" y="2097449"/>
              <a:ext cx="5643558" cy="448927"/>
            </a:xfrm>
            <a:custGeom>
              <a:avLst/>
              <a:pathLst>
                <a:path w="5643558" h="448927">
                  <a:moveTo>
                    <a:pt x="0" y="448927"/>
                  </a:moveTo>
                  <a:lnTo>
                    <a:pt x="225742" y="369705"/>
                  </a:lnTo>
                  <a:lnTo>
                    <a:pt x="451484" y="396112"/>
                  </a:lnTo>
                  <a:lnTo>
                    <a:pt x="677227" y="369705"/>
                  </a:lnTo>
                  <a:lnTo>
                    <a:pt x="902969" y="396112"/>
                  </a:lnTo>
                  <a:lnTo>
                    <a:pt x="1128711" y="316890"/>
                  </a:lnTo>
                  <a:lnTo>
                    <a:pt x="1354454" y="396112"/>
                  </a:lnTo>
                  <a:lnTo>
                    <a:pt x="1580196" y="343297"/>
                  </a:lnTo>
                  <a:lnTo>
                    <a:pt x="1805938" y="396112"/>
                  </a:lnTo>
                  <a:lnTo>
                    <a:pt x="2031681" y="396112"/>
                  </a:lnTo>
                  <a:lnTo>
                    <a:pt x="2257423" y="316890"/>
                  </a:lnTo>
                  <a:lnTo>
                    <a:pt x="2483165" y="237667"/>
                  </a:lnTo>
                  <a:lnTo>
                    <a:pt x="2708908" y="158445"/>
                  </a:lnTo>
                  <a:lnTo>
                    <a:pt x="2934650" y="79222"/>
                  </a:lnTo>
                  <a:lnTo>
                    <a:pt x="3160393" y="0"/>
                  </a:lnTo>
                  <a:lnTo>
                    <a:pt x="3386135" y="26407"/>
                  </a:lnTo>
                  <a:lnTo>
                    <a:pt x="3611877" y="79222"/>
                  </a:lnTo>
                  <a:lnTo>
                    <a:pt x="3837620" y="79222"/>
                  </a:lnTo>
                  <a:lnTo>
                    <a:pt x="4063362" y="105630"/>
                  </a:lnTo>
                  <a:lnTo>
                    <a:pt x="4289104" y="184852"/>
                  </a:lnTo>
                  <a:lnTo>
                    <a:pt x="4514847" y="79222"/>
                  </a:lnTo>
                  <a:lnTo>
                    <a:pt x="4740589" y="79222"/>
                  </a:lnTo>
                  <a:lnTo>
                    <a:pt x="4966331" y="79222"/>
                  </a:lnTo>
                  <a:lnTo>
                    <a:pt x="5192074" y="79222"/>
                  </a:lnTo>
                  <a:lnTo>
                    <a:pt x="5417816" y="79222"/>
                  </a:lnTo>
                  <a:lnTo>
                    <a:pt x="5643558" y="79222"/>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176671"/>
              <a:ext cx="5643558" cy="369705"/>
            </a:xfrm>
            <a:custGeom>
              <a:avLst/>
              <a:pathLst>
                <a:path w="5643558" h="369705">
                  <a:moveTo>
                    <a:pt x="0" y="369705"/>
                  </a:moveTo>
                  <a:lnTo>
                    <a:pt x="225742" y="290482"/>
                  </a:lnTo>
                  <a:lnTo>
                    <a:pt x="451484" y="316890"/>
                  </a:lnTo>
                  <a:lnTo>
                    <a:pt x="677227" y="290482"/>
                  </a:lnTo>
                  <a:lnTo>
                    <a:pt x="902969" y="316890"/>
                  </a:lnTo>
                  <a:lnTo>
                    <a:pt x="1128711" y="237667"/>
                  </a:lnTo>
                  <a:lnTo>
                    <a:pt x="1354454" y="316890"/>
                  </a:lnTo>
                  <a:lnTo>
                    <a:pt x="1580196" y="264075"/>
                  </a:lnTo>
                  <a:lnTo>
                    <a:pt x="1805938" y="316890"/>
                  </a:lnTo>
                  <a:lnTo>
                    <a:pt x="2031681" y="316890"/>
                  </a:lnTo>
                  <a:lnTo>
                    <a:pt x="2257423" y="264075"/>
                  </a:lnTo>
                  <a:lnTo>
                    <a:pt x="2483165" y="184852"/>
                  </a:lnTo>
                  <a:lnTo>
                    <a:pt x="2708908" y="132037"/>
                  </a:lnTo>
                  <a:lnTo>
                    <a:pt x="2934650" y="52815"/>
                  </a:lnTo>
                  <a:lnTo>
                    <a:pt x="3160393" y="0"/>
                  </a:lnTo>
                  <a:lnTo>
                    <a:pt x="3386135" y="0"/>
                  </a:lnTo>
                  <a:lnTo>
                    <a:pt x="3611877" y="0"/>
                  </a:lnTo>
                  <a:lnTo>
                    <a:pt x="3837620" y="211260"/>
                  </a:lnTo>
                  <a:lnTo>
                    <a:pt x="4063362" y="343297"/>
                  </a:lnTo>
                  <a:lnTo>
                    <a:pt x="4289104" y="290482"/>
                  </a:lnTo>
                  <a:lnTo>
                    <a:pt x="4514847" y="264075"/>
                  </a:lnTo>
                  <a:lnTo>
                    <a:pt x="4740589" y="264075"/>
                  </a:lnTo>
                  <a:lnTo>
                    <a:pt x="4966331" y="290482"/>
                  </a:lnTo>
                  <a:lnTo>
                    <a:pt x="5192074" y="211260"/>
                  </a:lnTo>
                  <a:lnTo>
                    <a:pt x="5417816" y="264075"/>
                  </a:lnTo>
                  <a:lnTo>
                    <a:pt x="5643558" y="184852"/>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7" name="tx117"/>
            <p:cNvSpPr/>
            <p:nvPr/>
          </p:nvSpPr>
          <p:spPr>
            <a:xfrm>
              <a:off x="2494638"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8" name="tx118"/>
            <p:cNvSpPr/>
            <p:nvPr/>
          </p:nvSpPr>
          <p:spPr>
            <a:xfrm>
              <a:off x="3623350"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9" name="tx119"/>
            <p:cNvSpPr/>
            <p:nvPr/>
          </p:nvSpPr>
          <p:spPr>
            <a:xfrm>
              <a:off x="475206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5503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1" name="tx121"/>
            <p:cNvSpPr/>
            <p:nvPr/>
          </p:nvSpPr>
          <p:spPr>
            <a:xfrm>
              <a:off x="588077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10651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33225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55800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678374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700948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7" name="tx127"/>
            <p:cNvSpPr/>
            <p:nvPr/>
          </p:nvSpPr>
          <p:spPr>
            <a:xfrm>
              <a:off x="1365926"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8" name="tx128"/>
            <p:cNvSpPr/>
            <p:nvPr/>
          </p:nvSpPr>
          <p:spPr>
            <a:xfrm>
              <a:off x="2494638"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9" name="tx129"/>
            <p:cNvSpPr/>
            <p:nvPr/>
          </p:nvSpPr>
          <p:spPr>
            <a:xfrm>
              <a:off x="3623350"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0" name="tx130"/>
            <p:cNvSpPr/>
            <p:nvPr/>
          </p:nvSpPr>
          <p:spPr>
            <a:xfrm>
              <a:off x="475206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655031"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2" name="tx132"/>
            <p:cNvSpPr/>
            <p:nvPr/>
          </p:nvSpPr>
          <p:spPr>
            <a:xfrm>
              <a:off x="5880773"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3" name="tx133"/>
            <p:cNvSpPr/>
            <p:nvPr/>
          </p:nvSpPr>
          <p:spPr>
            <a:xfrm>
              <a:off x="6106516"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4" name="tx134"/>
            <p:cNvSpPr/>
            <p:nvPr/>
          </p:nvSpPr>
          <p:spPr>
            <a:xfrm>
              <a:off x="6332258"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5" name="tx135"/>
            <p:cNvSpPr/>
            <p:nvPr/>
          </p:nvSpPr>
          <p:spPr>
            <a:xfrm>
              <a:off x="6558000"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6" name="tx136"/>
            <p:cNvSpPr/>
            <p:nvPr/>
          </p:nvSpPr>
          <p:spPr>
            <a:xfrm>
              <a:off x="6783743"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7" name="tx137"/>
            <p:cNvSpPr/>
            <p:nvPr/>
          </p:nvSpPr>
          <p:spPr>
            <a:xfrm>
              <a:off x="7009485"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71671" y="382847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0" name="tx140"/>
            <p:cNvSpPr/>
            <p:nvPr/>
          </p:nvSpPr>
          <p:spPr>
            <a:xfrm>
              <a:off x="508103" y="302899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1" name="tx141"/>
            <p:cNvSpPr/>
            <p:nvPr/>
          </p:nvSpPr>
          <p:spPr>
            <a:xfrm>
              <a:off x="508103" y="22295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1938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Austria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Austria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Austria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9322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7844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6366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93583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82105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70627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1757558"/>
              <a:ext cx="215906" cy="3293053"/>
            </a:xfrm>
            <a:prstGeom prst="rect">
              <a:avLst/>
            </a:prstGeom>
            <a:solidFill>
              <a:srgbClr val="0058AB">
                <a:alpha val="100000"/>
              </a:srgbClr>
            </a:solidFill>
          </p:spPr>
          <p:txBody>
            <a:bodyPr/>
            <a:lstStyle/>
            <a:p/>
          </p:txBody>
        </p:sp>
        <p:sp>
          <p:nvSpPr>
            <p:cNvPr id="40" name="rc40"/>
            <p:cNvSpPr/>
            <p:nvPr/>
          </p:nvSpPr>
          <p:spPr>
            <a:xfrm>
              <a:off x="1530867" y="2380719"/>
              <a:ext cx="215906" cy="2669892"/>
            </a:xfrm>
            <a:prstGeom prst="rect">
              <a:avLst/>
            </a:prstGeom>
            <a:solidFill>
              <a:srgbClr val="0058AB">
                <a:alpha val="100000"/>
              </a:srgbClr>
            </a:solidFill>
          </p:spPr>
          <p:txBody>
            <a:bodyPr/>
            <a:lstStyle/>
            <a:p/>
          </p:txBody>
        </p:sp>
        <p:sp>
          <p:nvSpPr>
            <p:cNvPr id="41" name="rc41"/>
            <p:cNvSpPr/>
            <p:nvPr/>
          </p:nvSpPr>
          <p:spPr>
            <a:xfrm>
              <a:off x="1770763" y="2117854"/>
              <a:ext cx="215906" cy="2932757"/>
            </a:xfrm>
            <a:prstGeom prst="rect">
              <a:avLst/>
            </a:prstGeom>
            <a:solidFill>
              <a:srgbClr val="0058AB">
                <a:alpha val="100000"/>
              </a:srgbClr>
            </a:solidFill>
          </p:spPr>
          <p:txBody>
            <a:bodyPr/>
            <a:lstStyle/>
            <a:p/>
          </p:txBody>
        </p:sp>
        <p:sp>
          <p:nvSpPr>
            <p:cNvPr id="42" name="rc42"/>
            <p:cNvSpPr/>
            <p:nvPr/>
          </p:nvSpPr>
          <p:spPr>
            <a:xfrm>
              <a:off x="2010660" y="2340587"/>
              <a:ext cx="215906" cy="2710024"/>
            </a:xfrm>
            <a:prstGeom prst="rect">
              <a:avLst/>
            </a:prstGeom>
            <a:solidFill>
              <a:srgbClr val="0058AB">
                <a:alpha val="100000"/>
              </a:srgbClr>
            </a:solidFill>
          </p:spPr>
          <p:txBody>
            <a:bodyPr/>
            <a:lstStyle/>
            <a:p/>
          </p:txBody>
        </p:sp>
        <p:sp>
          <p:nvSpPr>
            <p:cNvPr id="43" name="rc43"/>
            <p:cNvSpPr/>
            <p:nvPr/>
          </p:nvSpPr>
          <p:spPr>
            <a:xfrm>
              <a:off x="2250556" y="2098457"/>
              <a:ext cx="215906" cy="2952154"/>
            </a:xfrm>
            <a:prstGeom prst="rect">
              <a:avLst/>
            </a:prstGeom>
            <a:solidFill>
              <a:srgbClr val="0058AB">
                <a:alpha val="100000"/>
              </a:srgbClr>
            </a:solidFill>
          </p:spPr>
          <p:txBody>
            <a:bodyPr/>
            <a:lstStyle/>
            <a:p/>
          </p:txBody>
        </p:sp>
        <p:sp>
          <p:nvSpPr>
            <p:cNvPr id="44" name="rc44"/>
            <p:cNvSpPr/>
            <p:nvPr/>
          </p:nvSpPr>
          <p:spPr>
            <a:xfrm>
              <a:off x="2490453" y="2636672"/>
              <a:ext cx="215906" cy="2413939"/>
            </a:xfrm>
            <a:prstGeom prst="rect">
              <a:avLst/>
            </a:prstGeom>
            <a:solidFill>
              <a:srgbClr val="0058AB">
                <a:alpha val="100000"/>
              </a:srgbClr>
            </a:solidFill>
          </p:spPr>
          <p:txBody>
            <a:bodyPr/>
            <a:lstStyle/>
            <a:p/>
          </p:txBody>
        </p:sp>
        <p:sp>
          <p:nvSpPr>
            <p:cNvPr id="45" name="rc45"/>
            <p:cNvSpPr/>
            <p:nvPr/>
          </p:nvSpPr>
          <p:spPr>
            <a:xfrm>
              <a:off x="2730349" y="2127664"/>
              <a:ext cx="215906" cy="2922946"/>
            </a:xfrm>
            <a:prstGeom prst="rect">
              <a:avLst/>
            </a:prstGeom>
            <a:solidFill>
              <a:srgbClr val="0058AB">
                <a:alpha val="100000"/>
              </a:srgbClr>
            </a:solidFill>
          </p:spPr>
          <p:txBody>
            <a:bodyPr/>
            <a:lstStyle/>
            <a:p/>
          </p:txBody>
        </p:sp>
        <p:sp>
          <p:nvSpPr>
            <p:cNvPr id="46" name="rc46"/>
            <p:cNvSpPr/>
            <p:nvPr/>
          </p:nvSpPr>
          <p:spPr>
            <a:xfrm>
              <a:off x="2970245" y="2527869"/>
              <a:ext cx="215906" cy="2522741"/>
            </a:xfrm>
            <a:prstGeom prst="rect">
              <a:avLst/>
            </a:prstGeom>
            <a:solidFill>
              <a:srgbClr val="0058AB">
                <a:alpha val="100000"/>
              </a:srgbClr>
            </a:solidFill>
          </p:spPr>
          <p:txBody>
            <a:bodyPr/>
            <a:lstStyle/>
            <a:p/>
          </p:txBody>
        </p:sp>
        <p:sp>
          <p:nvSpPr>
            <p:cNvPr id="47" name="rc47"/>
            <p:cNvSpPr/>
            <p:nvPr/>
          </p:nvSpPr>
          <p:spPr>
            <a:xfrm>
              <a:off x="3210142" y="2137697"/>
              <a:ext cx="215906" cy="2912913"/>
            </a:xfrm>
            <a:prstGeom prst="rect">
              <a:avLst/>
            </a:prstGeom>
            <a:solidFill>
              <a:srgbClr val="0058AB">
                <a:alpha val="100000"/>
              </a:srgbClr>
            </a:solidFill>
          </p:spPr>
          <p:txBody>
            <a:bodyPr/>
            <a:lstStyle/>
            <a:p/>
          </p:txBody>
        </p:sp>
        <p:sp>
          <p:nvSpPr>
            <p:cNvPr id="48" name="rc48"/>
            <p:cNvSpPr/>
            <p:nvPr/>
          </p:nvSpPr>
          <p:spPr>
            <a:xfrm>
              <a:off x="3450038" y="2180282"/>
              <a:ext cx="215906" cy="2870329"/>
            </a:xfrm>
            <a:prstGeom prst="rect">
              <a:avLst/>
            </a:prstGeom>
            <a:solidFill>
              <a:srgbClr val="0058AB">
                <a:alpha val="100000"/>
              </a:srgbClr>
            </a:solidFill>
          </p:spPr>
          <p:txBody>
            <a:bodyPr/>
            <a:lstStyle/>
            <a:p/>
          </p:txBody>
        </p:sp>
        <p:sp>
          <p:nvSpPr>
            <p:cNvPr id="49" name="rc49"/>
            <p:cNvSpPr/>
            <p:nvPr/>
          </p:nvSpPr>
          <p:spPr>
            <a:xfrm>
              <a:off x="3689935" y="2614376"/>
              <a:ext cx="215906" cy="2436235"/>
            </a:xfrm>
            <a:prstGeom prst="rect">
              <a:avLst/>
            </a:prstGeom>
            <a:solidFill>
              <a:srgbClr val="0058AB">
                <a:alpha val="100000"/>
              </a:srgbClr>
            </a:solidFill>
          </p:spPr>
          <p:txBody>
            <a:bodyPr/>
            <a:lstStyle/>
            <a:p/>
          </p:txBody>
        </p:sp>
        <p:sp>
          <p:nvSpPr>
            <p:cNvPr id="50" name="rc50"/>
            <p:cNvSpPr/>
            <p:nvPr/>
          </p:nvSpPr>
          <p:spPr>
            <a:xfrm>
              <a:off x="3929831" y="3150138"/>
              <a:ext cx="215906" cy="1900472"/>
            </a:xfrm>
            <a:prstGeom prst="rect">
              <a:avLst/>
            </a:prstGeom>
            <a:solidFill>
              <a:srgbClr val="0058AB">
                <a:alpha val="100000"/>
              </a:srgbClr>
            </a:solidFill>
          </p:spPr>
          <p:txBody>
            <a:bodyPr/>
            <a:lstStyle/>
            <a:p/>
          </p:txBody>
        </p:sp>
        <p:sp>
          <p:nvSpPr>
            <p:cNvPr id="51" name="rc51"/>
            <p:cNvSpPr/>
            <p:nvPr/>
          </p:nvSpPr>
          <p:spPr>
            <a:xfrm>
              <a:off x="4169728" y="3655578"/>
              <a:ext cx="215906" cy="1395032"/>
            </a:xfrm>
            <a:prstGeom prst="rect">
              <a:avLst/>
            </a:prstGeom>
            <a:solidFill>
              <a:srgbClr val="0058AB">
                <a:alpha val="100000"/>
              </a:srgbClr>
            </a:solidFill>
          </p:spPr>
          <p:txBody>
            <a:bodyPr/>
            <a:lstStyle/>
            <a:p/>
          </p:txBody>
        </p:sp>
        <p:sp>
          <p:nvSpPr>
            <p:cNvPr id="52" name="rc52"/>
            <p:cNvSpPr/>
            <p:nvPr/>
          </p:nvSpPr>
          <p:spPr>
            <a:xfrm>
              <a:off x="4409624" y="4174842"/>
              <a:ext cx="215906" cy="875769"/>
            </a:xfrm>
            <a:prstGeom prst="rect">
              <a:avLst/>
            </a:prstGeom>
            <a:solidFill>
              <a:srgbClr val="0058AB">
                <a:alpha val="100000"/>
              </a:srgbClr>
            </a:solidFill>
          </p:spPr>
          <p:txBody>
            <a:bodyPr/>
            <a:lstStyle/>
            <a:p/>
          </p:txBody>
        </p:sp>
        <p:sp>
          <p:nvSpPr>
            <p:cNvPr id="53" name="rc53"/>
            <p:cNvSpPr/>
            <p:nvPr/>
          </p:nvSpPr>
          <p:spPr>
            <a:xfrm>
              <a:off x="4649521" y="4690315"/>
              <a:ext cx="215906" cy="360296"/>
            </a:xfrm>
            <a:prstGeom prst="rect">
              <a:avLst/>
            </a:prstGeom>
            <a:solidFill>
              <a:srgbClr val="0058AB">
                <a:alpha val="100000"/>
              </a:srgbClr>
            </a:solidFill>
          </p:spPr>
          <p:txBody>
            <a:bodyPr/>
            <a:lstStyle/>
            <a:p/>
          </p:txBody>
        </p:sp>
        <p:sp>
          <p:nvSpPr>
            <p:cNvPr id="54" name="rc54"/>
            <p:cNvSpPr/>
            <p:nvPr/>
          </p:nvSpPr>
          <p:spPr>
            <a:xfrm>
              <a:off x="4889417" y="4492999"/>
              <a:ext cx="215906" cy="557611"/>
            </a:xfrm>
            <a:prstGeom prst="rect">
              <a:avLst/>
            </a:prstGeom>
            <a:solidFill>
              <a:srgbClr val="0058AB">
                <a:alpha val="100000"/>
              </a:srgbClr>
            </a:solidFill>
          </p:spPr>
          <p:txBody>
            <a:bodyPr/>
            <a:lstStyle/>
            <a:p/>
          </p:txBody>
        </p:sp>
        <p:sp>
          <p:nvSpPr>
            <p:cNvPr id="55" name="rc55"/>
            <p:cNvSpPr/>
            <p:nvPr/>
          </p:nvSpPr>
          <p:spPr>
            <a:xfrm>
              <a:off x="5129313" y="4081646"/>
              <a:ext cx="215906" cy="968964"/>
            </a:xfrm>
            <a:prstGeom prst="rect">
              <a:avLst/>
            </a:prstGeom>
            <a:solidFill>
              <a:srgbClr val="0058AB">
                <a:alpha val="100000"/>
              </a:srgbClr>
            </a:solidFill>
          </p:spPr>
          <p:txBody>
            <a:bodyPr/>
            <a:lstStyle/>
            <a:p/>
          </p:txBody>
        </p:sp>
        <p:sp>
          <p:nvSpPr>
            <p:cNvPr id="56" name="rc56"/>
            <p:cNvSpPr/>
            <p:nvPr/>
          </p:nvSpPr>
          <p:spPr>
            <a:xfrm>
              <a:off x="5369210" y="4079417"/>
              <a:ext cx="215906" cy="971194"/>
            </a:xfrm>
            <a:prstGeom prst="rect">
              <a:avLst/>
            </a:prstGeom>
            <a:solidFill>
              <a:srgbClr val="0058AB">
                <a:alpha val="100000"/>
              </a:srgbClr>
            </a:solidFill>
          </p:spPr>
          <p:txBody>
            <a:bodyPr/>
            <a:lstStyle/>
            <a:p/>
          </p:txBody>
        </p:sp>
        <p:sp>
          <p:nvSpPr>
            <p:cNvPr id="57" name="rc57"/>
            <p:cNvSpPr/>
            <p:nvPr/>
          </p:nvSpPr>
          <p:spPr>
            <a:xfrm>
              <a:off x="5609106" y="3910640"/>
              <a:ext cx="215906" cy="1139971"/>
            </a:xfrm>
            <a:prstGeom prst="rect">
              <a:avLst/>
            </a:prstGeom>
            <a:solidFill>
              <a:srgbClr val="0058AB">
                <a:alpha val="100000"/>
              </a:srgbClr>
            </a:solidFill>
          </p:spPr>
          <p:txBody>
            <a:bodyPr/>
            <a:lstStyle/>
            <a:p/>
          </p:txBody>
        </p:sp>
        <p:sp>
          <p:nvSpPr>
            <p:cNvPr id="58" name="rc58"/>
            <p:cNvSpPr/>
            <p:nvPr/>
          </p:nvSpPr>
          <p:spPr>
            <a:xfrm>
              <a:off x="5849003" y="3354589"/>
              <a:ext cx="215906" cy="1696022"/>
            </a:xfrm>
            <a:prstGeom prst="rect">
              <a:avLst/>
            </a:prstGeom>
            <a:solidFill>
              <a:srgbClr val="0058AB">
                <a:alpha val="100000"/>
              </a:srgbClr>
            </a:solidFill>
          </p:spPr>
          <p:txBody>
            <a:bodyPr/>
            <a:lstStyle/>
            <a:p/>
          </p:txBody>
        </p:sp>
        <p:sp>
          <p:nvSpPr>
            <p:cNvPr id="59" name="rc59"/>
            <p:cNvSpPr/>
            <p:nvPr/>
          </p:nvSpPr>
          <p:spPr>
            <a:xfrm>
              <a:off x="6088899" y="4122670"/>
              <a:ext cx="215906" cy="927940"/>
            </a:xfrm>
            <a:prstGeom prst="rect">
              <a:avLst/>
            </a:prstGeom>
            <a:solidFill>
              <a:srgbClr val="0058AB">
                <a:alpha val="100000"/>
              </a:srgbClr>
            </a:solidFill>
          </p:spPr>
          <p:txBody>
            <a:bodyPr/>
            <a:lstStyle/>
            <a:p/>
          </p:txBody>
        </p:sp>
        <p:sp>
          <p:nvSpPr>
            <p:cNvPr id="60" name="rc60"/>
            <p:cNvSpPr/>
            <p:nvPr/>
          </p:nvSpPr>
          <p:spPr>
            <a:xfrm>
              <a:off x="6328796" y="4101490"/>
              <a:ext cx="215906" cy="949121"/>
            </a:xfrm>
            <a:prstGeom prst="rect">
              <a:avLst/>
            </a:prstGeom>
            <a:solidFill>
              <a:srgbClr val="0058AB">
                <a:alpha val="100000"/>
              </a:srgbClr>
            </a:solidFill>
          </p:spPr>
          <p:txBody>
            <a:bodyPr/>
            <a:lstStyle/>
            <a:p/>
          </p:txBody>
        </p:sp>
        <p:sp>
          <p:nvSpPr>
            <p:cNvPr id="61" name="rc61"/>
            <p:cNvSpPr/>
            <p:nvPr/>
          </p:nvSpPr>
          <p:spPr>
            <a:xfrm>
              <a:off x="6568692" y="4137831"/>
              <a:ext cx="215906" cy="912779"/>
            </a:xfrm>
            <a:prstGeom prst="rect">
              <a:avLst/>
            </a:prstGeom>
            <a:solidFill>
              <a:srgbClr val="0058AB">
                <a:alpha val="100000"/>
              </a:srgbClr>
            </a:solidFill>
          </p:spPr>
          <p:txBody>
            <a:bodyPr/>
            <a:lstStyle/>
            <a:p/>
          </p:txBody>
        </p:sp>
        <p:sp>
          <p:nvSpPr>
            <p:cNvPr id="62" name="rc62"/>
            <p:cNvSpPr/>
            <p:nvPr/>
          </p:nvSpPr>
          <p:spPr>
            <a:xfrm>
              <a:off x="6808589" y="4193570"/>
              <a:ext cx="215906" cy="857041"/>
            </a:xfrm>
            <a:prstGeom prst="rect">
              <a:avLst/>
            </a:prstGeom>
            <a:solidFill>
              <a:srgbClr val="0058AB">
                <a:alpha val="100000"/>
              </a:srgbClr>
            </a:solidFill>
          </p:spPr>
          <p:txBody>
            <a:bodyPr/>
            <a:lstStyle/>
            <a:p/>
          </p:txBody>
        </p:sp>
        <p:sp>
          <p:nvSpPr>
            <p:cNvPr id="63" name="rc63"/>
            <p:cNvSpPr/>
            <p:nvPr/>
          </p:nvSpPr>
          <p:spPr>
            <a:xfrm>
              <a:off x="7048485" y="4202488"/>
              <a:ext cx="215906" cy="848122"/>
            </a:xfrm>
            <a:prstGeom prst="rect">
              <a:avLst/>
            </a:prstGeom>
            <a:solidFill>
              <a:srgbClr val="0058AB">
                <a:alpha val="100000"/>
              </a:srgbClr>
            </a:solidFill>
          </p:spPr>
          <p:txBody>
            <a:bodyPr/>
            <a:lstStyle/>
            <a:p/>
          </p:txBody>
        </p:sp>
        <p:sp>
          <p:nvSpPr>
            <p:cNvPr id="64" name="rc64"/>
            <p:cNvSpPr/>
            <p:nvPr/>
          </p:nvSpPr>
          <p:spPr>
            <a:xfrm>
              <a:off x="7288381" y="4212075"/>
              <a:ext cx="215906" cy="838535"/>
            </a:xfrm>
            <a:prstGeom prst="rect">
              <a:avLst/>
            </a:prstGeom>
            <a:solidFill>
              <a:srgbClr val="0058AB">
                <a:alpha val="100000"/>
              </a:srgbClr>
            </a:solidFill>
          </p:spPr>
          <p:txBody>
            <a:bodyPr/>
            <a:lstStyle/>
            <a:p/>
          </p:txBody>
        </p:sp>
        <p:sp>
          <p:nvSpPr>
            <p:cNvPr id="65" name="rc65"/>
            <p:cNvSpPr/>
            <p:nvPr/>
          </p:nvSpPr>
          <p:spPr>
            <a:xfrm>
              <a:off x="8487864" y="4202488"/>
              <a:ext cx="215906" cy="848122"/>
            </a:xfrm>
            <a:prstGeom prst="rect">
              <a:avLst/>
            </a:prstGeom>
            <a:solidFill>
              <a:srgbClr val="69DBFF">
                <a:alpha val="100000"/>
              </a:srgbClr>
            </a:solidFill>
          </p:spPr>
          <p:txBody>
            <a:bodyPr/>
            <a:lstStyle/>
            <a:p/>
          </p:txBody>
        </p:sp>
        <p:sp>
          <p:nvSpPr>
            <p:cNvPr id="66" name="pl66"/>
            <p:cNvSpPr/>
            <p:nvPr/>
          </p:nvSpPr>
          <p:spPr>
            <a:xfrm>
              <a:off x="6196853" y="3354589"/>
              <a:ext cx="2398964" cy="848011"/>
            </a:xfrm>
            <a:custGeom>
              <a:avLst/>
              <a:pathLst>
                <a:path w="2398964" h="848011">
                  <a:moveTo>
                    <a:pt x="0" y="0"/>
                  </a:moveTo>
                  <a:lnTo>
                    <a:pt x="239896" y="84801"/>
                  </a:lnTo>
                  <a:lnTo>
                    <a:pt x="479792" y="169602"/>
                  </a:lnTo>
                  <a:lnTo>
                    <a:pt x="719689" y="254403"/>
                  </a:lnTo>
                  <a:lnTo>
                    <a:pt x="959585" y="339204"/>
                  </a:lnTo>
                  <a:lnTo>
                    <a:pt x="1199482" y="424005"/>
                  </a:lnTo>
                  <a:lnTo>
                    <a:pt x="1439378" y="508806"/>
                  </a:lnTo>
                  <a:lnTo>
                    <a:pt x="1679275" y="593607"/>
                  </a:lnTo>
                  <a:lnTo>
                    <a:pt x="1919171" y="678409"/>
                  </a:lnTo>
                  <a:lnTo>
                    <a:pt x="2159067" y="763210"/>
                  </a:lnTo>
                  <a:lnTo>
                    <a:pt x="2398964" y="848011"/>
                  </a:lnTo>
                </a:path>
              </a:pathLst>
            </a:custGeom>
            <a:ln w="13550" cap="flat">
              <a:solidFill>
                <a:srgbClr val="000000">
                  <a:alpha val="100000"/>
                </a:srgbClr>
              </a:solidFill>
              <a:prstDash val="solid"/>
              <a:round/>
            </a:ln>
          </p:spPr>
          <p:txBody>
            <a:bodyPr/>
            <a:lstStyle/>
            <a:p/>
          </p:txBody>
        </p:sp>
        <p:sp>
          <p:nvSpPr>
            <p:cNvPr id="67" name="pt67"/>
            <p:cNvSpPr/>
            <p:nvPr/>
          </p:nvSpPr>
          <p:spPr>
            <a:xfrm>
              <a:off x="6172027" y="33297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4145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4993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5841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6689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7537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8385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9233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0081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0929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1777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7840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0" name="tx80"/>
            <p:cNvSpPr/>
            <p:nvPr/>
          </p:nvSpPr>
          <p:spPr>
            <a:xfrm>
              <a:off x="508103" y="276362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1" name="tx81"/>
            <p:cNvSpPr/>
            <p:nvPr/>
          </p:nvSpPr>
          <p:spPr>
            <a:xfrm>
              <a:off x="508103" y="164884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2" name="tx82"/>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900002"/>
              <a:ext cx="201456" cy="201456"/>
            </a:xfrm>
            <a:prstGeom prst="rect">
              <a:avLst/>
            </a:prstGeom>
            <a:solidFill>
              <a:srgbClr val="0058AB">
                <a:alpha val="100000"/>
              </a:srgbClr>
            </a:solidFill>
          </p:spPr>
          <p:txBody>
            <a:bodyPr/>
            <a:lstStyle/>
            <a:p/>
          </p:txBody>
        </p:sp>
        <p:sp>
          <p:nvSpPr>
            <p:cNvPr id="112" name="rc112"/>
            <p:cNvSpPr/>
            <p:nvPr/>
          </p:nvSpPr>
          <p:spPr>
            <a:xfrm>
              <a:off x="4563470" y="5900002"/>
              <a:ext cx="201456" cy="201456"/>
            </a:xfrm>
            <a:prstGeom prst="rect">
              <a:avLst/>
            </a:prstGeom>
            <a:solidFill>
              <a:srgbClr val="69DBFF">
                <a:alpha val="100000"/>
              </a:srgbClr>
            </a:solidFill>
          </p:spPr>
          <p:txBody>
            <a:bodyPr/>
            <a:lstStyle/>
            <a:p/>
          </p:txBody>
        </p:sp>
        <p:sp>
          <p:nvSpPr>
            <p:cNvPr id="113" name="tx113"/>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33957" y="1330710"/>
              <a:ext cx="59268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Austria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34%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34% below the annual IA2030 goal, positioning the programme to reach, and potentially exceed the 2030 goal if current progress continues.</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Austria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31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35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838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383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686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990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38710"/>
              <a:ext cx="239888" cy="969310"/>
            </a:xfrm>
            <a:prstGeom prst="rect">
              <a:avLst/>
            </a:prstGeom>
            <a:solidFill>
              <a:srgbClr val="80BD41">
                <a:alpha val="100000"/>
              </a:srgbClr>
            </a:solidFill>
          </p:spPr>
          <p:txBody>
            <a:bodyPr/>
            <a:lstStyle/>
            <a:p/>
          </p:txBody>
        </p:sp>
        <p:sp>
          <p:nvSpPr>
            <p:cNvPr id="24" name="rc24"/>
            <p:cNvSpPr/>
            <p:nvPr/>
          </p:nvSpPr>
          <p:spPr>
            <a:xfrm>
              <a:off x="1296273" y="3111352"/>
              <a:ext cx="239888" cy="227357"/>
            </a:xfrm>
            <a:prstGeom prst="rect">
              <a:avLst/>
            </a:prstGeom>
            <a:solidFill>
              <a:srgbClr val="1CABE2">
                <a:alpha val="100000"/>
              </a:srgbClr>
            </a:solidFill>
          </p:spPr>
          <p:txBody>
            <a:bodyPr/>
            <a:lstStyle/>
            <a:p/>
          </p:txBody>
        </p:sp>
        <p:sp>
          <p:nvSpPr>
            <p:cNvPr id="25" name="rc25"/>
            <p:cNvSpPr/>
            <p:nvPr/>
          </p:nvSpPr>
          <p:spPr>
            <a:xfrm>
              <a:off x="1562816" y="3340249"/>
              <a:ext cx="239888" cy="967771"/>
            </a:xfrm>
            <a:prstGeom prst="rect">
              <a:avLst/>
            </a:prstGeom>
            <a:solidFill>
              <a:srgbClr val="80BD41">
                <a:alpha val="100000"/>
              </a:srgbClr>
            </a:solidFill>
          </p:spPr>
          <p:txBody>
            <a:bodyPr/>
            <a:lstStyle/>
            <a:p/>
          </p:txBody>
        </p:sp>
        <p:sp>
          <p:nvSpPr>
            <p:cNvPr id="26" name="rc26"/>
            <p:cNvSpPr/>
            <p:nvPr/>
          </p:nvSpPr>
          <p:spPr>
            <a:xfrm>
              <a:off x="1562816" y="3155993"/>
              <a:ext cx="239888" cy="184256"/>
            </a:xfrm>
            <a:prstGeom prst="rect">
              <a:avLst/>
            </a:prstGeom>
            <a:solidFill>
              <a:srgbClr val="1CABE2">
                <a:alpha val="100000"/>
              </a:srgbClr>
            </a:solidFill>
          </p:spPr>
          <p:txBody>
            <a:bodyPr/>
            <a:lstStyle/>
            <a:p/>
          </p:txBody>
        </p:sp>
        <p:sp>
          <p:nvSpPr>
            <p:cNvPr id="27" name="rc27"/>
            <p:cNvSpPr/>
            <p:nvPr/>
          </p:nvSpPr>
          <p:spPr>
            <a:xfrm>
              <a:off x="1829360" y="3319469"/>
              <a:ext cx="239888" cy="988552"/>
            </a:xfrm>
            <a:prstGeom prst="rect">
              <a:avLst/>
            </a:prstGeom>
            <a:solidFill>
              <a:srgbClr val="80BD41">
                <a:alpha val="100000"/>
              </a:srgbClr>
            </a:solidFill>
          </p:spPr>
          <p:txBody>
            <a:bodyPr/>
            <a:lstStyle/>
            <a:p/>
          </p:txBody>
        </p:sp>
        <p:sp>
          <p:nvSpPr>
            <p:cNvPr id="28" name="rc28"/>
            <p:cNvSpPr/>
            <p:nvPr/>
          </p:nvSpPr>
          <p:spPr>
            <a:xfrm>
              <a:off x="1829360" y="3117048"/>
              <a:ext cx="239888" cy="202420"/>
            </a:xfrm>
            <a:prstGeom prst="rect">
              <a:avLst/>
            </a:prstGeom>
            <a:solidFill>
              <a:srgbClr val="1CABE2">
                <a:alpha val="100000"/>
              </a:srgbClr>
            </a:solidFill>
          </p:spPr>
          <p:txBody>
            <a:bodyPr/>
            <a:lstStyle/>
            <a:p/>
          </p:txBody>
        </p:sp>
        <p:sp>
          <p:nvSpPr>
            <p:cNvPr id="29" name="rc29"/>
            <p:cNvSpPr/>
            <p:nvPr/>
          </p:nvSpPr>
          <p:spPr>
            <a:xfrm>
              <a:off x="2095903" y="3325626"/>
              <a:ext cx="239888" cy="982395"/>
            </a:xfrm>
            <a:prstGeom prst="rect">
              <a:avLst/>
            </a:prstGeom>
            <a:solidFill>
              <a:srgbClr val="80BD41">
                <a:alpha val="100000"/>
              </a:srgbClr>
            </a:solidFill>
          </p:spPr>
          <p:txBody>
            <a:bodyPr/>
            <a:lstStyle/>
            <a:p/>
          </p:txBody>
        </p:sp>
        <p:sp>
          <p:nvSpPr>
            <p:cNvPr id="30" name="rc30"/>
            <p:cNvSpPr/>
            <p:nvPr/>
          </p:nvSpPr>
          <p:spPr>
            <a:xfrm>
              <a:off x="2095903" y="3138598"/>
              <a:ext cx="239888" cy="187027"/>
            </a:xfrm>
            <a:prstGeom prst="rect">
              <a:avLst/>
            </a:prstGeom>
            <a:solidFill>
              <a:srgbClr val="1CABE2">
                <a:alpha val="100000"/>
              </a:srgbClr>
            </a:solidFill>
          </p:spPr>
          <p:txBody>
            <a:bodyPr/>
            <a:lstStyle/>
            <a:p/>
          </p:txBody>
        </p:sp>
        <p:sp>
          <p:nvSpPr>
            <p:cNvPr id="31" name="rc31"/>
            <p:cNvSpPr/>
            <p:nvPr/>
          </p:nvSpPr>
          <p:spPr>
            <a:xfrm>
              <a:off x="2362446" y="3312850"/>
              <a:ext cx="239888" cy="995171"/>
            </a:xfrm>
            <a:prstGeom prst="rect">
              <a:avLst/>
            </a:prstGeom>
            <a:solidFill>
              <a:srgbClr val="80BD41">
                <a:alpha val="100000"/>
              </a:srgbClr>
            </a:solidFill>
          </p:spPr>
          <p:txBody>
            <a:bodyPr/>
            <a:lstStyle/>
            <a:p/>
          </p:txBody>
        </p:sp>
        <p:sp>
          <p:nvSpPr>
            <p:cNvPr id="32" name="rc32"/>
            <p:cNvSpPr/>
            <p:nvPr/>
          </p:nvSpPr>
          <p:spPr>
            <a:xfrm>
              <a:off x="2362446" y="3109043"/>
              <a:ext cx="239888" cy="203806"/>
            </a:xfrm>
            <a:prstGeom prst="rect">
              <a:avLst/>
            </a:prstGeom>
            <a:solidFill>
              <a:srgbClr val="1CABE2">
                <a:alpha val="100000"/>
              </a:srgbClr>
            </a:solidFill>
          </p:spPr>
          <p:txBody>
            <a:bodyPr/>
            <a:lstStyle/>
            <a:p/>
          </p:txBody>
        </p:sp>
        <p:sp>
          <p:nvSpPr>
            <p:cNvPr id="33" name="rc33"/>
            <p:cNvSpPr/>
            <p:nvPr/>
          </p:nvSpPr>
          <p:spPr>
            <a:xfrm>
              <a:off x="2628989" y="3284218"/>
              <a:ext cx="239888" cy="1023802"/>
            </a:xfrm>
            <a:prstGeom prst="rect">
              <a:avLst/>
            </a:prstGeom>
            <a:solidFill>
              <a:srgbClr val="80BD41">
                <a:alpha val="100000"/>
              </a:srgbClr>
            </a:solidFill>
          </p:spPr>
          <p:txBody>
            <a:bodyPr/>
            <a:lstStyle/>
            <a:p/>
          </p:txBody>
        </p:sp>
        <p:sp>
          <p:nvSpPr>
            <p:cNvPr id="34" name="rc34"/>
            <p:cNvSpPr/>
            <p:nvPr/>
          </p:nvSpPr>
          <p:spPr>
            <a:xfrm>
              <a:off x="2628989" y="3117510"/>
              <a:ext cx="239888" cy="166708"/>
            </a:xfrm>
            <a:prstGeom prst="rect">
              <a:avLst/>
            </a:prstGeom>
            <a:solidFill>
              <a:srgbClr val="1CABE2">
                <a:alpha val="100000"/>
              </a:srgbClr>
            </a:solidFill>
          </p:spPr>
          <p:txBody>
            <a:bodyPr/>
            <a:lstStyle/>
            <a:p/>
          </p:txBody>
        </p:sp>
        <p:sp>
          <p:nvSpPr>
            <p:cNvPr id="35" name="rc35"/>
            <p:cNvSpPr/>
            <p:nvPr/>
          </p:nvSpPr>
          <p:spPr>
            <a:xfrm>
              <a:off x="2895532" y="3322701"/>
              <a:ext cx="239888" cy="985319"/>
            </a:xfrm>
            <a:prstGeom prst="rect">
              <a:avLst/>
            </a:prstGeom>
            <a:solidFill>
              <a:srgbClr val="80BD41">
                <a:alpha val="100000"/>
              </a:srgbClr>
            </a:solidFill>
          </p:spPr>
          <p:txBody>
            <a:bodyPr/>
            <a:lstStyle/>
            <a:p/>
          </p:txBody>
        </p:sp>
        <p:sp>
          <p:nvSpPr>
            <p:cNvPr id="36" name="rc36"/>
            <p:cNvSpPr/>
            <p:nvPr/>
          </p:nvSpPr>
          <p:spPr>
            <a:xfrm>
              <a:off x="2895532" y="3120896"/>
              <a:ext cx="239888" cy="201805"/>
            </a:xfrm>
            <a:prstGeom prst="rect">
              <a:avLst/>
            </a:prstGeom>
            <a:solidFill>
              <a:srgbClr val="1CABE2">
                <a:alpha val="100000"/>
              </a:srgbClr>
            </a:solidFill>
          </p:spPr>
          <p:txBody>
            <a:bodyPr/>
            <a:lstStyle/>
            <a:p/>
          </p:txBody>
        </p:sp>
        <p:sp>
          <p:nvSpPr>
            <p:cNvPr id="37" name="rc37"/>
            <p:cNvSpPr/>
            <p:nvPr/>
          </p:nvSpPr>
          <p:spPr>
            <a:xfrm>
              <a:off x="3162075" y="3321008"/>
              <a:ext cx="239888" cy="987013"/>
            </a:xfrm>
            <a:prstGeom prst="rect">
              <a:avLst/>
            </a:prstGeom>
            <a:solidFill>
              <a:srgbClr val="80BD41">
                <a:alpha val="100000"/>
              </a:srgbClr>
            </a:solidFill>
          </p:spPr>
          <p:txBody>
            <a:bodyPr/>
            <a:lstStyle/>
            <a:p/>
          </p:txBody>
        </p:sp>
        <p:sp>
          <p:nvSpPr>
            <p:cNvPr id="38" name="rc38"/>
            <p:cNvSpPr/>
            <p:nvPr/>
          </p:nvSpPr>
          <p:spPr>
            <a:xfrm>
              <a:off x="3162075" y="3146911"/>
              <a:ext cx="239888" cy="174097"/>
            </a:xfrm>
            <a:prstGeom prst="rect">
              <a:avLst/>
            </a:prstGeom>
            <a:solidFill>
              <a:srgbClr val="1CABE2">
                <a:alpha val="100000"/>
              </a:srgbClr>
            </a:solidFill>
          </p:spPr>
          <p:txBody>
            <a:bodyPr/>
            <a:lstStyle/>
            <a:p/>
          </p:txBody>
        </p:sp>
        <p:sp>
          <p:nvSpPr>
            <p:cNvPr id="39" name="rc39"/>
            <p:cNvSpPr/>
            <p:nvPr/>
          </p:nvSpPr>
          <p:spPr>
            <a:xfrm>
              <a:off x="3428618" y="3326088"/>
              <a:ext cx="239888" cy="981933"/>
            </a:xfrm>
            <a:prstGeom prst="rect">
              <a:avLst/>
            </a:prstGeom>
            <a:solidFill>
              <a:srgbClr val="80BD41">
                <a:alpha val="100000"/>
              </a:srgbClr>
            </a:solidFill>
          </p:spPr>
          <p:txBody>
            <a:bodyPr/>
            <a:lstStyle/>
            <a:p/>
          </p:txBody>
        </p:sp>
        <p:sp>
          <p:nvSpPr>
            <p:cNvPr id="40" name="rc40"/>
            <p:cNvSpPr/>
            <p:nvPr/>
          </p:nvSpPr>
          <p:spPr>
            <a:xfrm>
              <a:off x="3428618" y="3125052"/>
              <a:ext cx="239888" cy="201035"/>
            </a:xfrm>
            <a:prstGeom prst="rect">
              <a:avLst/>
            </a:prstGeom>
            <a:solidFill>
              <a:srgbClr val="1CABE2">
                <a:alpha val="100000"/>
              </a:srgbClr>
            </a:solidFill>
          </p:spPr>
          <p:txBody>
            <a:bodyPr/>
            <a:lstStyle/>
            <a:p/>
          </p:txBody>
        </p:sp>
        <p:sp>
          <p:nvSpPr>
            <p:cNvPr id="41" name="rc41"/>
            <p:cNvSpPr/>
            <p:nvPr/>
          </p:nvSpPr>
          <p:spPr>
            <a:xfrm>
              <a:off x="3695161" y="3340557"/>
              <a:ext cx="239888" cy="967463"/>
            </a:xfrm>
            <a:prstGeom prst="rect">
              <a:avLst/>
            </a:prstGeom>
            <a:solidFill>
              <a:srgbClr val="80BD41">
                <a:alpha val="100000"/>
              </a:srgbClr>
            </a:solidFill>
          </p:spPr>
          <p:txBody>
            <a:bodyPr/>
            <a:lstStyle/>
            <a:p/>
          </p:txBody>
        </p:sp>
        <p:sp>
          <p:nvSpPr>
            <p:cNvPr id="42" name="rc42"/>
            <p:cNvSpPr/>
            <p:nvPr/>
          </p:nvSpPr>
          <p:spPr>
            <a:xfrm>
              <a:off x="3695161" y="3142447"/>
              <a:ext cx="239888" cy="198110"/>
            </a:xfrm>
            <a:prstGeom prst="rect">
              <a:avLst/>
            </a:prstGeom>
            <a:solidFill>
              <a:srgbClr val="1CABE2">
                <a:alpha val="100000"/>
              </a:srgbClr>
            </a:solidFill>
          </p:spPr>
          <p:txBody>
            <a:bodyPr/>
            <a:lstStyle/>
            <a:p/>
          </p:txBody>
        </p:sp>
        <p:sp>
          <p:nvSpPr>
            <p:cNvPr id="43" name="rc43"/>
            <p:cNvSpPr/>
            <p:nvPr/>
          </p:nvSpPr>
          <p:spPr>
            <a:xfrm>
              <a:off x="3961705" y="3274828"/>
              <a:ext cx="239888" cy="1033192"/>
            </a:xfrm>
            <a:prstGeom prst="rect">
              <a:avLst/>
            </a:prstGeom>
            <a:solidFill>
              <a:srgbClr val="80BD41">
                <a:alpha val="100000"/>
              </a:srgbClr>
            </a:solidFill>
          </p:spPr>
          <p:txBody>
            <a:bodyPr/>
            <a:lstStyle/>
            <a:p/>
          </p:txBody>
        </p:sp>
        <p:sp>
          <p:nvSpPr>
            <p:cNvPr id="44" name="rc44"/>
            <p:cNvSpPr/>
            <p:nvPr/>
          </p:nvSpPr>
          <p:spPr>
            <a:xfrm>
              <a:off x="3961705" y="3106580"/>
              <a:ext cx="239888" cy="168247"/>
            </a:xfrm>
            <a:prstGeom prst="rect">
              <a:avLst/>
            </a:prstGeom>
            <a:solidFill>
              <a:srgbClr val="1CABE2">
                <a:alpha val="100000"/>
              </a:srgbClr>
            </a:solidFill>
          </p:spPr>
          <p:txBody>
            <a:bodyPr/>
            <a:lstStyle/>
            <a:p/>
          </p:txBody>
        </p:sp>
        <p:sp>
          <p:nvSpPr>
            <p:cNvPr id="45" name="rc45"/>
            <p:cNvSpPr/>
            <p:nvPr/>
          </p:nvSpPr>
          <p:spPr>
            <a:xfrm>
              <a:off x="4228248" y="3246351"/>
              <a:ext cx="239888" cy="1061670"/>
            </a:xfrm>
            <a:prstGeom prst="rect">
              <a:avLst/>
            </a:prstGeom>
            <a:solidFill>
              <a:srgbClr val="80BD41">
                <a:alpha val="100000"/>
              </a:srgbClr>
            </a:solidFill>
          </p:spPr>
          <p:txBody>
            <a:bodyPr/>
            <a:lstStyle/>
            <a:p/>
          </p:txBody>
        </p:sp>
        <p:sp>
          <p:nvSpPr>
            <p:cNvPr id="46" name="rc46"/>
            <p:cNvSpPr/>
            <p:nvPr/>
          </p:nvSpPr>
          <p:spPr>
            <a:xfrm>
              <a:off x="4228248" y="3115201"/>
              <a:ext cx="239888" cy="131150"/>
            </a:xfrm>
            <a:prstGeom prst="rect">
              <a:avLst/>
            </a:prstGeom>
            <a:solidFill>
              <a:srgbClr val="1CABE2">
                <a:alpha val="100000"/>
              </a:srgbClr>
            </a:solidFill>
          </p:spPr>
          <p:txBody>
            <a:bodyPr/>
            <a:lstStyle/>
            <a:p/>
          </p:txBody>
        </p:sp>
        <p:sp>
          <p:nvSpPr>
            <p:cNvPr id="47" name="rc47"/>
            <p:cNvSpPr/>
            <p:nvPr/>
          </p:nvSpPr>
          <p:spPr>
            <a:xfrm>
              <a:off x="4494791" y="3200325"/>
              <a:ext cx="239888" cy="1107696"/>
            </a:xfrm>
            <a:prstGeom prst="rect">
              <a:avLst/>
            </a:prstGeom>
            <a:solidFill>
              <a:srgbClr val="80BD41">
                <a:alpha val="100000"/>
              </a:srgbClr>
            </a:solidFill>
          </p:spPr>
          <p:txBody>
            <a:bodyPr/>
            <a:lstStyle/>
            <a:p/>
          </p:txBody>
        </p:sp>
        <p:sp>
          <p:nvSpPr>
            <p:cNvPr id="48" name="rc48"/>
            <p:cNvSpPr/>
            <p:nvPr/>
          </p:nvSpPr>
          <p:spPr>
            <a:xfrm>
              <a:off x="4494791" y="3103964"/>
              <a:ext cx="239888" cy="96361"/>
            </a:xfrm>
            <a:prstGeom prst="rect">
              <a:avLst/>
            </a:prstGeom>
            <a:solidFill>
              <a:srgbClr val="1CABE2">
                <a:alpha val="100000"/>
              </a:srgbClr>
            </a:solidFill>
          </p:spPr>
          <p:txBody>
            <a:bodyPr/>
            <a:lstStyle/>
            <a:p/>
          </p:txBody>
        </p:sp>
        <p:sp>
          <p:nvSpPr>
            <p:cNvPr id="49" name="rc49"/>
            <p:cNvSpPr/>
            <p:nvPr/>
          </p:nvSpPr>
          <p:spPr>
            <a:xfrm>
              <a:off x="4761334" y="3159379"/>
              <a:ext cx="239888" cy="1148641"/>
            </a:xfrm>
            <a:prstGeom prst="rect">
              <a:avLst/>
            </a:prstGeom>
            <a:solidFill>
              <a:srgbClr val="80BD41">
                <a:alpha val="100000"/>
              </a:srgbClr>
            </a:solidFill>
          </p:spPr>
          <p:txBody>
            <a:bodyPr/>
            <a:lstStyle/>
            <a:p/>
          </p:txBody>
        </p:sp>
        <p:sp>
          <p:nvSpPr>
            <p:cNvPr id="50" name="rc50"/>
            <p:cNvSpPr/>
            <p:nvPr/>
          </p:nvSpPr>
          <p:spPr>
            <a:xfrm>
              <a:off x="4761334" y="3098884"/>
              <a:ext cx="239888" cy="60495"/>
            </a:xfrm>
            <a:prstGeom prst="rect">
              <a:avLst/>
            </a:prstGeom>
            <a:solidFill>
              <a:srgbClr val="1CABE2">
                <a:alpha val="100000"/>
              </a:srgbClr>
            </a:solidFill>
          </p:spPr>
          <p:txBody>
            <a:bodyPr/>
            <a:lstStyle/>
            <a:p/>
          </p:txBody>
        </p:sp>
        <p:sp>
          <p:nvSpPr>
            <p:cNvPr id="51" name="rc51"/>
            <p:cNvSpPr/>
            <p:nvPr/>
          </p:nvSpPr>
          <p:spPr>
            <a:xfrm>
              <a:off x="5027877" y="3089340"/>
              <a:ext cx="239888" cy="1218681"/>
            </a:xfrm>
            <a:prstGeom prst="rect">
              <a:avLst/>
            </a:prstGeom>
            <a:solidFill>
              <a:srgbClr val="80BD41">
                <a:alpha val="100000"/>
              </a:srgbClr>
            </a:solidFill>
          </p:spPr>
          <p:txBody>
            <a:bodyPr/>
            <a:lstStyle/>
            <a:p/>
          </p:txBody>
        </p:sp>
        <p:sp>
          <p:nvSpPr>
            <p:cNvPr id="52" name="rc52"/>
            <p:cNvSpPr/>
            <p:nvPr/>
          </p:nvSpPr>
          <p:spPr>
            <a:xfrm>
              <a:off x="5027877" y="3064403"/>
              <a:ext cx="239888" cy="24937"/>
            </a:xfrm>
            <a:prstGeom prst="rect">
              <a:avLst/>
            </a:prstGeom>
            <a:solidFill>
              <a:srgbClr val="1CABE2">
                <a:alpha val="100000"/>
              </a:srgbClr>
            </a:solidFill>
          </p:spPr>
          <p:txBody>
            <a:bodyPr/>
            <a:lstStyle/>
            <a:p/>
          </p:txBody>
        </p:sp>
        <p:sp>
          <p:nvSpPr>
            <p:cNvPr id="53" name="rc53"/>
            <p:cNvSpPr/>
            <p:nvPr/>
          </p:nvSpPr>
          <p:spPr>
            <a:xfrm>
              <a:off x="5294420" y="3063479"/>
              <a:ext cx="239888" cy="1244541"/>
            </a:xfrm>
            <a:prstGeom prst="rect">
              <a:avLst/>
            </a:prstGeom>
            <a:solidFill>
              <a:srgbClr val="80BD41">
                <a:alpha val="100000"/>
              </a:srgbClr>
            </a:solidFill>
          </p:spPr>
          <p:txBody>
            <a:bodyPr/>
            <a:lstStyle/>
            <a:p/>
          </p:txBody>
        </p:sp>
        <p:sp>
          <p:nvSpPr>
            <p:cNvPr id="54" name="rc54"/>
            <p:cNvSpPr/>
            <p:nvPr/>
          </p:nvSpPr>
          <p:spPr>
            <a:xfrm>
              <a:off x="5294420" y="3024996"/>
              <a:ext cx="239888" cy="38483"/>
            </a:xfrm>
            <a:prstGeom prst="rect">
              <a:avLst/>
            </a:prstGeom>
            <a:solidFill>
              <a:srgbClr val="1CABE2">
                <a:alpha val="100000"/>
              </a:srgbClr>
            </a:solidFill>
          </p:spPr>
          <p:txBody>
            <a:bodyPr/>
            <a:lstStyle/>
            <a:p/>
          </p:txBody>
        </p:sp>
        <p:sp>
          <p:nvSpPr>
            <p:cNvPr id="55" name="rc55"/>
            <p:cNvSpPr/>
            <p:nvPr/>
          </p:nvSpPr>
          <p:spPr>
            <a:xfrm>
              <a:off x="5560963" y="3036849"/>
              <a:ext cx="239888" cy="1271172"/>
            </a:xfrm>
            <a:prstGeom prst="rect">
              <a:avLst/>
            </a:prstGeom>
            <a:solidFill>
              <a:srgbClr val="80BD41">
                <a:alpha val="100000"/>
              </a:srgbClr>
            </a:solidFill>
          </p:spPr>
          <p:txBody>
            <a:bodyPr/>
            <a:lstStyle/>
            <a:p/>
          </p:txBody>
        </p:sp>
        <p:sp>
          <p:nvSpPr>
            <p:cNvPr id="56" name="rc56"/>
            <p:cNvSpPr/>
            <p:nvPr/>
          </p:nvSpPr>
          <p:spPr>
            <a:xfrm>
              <a:off x="5560963" y="2969889"/>
              <a:ext cx="239888" cy="66960"/>
            </a:xfrm>
            <a:prstGeom prst="rect">
              <a:avLst/>
            </a:prstGeom>
            <a:solidFill>
              <a:srgbClr val="1CABE2">
                <a:alpha val="100000"/>
              </a:srgbClr>
            </a:solidFill>
          </p:spPr>
          <p:txBody>
            <a:bodyPr/>
            <a:lstStyle/>
            <a:p/>
          </p:txBody>
        </p:sp>
        <p:sp>
          <p:nvSpPr>
            <p:cNvPr id="57" name="rc57"/>
            <p:cNvSpPr/>
            <p:nvPr/>
          </p:nvSpPr>
          <p:spPr>
            <a:xfrm>
              <a:off x="5827506" y="3033924"/>
              <a:ext cx="239888" cy="1274096"/>
            </a:xfrm>
            <a:prstGeom prst="rect">
              <a:avLst/>
            </a:prstGeom>
            <a:solidFill>
              <a:srgbClr val="80BD41">
                <a:alpha val="100000"/>
              </a:srgbClr>
            </a:solidFill>
          </p:spPr>
          <p:txBody>
            <a:bodyPr/>
            <a:lstStyle/>
            <a:p/>
          </p:txBody>
        </p:sp>
        <p:sp>
          <p:nvSpPr>
            <p:cNvPr id="58" name="rc58"/>
            <p:cNvSpPr/>
            <p:nvPr/>
          </p:nvSpPr>
          <p:spPr>
            <a:xfrm>
              <a:off x="5827506" y="2966810"/>
              <a:ext cx="239888" cy="67114"/>
            </a:xfrm>
            <a:prstGeom prst="rect">
              <a:avLst/>
            </a:prstGeom>
            <a:solidFill>
              <a:srgbClr val="1CABE2">
                <a:alpha val="100000"/>
              </a:srgbClr>
            </a:solidFill>
          </p:spPr>
          <p:txBody>
            <a:bodyPr/>
            <a:lstStyle/>
            <a:p/>
          </p:txBody>
        </p:sp>
        <p:sp>
          <p:nvSpPr>
            <p:cNvPr id="59" name="rc59"/>
            <p:cNvSpPr/>
            <p:nvPr/>
          </p:nvSpPr>
          <p:spPr>
            <a:xfrm>
              <a:off x="6094049" y="3075024"/>
              <a:ext cx="239888" cy="1232996"/>
            </a:xfrm>
            <a:prstGeom prst="rect">
              <a:avLst/>
            </a:prstGeom>
            <a:solidFill>
              <a:srgbClr val="80BD41">
                <a:alpha val="100000"/>
              </a:srgbClr>
            </a:solidFill>
          </p:spPr>
          <p:txBody>
            <a:bodyPr/>
            <a:lstStyle/>
            <a:p/>
          </p:txBody>
        </p:sp>
        <p:sp>
          <p:nvSpPr>
            <p:cNvPr id="60" name="rc60"/>
            <p:cNvSpPr/>
            <p:nvPr/>
          </p:nvSpPr>
          <p:spPr>
            <a:xfrm>
              <a:off x="6094049" y="2996365"/>
              <a:ext cx="239888" cy="78659"/>
            </a:xfrm>
            <a:prstGeom prst="rect">
              <a:avLst/>
            </a:prstGeom>
            <a:solidFill>
              <a:srgbClr val="1CABE2">
                <a:alpha val="100000"/>
              </a:srgbClr>
            </a:solidFill>
          </p:spPr>
          <p:txBody>
            <a:bodyPr/>
            <a:lstStyle/>
            <a:p/>
          </p:txBody>
        </p:sp>
        <p:sp>
          <p:nvSpPr>
            <p:cNvPr id="61" name="rc61"/>
            <p:cNvSpPr/>
            <p:nvPr/>
          </p:nvSpPr>
          <p:spPr>
            <a:xfrm>
              <a:off x="6360593" y="3123975"/>
              <a:ext cx="239888" cy="1184046"/>
            </a:xfrm>
            <a:prstGeom prst="rect">
              <a:avLst/>
            </a:prstGeom>
            <a:solidFill>
              <a:srgbClr val="80BD41">
                <a:alpha val="100000"/>
              </a:srgbClr>
            </a:solidFill>
          </p:spPr>
          <p:txBody>
            <a:bodyPr/>
            <a:lstStyle/>
            <a:p/>
          </p:txBody>
        </p:sp>
        <p:sp>
          <p:nvSpPr>
            <p:cNvPr id="62" name="rc62"/>
            <p:cNvSpPr/>
            <p:nvPr/>
          </p:nvSpPr>
          <p:spPr>
            <a:xfrm>
              <a:off x="6360593" y="3006832"/>
              <a:ext cx="239888" cy="117142"/>
            </a:xfrm>
            <a:prstGeom prst="rect">
              <a:avLst/>
            </a:prstGeom>
            <a:solidFill>
              <a:srgbClr val="1CABE2">
                <a:alpha val="100000"/>
              </a:srgbClr>
            </a:solidFill>
          </p:spPr>
          <p:txBody>
            <a:bodyPr/>
            <a:lstStyle/>
            <a:p/>
          </p:txBody>
        </p:sp>
        <p:sp>
          <p:nvSpPr>
            <p:cNvPr id="63" name="rc63"/>
            <p:cNvSpPr/>
            <p:nvPr/>
          </p:nvSpPr>
          <p:spPr>
            <a:xfrm>
              <a:off x="6627136" y="3090725"/>
              <a:ext cx="239888" cy="1217295"/>
            </a:xfrm>
            <a:prstGeom prst="rect">
              <a:avLst/>
            </a:prstGeom>
            <a:solidFill>
              <a:srgbClr val="80BD41">
                <a:alpha val="100000"/>
              </a:srgbClr>
            </a:solidFill>
          </p:spPr>
          <p:txBody>
            <a:bodyPr/>
            <a:lstStyle/>
            <a:p/>
          </p:txBody>
        </p:sp>
        <p:sp>
          <p:nvSpPr>
            <p:cNvPr id="64" name="rc64"/>
            <p:cNvSpPr/>
            <p:nvPr/>
          </p:nvSpPr>
          <p:spPr>
            <a:xfrm>
              <a:off x="6627136" y="3026690"/>
              <a:ext cx="239888" cy="64035"/>
            </a:xfrm>
            <a:prstGeom prst="rect">
              <a:avLst/>
            </a:prstGeom>
            <a:solidFill>
              <a:srgbClr val="1CABE2">
                <a:alpha val="100000"/>
              </a:srgbClr>
            </a:solidFill>
          </p:spPr>
          <p:txBody>
            <a:bodyPr/>
            <a:lstStyle/>
            <a:p/>
          </p:txBody>
        </p:sp>
        <p:sp>
          <p:nvSpPr>
            <p:cNvPr id="65" name="rc65"/>
            <p:cNvSpPr/>
            <p:nvPr/>
          </p:nvSpPr>
          <p:spPr>
            <a:xfrm>
              <a:off x="6893679" y="3063018"/>
              <a:ext cx="239888" cy="1245003"/>
            </a:xfrm>
            <a:prstGeom prst="rect">
              <a:avLst/>
            </a:prstGeom>
            <a:solidFill>
              <a:srgbClr val="80BD41">
                <a:alpha val="100000"/>
              </a:srgbClr>
            </a:solidFill>
          </p:spPr>
          <p:txBody>
            <a:bodyPr/>
            <a:lstStyle/>
            <a:p/>
          </p:txBody>
        </p:sp>
        <p:sp>
          <p:nvSpPr>
            <p:cNvPr id="66" name="rc66"/>
            <p:cNvSpPr/>
            <p:nvPr/>
          </p:nvSpPr>
          <p:spPr>
            <a:xfrm>
              <a:off x="6893679" y="2997443"/>
              <a:ext cx="239888" cy="65575"/>
            </a:xfrm>
            <a:prstGeom prst="rect">
              <a:avLst/>
            </a:prstGeom>
            <a:solidFill>
              <a:srgbClr val="1CABE2">
                <a:alpha val="100000"/>
              </a:srgbClr>
            </a:solidFill>
          </p:spPr>
          <p:txBody>
            <a:bodyPr/>
            <a:lstStyle/>
            <a:p/>
          </p:txBody>
        </p:sp>
        <p:sp>
          <p:nvSpPr>
            <p:cNvPr id="67" name="rc67"/>
            <p:cNvSpPr/>
            <p:nvPr/>
          </p:nvSpPr>
          <p:spPr>
            <a:xfrm>
              <a:off x="7160222" y="3110583"/>
              <a:ext cx="239888" cy="1197438"/>
            </a:xfrm>
            <a:prstGeom prst="rect">
              <a:avLst/>
            </a:prstGeom>
            <a:solidFill>
              <a:srgbClr val="80BD41">
                <a:alpha val="100000"/>
              </a:srgbClr>
            </a:solidFill>
          </p:spPr>
          <p:txBody>
            <a:bodyPr/>
            <a:lstStyle/>
            <a:p/>
          </p:txBody>
        </p:sp>
        <p:sp>
          <p:nvSpPr>
            <p:cNvPr id="68" name="rc68"/>
            <p:cNvSpPr/>
            <p:nvPr/>
          </p:nvSpPr>
          <p:spPr>
            <a:xfrm>
              <a:off x="7160222" y="3047624"/>
              <a:ext cx="239888" cy="62958"/>
            </a:xfrm>
            <a:prstGeom prst="rect">
              <a:avLst/>
            </a:prstGeom>
            <a:solidFill>
              <a:srgbClr val="1CABE2">
                <a:alpha val="100000"/>
              </a:srgbClr>
            </a:solidFill>
          </p:spPr>
          <p:txBody>
            <a:bodyPr/>
            <a:lstStyle/>
            <a:p/>
          </p:txBody>
        </p:sp>
        <p:sp>
          <p:nvSpPr>
            <p:cNvPr id="69" name="rc69"/>
            <p:cNvSpPr/>
            <p:nvPr/>
          </p:nvSpPr>
          <p:spPr>
            <a:xfrm>
              <a:off x="7426765" y="3183854"/>
              <a:ext cx="239888" cy="1124166"/>
            </a:xfrm>
            <a:prstGeom prst="rect">
              <a:avLst/>
            </a:prstGeom>
            <a:solidFill>
              <a:srgbClr val="80BD41">
                <a:alpha val="100000"/>
              </a:srgbClr>
            </a:solidFill>
          </p:spPr>
          <p:txBody>
            <a:bodyPr/>
            <a:lstStyle/>
            <a:p/>
          </p:txBody>
        </p:sp>
        <p:sp>
          <p:nvSpPr>
            <p:cNvPr id="70" name="rc70"/>
            <p:cNvSpPr/>
            <p:nvPr/>
          </p:nvSpPr>
          <p:spPr>
            <a:xfrm>
              <a:off x="7426765" y="3124744"/>
              <a:ext cx="239888" cy="59109"/>
            </a:xfrm>
            <a:prstGeom prst="rect">
              <a:avLst/>
            </a:prstGeom>
            <a:solidFill>
              <a:srgbClr val="1CABE2">
                <a:alpha val="100000"/>
              </a:srgbClr>
            </a:solidFill>
          </p:spPr>
          <p:txBody>
            <a:bodyPr/>
            <a:lstStyle/>
            <a:p/>
          </p:txBody>
        </p:sp>
        <p:sp>
          <p:nvSpPr>
            <p:cNvPr id="71" name="rc71"/>
            <p:cNvSpPr/>
            <p:nvPr/>
          </p:nvSpPr>
          <p:spPr>
            <a:xfrm>
              <a:off x="7693308" y="3195553"/>
              <a:ext cx="239888" cy="1112467"/>
            </a:xfrm>
            <a:prstGeom prst="rect">
              <a:avLst/>
            </a:prstGeom>
            <a:solidFill>
              <a:srgbClr val="80BD41">
                <a:alpha val="100000"/>
              </a:srgbClr>
            </a:solidFill>
          </p:spPr>
          <p:txBody>
            <a:bodyPr/>
            <a:lstStyle/>
            <a:p/>
          </p:txBody>
        </p:sp>
        <p:sp>
          <p:nvSpPr>
            <p:cNvPr id="72" name="rc72"/>
            <p:cNvSpPr/>
            <p:nvPr/>
          </p:nvSpPr>
          <p:spPr>
            <a:xfrm>
              <a:off x="7693308" y="3137059"/>
              <a:ext cx="239888" cy="58494"/>
            </a:xfrm>
            <a:prstGeom prst="rect">
              <a:avLst/>
            </a:prstGeom>
            <a:solidFill>
              <a:srgbClr val="1CABE2">
                <a:alpha val="100000"/>
              </a:srgbClr>
            </a:solidFill>
          </p:spPr>
          <p:txBody>
            <a:bodyPr/>
            <a:lstStyle/>
            <a:p/>
          </p:txBody>
        </p:sp>
        <p:sp>
          <p:nvSpPr>
            <p:cNvPr id="73" name="rc73"/>
            <p:cNvSpPr/>
            <p:nvPr/>
          </p:nvSpPr>
          <p:spPr>
            <a:xfrm>
              <a:off x="7959851" y="3208176"/>
              <a:ext cx="239888" cy="1099845"/>
            </a:xfrm>
            <a:prstGeom prst="rect">
              <a:avLst/>
            </a:prstGeom>
            <a:solidFill>
              <a:srgbClr val="80BD41">
                <a:alpha val="100000"/>
              </a:srgbClr>
            </a:solidFill>
          </p:spPr>
          <p:txBody>
            <a:bodyPr/>
            <a:lstStyle/>
            <a:p/>
          </p:txBody>
        </p:sp>
        <p:sp>
          <p:nvSpPr>
            <p:cNvPr id="74" name="rc74"/>
            <p:cNvSpPr/>
            <p:nvPr/>
          </p:nvSpPr>
          <p:spPr>
            <a:xfrm>
              <a:off x="7959851" y="3150297"/>
              <a:ext cx="239888" cy="57878"/>
            </a:xfrm>
            <a:prstGeom prst="rect">
              <a:avLst/>
            </a:prstGeom>
            <a:solidFill>
              <a:srgbClr val="1CABE2">
                <a:alpha val="100000"/>
              </a:srgbClr>
            </a:solidFill>
          </p:spPr>
          <p:txBody>
            <a:bodyPr/>
            <a:lstStyle/>
            <a:p/>
          </p:txBody>
        </p:sp>
        <p:sp>
          <p:nvSpPr>
            <p:cNvPr id="75" name="pl75"/>
            <p:cNvSpPr/>
            <p:nvPr/>
          </p:nvSpPr>
          <p:spPr>
            <a:xfrm>
              <a:off x="1416218" y="2117376"/>
              <a:ext cx="6663577" cy="380009"/>
            </a:xfrm>
            <a:custGeom>
              <a:avLst/>
              <a:pathLst>
                <a:path w="6663577" h="380009">
                  <a:moveTo>
                    <a:pt x="0" y="380009"/>
                  </a:moveTo>
                  <a:lnTo>
                    <a:pt x="266543" y="312949"/>
                  </a:lnTo>
                  <a:lnTo>
                    <a:pt x="533086" y="335302"/>
                  </a:lnTo>
                  <a:lnTo>
                    <a:pt x="799629" y="312949"/>
                  </a:lnTo>
                  <a:lnTo>
                    <a:pt x="1066172" y="335302"/>
                  </a:lnTo>
                  <a:lnTo>
                    <a:pt x="1332715" y="268242"/>
                  </a:lnTo>
                  <a:lnTo>
                    <a:pt x="1599258" y="335302"/>
                  </a:lnTo>
                  <a:lnTo>
                    <a:pt x="1865801" y="290595"/>
                  </a:lnTo>
                  <a:lnTo>
                    <a:pt x="2132344" y="335302"/>
                  </a:lnTo>
                  <a:lnTo>
                    <a:pt x="2398888" y="335302"/>
                  </a:lnTo>
                  <a:lnTo>
                    <a:pt x="2665431" y="268242"/>
                  </a:lnTo>
                  <a:lnTo>
                    <a:pt x="2931974" y="201181"/>
                  </a:lnTo>
                  <a:lnTo>
                    <a:pt x="3198517" y="134121"/>
                  </a:lnTo>
                  <a:lnTo>
                    <a:pt x="3465060" y="67060"/>
                  </a:lnTo>
                  <a:lnTo>
                    <a:pt x="3731603" y="0"/>
                  </a:lnTo>
                  <a:lnTo>
                    <a:pt x="3998146" y="22353"/>
                  </a:lnTo>
                  <a:lnTo>
                    <a:pt x="4264689" y="67060"/>
                  </a:lnTo>
                  <a:lnTo>
                    <a:pt x="4531233" y="67060"/>
                  </a:lnTo>
                  <a:lnTo>
                    <a:pt x="4797776" y="89414"/>
                  </a:lnTo>
                  <a:lnTo>
                    <a:pt x="5064319" y="156474"/>
                  </a:lnTo>
                  <a:lnTo>
                    <a:pt x="5330862" y="67060"/>
                  </a:lnTo>
                  <a:lnTo>
                    <a:pt x="5597405" y="67060"/>
                  </a:lnTo>
                  <a:lnTo>
                    <a:pt x="5863948" y="67060"/>
                  </a:lnTo>
                  <a:lnTo>
                    <a:pt x="6130491" y="67060"/>
                  </a:lnTo>
                  <a:lnTo>
                    <a:pt x="6397034" y="67060"/>
                  </a:lnTo>
                  <a:lnTo>
                    <a:pt x="6663577" y="6706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24790" y="2977720"/>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88" name="tx88"/>
            <p:cNvSpPr/>
            <p:nvPr/>
          </p:nvSpPr>
          <p:spPr>
            <a:xfrm>
              <a:off x="2657505" y="29816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77.3</a:t>
              </a:r>
            </a:p>
          </p:txBody>
        </p:sp>
        <p:sp>
          <p:nvSpPr>
            <p:cNvPr id="89" name="tx89"/>
            <p:cNvSpPr/>
            <p:nvPr/>
          </p:nvSpPr>
          <p:spPr>
            <a:xfrm>
              <a:off x="4029398" y="297065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a:t>
              </a:r>
            </a:p>
          </p:txBody>
        </p:sp>
        <p:sp>
          <p:nvSpPr>
            <p:cNvPr id="90" name="tx90"/>
            <p:cNvSpPr/>
            <p:nvPr/>
          </p:nvSpPr>
          <p:spPr>
            <a:xfrm>
              <a:off x="5322937" y="28890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83.3</a:t>
              </a:r>
            </a:p>
          </p:txBody>
        </p:sp>
        <p:sp>
          <p:nvSpPr>
            <p:cNvPr id="91" name="tx91"/>
            <p:cNvSpPr/>
            <p:nvPr/>
          </p:nvSpPr>
          <p:spPr>
            <a:xfrm>
              <a:off x="6389109" y="2871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84.5</a:t>
              </a:r>
            </a:p>
          </p:txBody>
        </p:sp>
        <p:sp>
          <p:nvSpPr>
            <p:cNvPr id="92" name="tx92"/>
            <p:cNvSpPr/>
            <p:nvPr/>
          </p:nvSpPr>
          <p:spPr>
            <a:xfrm>
              <a:off x="6655652" y="28907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93" name="tx93"/>
            <p:cNvSpPr/>
            <p:nvPr/>
          </p:nvSpPr>
          <p:spPr>
            <a:xfrm>
              <a:off x="6922195" y="28615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a:t>
              </a:r>
            </a:p>
          </p:txBody>
        </p:sp>
        <p:sp>
          <p:nvSpPr>
            <p:cNvPr id="94" name="tx94"/>
            <p:cNvSpPr/>
            <p:nvPr/>
          </p:nvSpPr>
          <p:spPr>
            <a:xfrm>
              <a:off x="7188738" y="29115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81.9</a:t>
              </a:r>
            </a:p>
          </p:txBody>
        </p:sp>
        <p:sp>
          <p:nvSpPr>
            <p:cNvPr id="95" name="tx95"/>
            <p:cNvSpPr/>
            <p:nvPr/>
          </p:nvSpPr>
          <p:spPr>
            <a:xfrm>
              <a:off x="7455282" y="29888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96" name="tx96"/>
            <p:cNvSpPr/>
            <p:nvPr/>
          </p:nvSpPr>
          <p:spPr>
            <a:xfrm>
              <a:off x="7721825" y="30011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76.1</a:t>
              </a:r>
            </a:p>
          </p:txBody>
        </p:sp>
        <p:sp>
          <p:nvSpPr>
            <p:cNvPr id="97" name="tx97"/>
            <p:cNvSpPr/>
            <p:nvPr/>
          </p:nvSpPr>
          <p:spPr>
            <a:xfrm>
              <a:off x="7988368" y="30143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98" name="pl98"/>
            <p:cNvSpPr/>
            <p:nvPr/>
          </p:nvSpPr>
          <p:spPr>
            <a:xfrm>
              <a:off x="1416218"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63967" y="378827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0" name="tx110"/>
            <p:cNvSpPr/>
            <p:nvPr/>
          </p:nvSpPr>
          <p:spPr>
            <a:xfrm>
              <a:off x="1324790" y="3189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11" name="tx111"/>
            <p:cNvSpPr/>
            <p:nvPr/>
          </p:nvSpPr>
          <p:spPr>
            <a:xfrm>
              <a:off x="2657505" y="37610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66.5</a:t>
              </a:r>
            </a:p>
          </p:txBody>
        </p:sp>
        <p:sp>
          <p:nvSpPr>
            <p:cNvPr id="112" name="tx112"/>
            <p:cNvSpPr/>
            <p:nvPr/>
          </p:nvSpPr>
          <p:spPr>
            <a:xfrm>
              <a:off x="2657505" y="3165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13" name="tx113"/>
            <p:cNvSpPr/>
            <p:nvPr/>
          </p:nvSpPr>
          <p:spPr>
            <a:xfrm>
              <a:off x="3990221" y="3756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67.1</a:t>
              </a:r>
            </a:p>
          </p:txBody>
        </p:sp>
        <p:sp>
          <p:nvSpPr>
            <p:cNvPr id="114" name="tx114"/>
            <p:cNvSpPr/>
            <p:nvPr/>
          </p:nvSpPr>
          <p:spPr>
            <a:xfrm>
              <a:off x="3990221" y="3155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15" name="tx115"/>
            <p:cNvSpPr/>
            <p:nvPr/>
          </p:nvSpPr>
          <p:spPr>
            <a:xfrm>
              <a:off x="5322937" y="36507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80.8</a:t>
              </a:r>
            </a:p>
          </p:txBody>
        </p:sp>
        <p:sp>
          <p:nvSpPr>
            <p:cNvPr id="116" name="tx116"/>
            <p:cNvSpPr/>
            <p:nvPr/>
          </p:nvSpPr>
          <p:spPr>
            <a:xfrm>
              <a:off x="5349062" y="30091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7" name="tx117"/>
            <p:cNvSpPr/>
            <p:nvPr/>
          </p:nvSpPr>
          <p:spPr>
            <a:xfrm>
              <a:off x="6389109" y="3680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18" name="tx118"/>
            <p:cNvSpPr/>
            <p:nvPr/>
          </p:nvSpPr>
          <p:spPr>
            <a:xfrm>
              <a:off x="6415235" y="30303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9" name="tx119"/>
            <p:cNvSpPr/>
            <p:nvPr/>
          </p:nvSpPr>
          <p:spPr>
            <a:xfrm>
              <a:off x="6655652" y="36643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79.1</a:t>
              </a:r>
            </a:p>
          </p:txBody>
        </p:sp>
        <p:sp>
          <p:nvSpPr>
            <p:cNvPr id="120" name="tx120"/>
            <p:cNvSpPr/>
            <p:nvPr/>
          </p:nvSpPr>
          <p:spPr>
            <a:xfrm>
              <a:off x="6681778" y="30248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1" name="tx121"/>
            <p:cNvSpPr/>
            <p:nvPr/>
          </p:nvSpPr>
          <p:spPr>
            <a:xfrm>
              <a:off x="6922195" y="36504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80.9</a:t>
              </a:r>
            </a:p>
          </p:txBody>
        </p:sp>
        <p:sp>
          <p:nvSpPr>
            <p:cNvPr id="122" name="tx122"/>
            <p:cNvSpPr/>
            <p:nvPr/>
          </p:nvSpPr>
          <p:spPr>
            <a:xfrm>
              <a:off x="6948321" y="299513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3" name="tx123"/>
            <p:cNvSpPr/>
            <p:nvPr/>
          </p:nvSpPr>
          <p:spPr>
            <a:xfrm>
              <a:off x="7188738" y="3674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a:t>
              </a:r>
            </a:p>
          </p:txBody>
        </p:sp>
        <p:sp>
          <p:nvSpPr>
            <p:cNvPr id="124" name="tx124"/>
            <p:cNvSpPr/>
            <p:nvPr/>
          </p:nvSpPr>
          <p:spPr>
            <a:xfrm>
              <a:off x="7214864" y="30452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5" name="tx125"/>
            <p:cNvSpPr/>
            <p:nvPr/>
          </p:nvSpPr>
          <p:spPr>
            <a:xfrm>
              <a:off x="7494458" y="371084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26" name="tx126"/>
            <p:cNvSpPr/>
            <p:nvPr/>
          </p:nvSpPr>
          <p:spPr>
            <a:xfrm>
              <a:off x="7481407" y="31192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7" name="tx127"/>
            <p:cNvSpPr/>
            <p:nvPr/>
          </p:nvSpPr>
          <p:spPr>
            <a:xfrm>
              <a:off x="7721825" y="37166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72.3</a:t>
              </a:r>
            </a:p>
          </p:txBody>
        </p:sp>
        <p:sp>
          <p:nvSpPr>
            <p:cNvPr id="128" name="tx128"/>
            <p:cNvSpPr/>
            <p:nvPr/>
          </p:nvSpPr>
          <p:spPr>
            <a:xfrm>
              <a:off x="7747950" y="313121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9" name="tx129"/>
            <p:cNvSpPr/>
            <p:nvPr/>
          </p:nvSpPr>
          <p:spPr>
            <a:xfrm>
              <a:off x="7988368" y="37241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a:t>
              </a:r>
            </a:p>
          </p:txBody>
        </p:sp>
        <p:sp>
          <p:nvSpPr>
            <p:cNvPr id="130" name="tx130"/>
            <p:cNvSpPr/>
            <p:nvPr/>
          </p:nvSpPr>
          <p:spPr>
            <a:xfrm>
              <a:off x="8014493" y="31441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86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7165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19469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4448"/>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Austria, 2000-2025</a:t>
              </a:r>
            </a:p>
          </p:txBody>
        </p:sp>
        <p:sp>
          <p:nvSpPr>
            <p:cNvPr id="161" name="pl161"/>
            <p:cNvSpPr/>
            <p:nvPr/>
          </p:nvSpPr>
          <p:spPr>
            <a:xfrm>
              <a:off x="22686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2133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5808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102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4100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857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1304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983533" cy="129091"/>
            </a:xfrm>
            <a:prstGeom prst="rect">
              <a:avLst/>
            </a:prstGeom>
            <a:solidFill>
              <a:srgbClr val="80BD41">
                <a:alpha val="100000"/>
              </a:srgbClr>
            </a:solidFill>
          </p:spPr>
          <p:txBody>
            <a:bodyPr/>
            <a:lstStyle/>
            <a:p/>
          </p:txBody>
        </p:sp>
        <p:sp>
          <p:nvSpPr>
            <p:cNvPr id="173" name="rc173"/>
            <p:cNvSpPr/>
            <p:nvPr/>
          </p:nvSpPr>
          <p:spPr>
            <a:xfrm>
              <a:off x="7279807" y="5954972"/>
              <a:ext cx="591974" cy="129091"/>
            </a:xfrm>
            <a:prstGeom prst="rect">
              <a:avLst/>
            </a:prstGeom>
            <a:solidFill>
              <a:srgbClr val="1CABE2">
                <a:alpha val="100000"/>
              </a:srgbClr>
            </a:solidFill>
          </p:spPr>
          <p:txBody>
            <a:bodyPr/>
            <a:lstStyle/>
            <a:p/>
          </p:txBody>
        </p:sp>
        <p:sp>
          <p:nvSpPr>
            <p:cNvPr id="174" name="rc174"/>
            <p:cNvSpPr/>
            <p:nvPr/>
          </p:nvSpPr>
          <p:spPr>
            <a:xfrm>
              <a:off x="1296273" y="5793607"/>
              <a:ext cx="5621814" cy="129091"/>
            </a:xfrm>
            <a:prstGeom prst="rect">
              <a:avLst/>
            </a:prstGeom>
            <a:solidFill>
              <a:srgbClr val="80BD41">
                <a:alpha val="100000"/>
              </a:srgbClr>
            </a:solidFill>
          </p:spPr>
          <p:txBody>
            <a:bodyPr/>
            <a:lstStyle/>
            <a:p/>
          </p:txBody>
        </p:sp>
        <p:sp>
          <p:nvSpPr>
            <p:cNvPr id="175" name="rc175"/>
            <p:cNvSpPr/>
            <p:nvPr/>
          </p:nvSpPr>
          <p:spPr>
            <a:xfrm>
              <a:off x="6918088" y="5793607"/>
              <a:ext cx="295598" cy="129091"/>
            </a:xfrm>
            <a:prstGeom prst="rect">
              <a:avLst/>
            </a:prstGeom>
            <a:solidFill>
              <a:srgbClr val="1CABE2">
                <a:alpha val="100000"/>
              </a:srgbClr>
            </a:solidFill>
          </p:spPr>
          <p:txBody>
            <a:bodyPr/>
            <a:lstStyle/>
            <a:p/>
          </p:txBody>
        </p:sp>
        <p:sp>
          <p:nvSpPr>
            <p:cNvPr id="176" name="rc176"/>
            <p:cNvSpPr/>
            <p:nvPr/>
          </p:nvSpPr>
          <p:spPr>
            <a:xfrm>
              <a:off x="1296273" y="5632243"/>
              <a:ext cx="5558027" cy="129091"/>
            </a:xfrm>
            <a:prstGeom prst="rect">
              <a:avLst/>
            </a:prstGeom>
            <a:solidFill>
              <a:srgbClr val="80BD41">
                <a:alpha val="100000"/>
              </a:srgbClr>
            </a:solidFill>
          </p:spPr>
          <p:txBody>
            <a:bodyPr/>
            <a:lstStyle/>
            <a:p/>
          </p:txBody>
        </p:sp>
        <p:sp>
          <p:nvSpPr>
            <p:cNvPr id="177" name="rc177"/>
            <p:cNvSpPr/>
            <p:nvPr/>
          </p:nvSpPr>
          <p:spPr>
            <a:xfrm>
              <a:off x="6854301" y="5632243"/>
              <a:ext cx="292486" cy="129091"/>
            </a:xfrm>
            <a:prstGeom prst="rect">
              <a:avLst/>
            </a:prstGeom>
            <a:solidFill>
              <a:srgbClr val="1CABE2">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84.5</a:t>
              </a:r>
            </a:p>
          </p:txBody>
        </p:sp>
        <p:sp>
          <p:nvSpPr>
            <p:cNvPr id="179" name="tx179"/>
            <p:cNvSpPr/>
            <p:nvPr/>
          </p:nvSpPr>
          <p:spPr>
            <a:xfrm>
              <a:off x="739703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76.1</a:t>
              </a:r>
            </a:p>
          </p:txBody>
        </p:sp>
        <p:sp>
          <p:nvSpPr>
            <p:cNvPr id="180" name="tx180"/>
            <p:cNvSpPr/>
            <p:nvPr/>
          </p:nvSpPr>
          <p:spPr>
            <a:xfrm>
              <a:off x="7326787"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75.2</a:t>
              </a:r>
            </a:p>
          </p:txBody>
        </p:sp>
        <p:sp>
          <p:nvSpPr>
            <p:cNvPr id="181" name="tx181"/>
            <p:cNvSpPr/>
            <p:nvPr/>
          </p:nvSpPr>
          <p:spPr>
            <a:xfrm>
              <a:off x="418254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76.9</a:t>
              </a:r>
            </a:p>
          </p:txBody>
        </p:sp>
        <p:sp>
          <p:nvSpPr>
            <p:cNvPr id="182" name="tx182"/>
            <p:cNvSpPr/>
            <p:nvPr/>
          </p:nvSpPr>
          <p:spPr>
            <a:xfrm>
              <a:off x="7500445"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83" name="tx183"/>
            <p:cNvSpPr/>
            <p:nvPr/>
          </p:nvSpPr>
          <p:spPr>
            <a:xfrm>
              <a:off x="4001687"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72.3</a:t>
              </a:r>
            </a:p>
          </p:txBody>
        </p:sp>
        <p:sp>
          <p:nvSpPr>
            <p:cNvPr id="184" name="tx184"/>
            <p:cNvSpPr/>
            <p:nvPr/>
          </p:nvSpPr>
          <p:spPr>
            <a:xfrm>
              <a:off x="6990538"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85" name="tx185"/>
            <p:cNvSpPr/>
            <p:nvPr/>
          </p:nvSpPr>
          <p:spPr>
            <a:xfrm>
              <a:off x="3969793"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71.4</a:t>
              </a:r>
            </a:p>
          </p:txBody>
        </p:sp>
        <p:sp>
          <p:nvSpPr>
            <p:cNvPr id="186" name="tx186"/>
            <p:cNvSpPr/>
            <p:nvPr/>
          </p:nvSpPr>
          <p:spPr>
            <a:xfrm>
              <a:off x="6925195"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16330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2" name="tx192"/>
            <p:cNvSpPr/>
            <p:nvPr/>
          </p:nvSpPr>
          <p:spPr>
            <a:xfrm>
              <a:off x="510803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7052757"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higher than in 2019 (91%).
The number of children vaccinated with DTP1 decreased 7%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306198"/>
            </a:xfrm>
            <a:custGeom>
              <a:avLst/>
              <a:pathLst>
                <a:path w="3397293" h="306198">
                  <a:moveTo>
                    <a:pt x="0" y="306198"/>
                  </a:moveTo>
                  <a:lnTo>
                    <a:pt x="135891" y="240584"/>
                  </a:lnTo>
                  <a:lnTo>
                    <a:pt x="271783" y="262456"/>
                  </a:lnTo>
                  <a:lnTo>
                    <a:pt x="407675" y="240584"/>
                  </a:lnTo>
                  <a:lnTo>
                    <a:pt x="543566" y="262456"/>
                  </a:lnTo>
                  <a:lnTo>
                    <a:pt x="679458" y="196842"/>
                  </a:lnTo>
                  <a:lnTo>
                    <a:pt x="815350" y="262456"/>
                  </a:lnTo>
                  <a:lnTo>
                    <a:pt x="951242" y="218713"/>
                  </a:lnTo>
                  <a:lnTo>
                    <a:pt x="1087133" y="262456"/>
                  </a:lnTo>
                  <a:lnTo>
                    <a:pt x="1223025" y="262456"/>
                  </a:lnTo>
                  <a:lnTo>
                    <a:pt x="1358917" y="218713"/>
                  </a:lnTo>
                  <a:lnTo>
                    <a:pt x="1494809" y="153099"/>
                  </a:lnTo>
                  <a:lnTo>
                    <a:pt x="1630700" y="109356"/>
                  </a:lnTo>
                  <a:lnTo>
                    <a:pt x="1766592" y="43742"/>
                  </a:lnTo>
                  <a:lnTo>
                    <a:pt x="1902484" y="0"/>
                  </a:lnTo>
                  <a:lnTo>
                    <a:pt x="2038375" y="0"/>
                  </a:lnTo>
                  <a:lnTo>
                    <a:pt x="2174267" y="0"/>
                  </a:lnTo>
                  <a:lnTo>
                    <a:pt x="2310159" y="174970"/>
                  </a:lnTo>
                  <a:lnTo>
                    <a:pt x="2446051" y="284327"/>
                  </a:lnTo>
                  <a:lnTo>
                    <a:pt x="2581942" y="240584"/>
                  </a:lnTo>
                  <a:lnTo>
                    <a:pt x="2717834" y="218713"/>
                  </a:lnTo>
                  <a:lnTo>
                    <a:pt x="2853726" y="218713"/>
                  </a:lnTo>
                  <a:lnTo>
                    <a:pt x="2989618" y="240584"/>
                  </a:lnTo>
                  <a:lnTo>
                    <a:pt x="3125509" y="174970"/>
                  </a:lnTo>
                  <a:lnTo>
                    <a:pt x="3261401" y="218713"/>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306198"/>
            </a:xfrm>
            <a:custGeom>
              <a:avLst/>
              <a:pathLst>
                <a:path w="3397293" h="306198">
                  <a:moveTo>
                    <a:pt x="0" y="306198"/>
                  </a:moveTo>
                  <a:lnTo>
                    <a:pt x="135891" y="240584"/>
                  </a:lnTo>
                  <a:lnTo>
                    <a:pt x="271783" y="262456"/>
                  </a:lnTo>
                  <a:lnTo>
                    <a:pt x="407675" y="240584"/>
                  </a:lnTo>
                  <a:lnTo>
                    <a:pt x="543566" y="262456"/>
                  </a:lnTo>
                  <a:lnTo>
                    <a:pt x="679458" y="196842"/>
                  </a:lnTo>
                  <a:lnTo>
                    <a:pt x="815350" y="262456"/>
                  </a:lnTo>
                  <a:lnTo>
                    <a:pt x="951242" y="218713"/>
                  </a:lnTo>
                  <a:lnTo>
                    <a:pt x="1087133" y="262456"/>
                  </a:lnTo>
                  <a:lnTo>
                    <a:pt x="1223025" y="262456"/>
                  </a:lnTo>
                  <a:lnTo>
                    <a:pt x="1358917" y="218713"/>
                  </a:lnTo>
                  <a:lnTo>
                    <a:pt x="1494809" y="153099"/>
                  </a:lnTo>
                  <a:lnTo>
                    <a:pt x="1630700" y="109356"/>
                  </a:lnTo>
                  <a:lnTo>
                    <a:pt x="1766592" y="43742"/>
                  </a:lnTo>
                  <a:lnTo>
                    <a:pt x="1902484" y="0"/>
                  </a:lnTo>
                  <a:lnTo>
                    <a:pt x="2038375" y="0"/>
                  </a:lnTo>
                  <a:lnTo>
                    <a:pt x="2174267" y="0"/>
                  </a:lnTo>
                  <a:lnTo>
                    <a:pt x="2310159" y="174970"/>
                  </a:lnTo>
                  <a:lnTo>
                    <a:pt x="2446051" y="284327"/>
                  </a:lnTo>
                  <a:lnTo>
                    <a:pt x="2581942" y="240584"/>
                  </a:lnTo>
                  <a:lnTo>
                    <a:pt x="2717834" y="218713"/>
                  </a:lnTo>
                  <a:lnTo>
                    <a:pt x="2853726" y="218713"/>
                  </a:lnTo>
                  <a:lnTo>
                    <a:pt x="2989618" y="240584"/>
                  </a:lnTo>
                  <a:lnTo>
                    <a:pt x="3125509" y="174970"/>
                  </a:lnTo>
                  <a:lnTo>
                    <a:pt x="3261401" y="218713"/>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306198"/>
            </a:xfrm>
            <a:custGeom>
              <a:avLst/>
              <a:pathLst>
                <a:path w="3397293" h="306198">
                  <a:moveTo>
                    <a:pt x="0" y="306198"/>
                  </a:moveTo>
                  <a:lnTo>
                    <a:pt x="135891" y="240584"/>
                  </a:lnTo>
                  <a:lnTo>
                    <a:pt x="271783" y="262456"/>
                  </a:lnTo>
                  <a:lnTo>
                    <a:pt x="407675" y="240584"/>
                  </a:lnTo>
                  <a:lnTo>
                    <a:pt x="543566" y="262456"/>
                  </a:lnTo>
                  <a:lnTo>
                    <a:pt x="679458" y="196842"/>
                  </a:lnTo>
                  <a:lnTo>
                    <a:pt x="815350" y="262456"/>
                  </a:lnTo>
                  <a:lnTo>
                    <a:pt x="951242" y="218713"/>
                  </a:lnTo>
                  <a:lnTo>
                    <a:pt x="1087133" y="262456"/>
                  </a:lnTo>
                  <a:lnTo>
                    <a:pt x="1223025" y="262456"/>
                  </a:lnTo>
                  <a:lnTo>
                    <a:pt x="1358917" y="218713"/>
                  </a:lnTo>
                  <a:lnTo>
                    <a:pt x="1494809" y="153099"/>
                  </a:lnTo>
                  <a:lnTo>
                    <a:pt x="1630700" y="109356"/>
                  </a:lnTo>
                  <a:lnTo>
                    <a:pt x="1766592" y="43742"/>
                  </a:lnTo>
                  <a:lnTo>
                    <a:pt x="1902484" y="0"/>
                  </a:lnTo>
                  <a:lnTo>
                    <a:pt x="2038375" y="0"/>
                  </a:lnTo>
                  <a:lnTo>
                    <a:pt x="2174267" y="0"/>
                  </a:lnTo>
                  <a:lnTo>
                    <a:pt x="2310159" y="174970"/>
                  </a:lnTo>
                  <a:lnTo>
                    <a:pt x="2446051" y="284327"/>
                  </a:lnTo>
                  <a:lnTo>
                    <a:pt x="2581942" y="240584"/>
                  </a:lnTo>
                  <a:lnTo>
                    <a:pt x="2717834" y="218713"/>
                  </a:lnTo>
                  <a:lnTo>
                    <a:pt x="2853726" y="218713"/>
                  </a:lnTo>
                  <a:lnTo>
                    <a:pt x="2989618" y="240584"/>
                  </a:lnTo>
                  <a:lnTo>
                    <a:pt x="3125509" y="174970"/>
                  </a:lnTo>
                  <a:lnTo>
                    <a:pt x="3261401" y="218713"/>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39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44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68" y="4990743"/>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60" name="tx60"/>
            <p:cNvSpPr/>
            <p:nvPr/>
          </p:nvSpPr>
          <p:spPr>
            <a:xfrm>
              <a:off x="247109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54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3946" y="1405107"/>
              <a:ext cx="24313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Austria, 2000-2025</a:t>
              </a:r>
            </a:p>
          </p:txBody>
        </p:sp>
        <p:sp>
          <p:nvSpPr>
            <p:cNvPr id="63" name="pl63"/>
            <p:cNvSpPr/>
            <p:nvPr/>
          </p:nvSpPr>
          <p:spPr>
            <a:xfrm>
              <a:off x="5267799" y="412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91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130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568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97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84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288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19343"/>
              <a:ext cx="3397293" cy="918596"/>
            </a:xfrm>
            <a:custGeom>
              <a:avLst/>
              <a:pathLst>
                <a:path w="3397293" h="918596">
                  <a:moveTo>
                    <a:pt x="0" y="918596"/>
                  </a:moveTo>
                  <a:lnTo>
                    <a:pt x="135891" y="721754"/>
                  </a:lnTo>
                  <a:lnTo>
                    <a:pt x="271783" y="787368"/>
                  </a:lnTo>
                  <a:lnTo>
                    <a:pt x="407675" y="721754"/>
                  </a:lnTo>
                  <a:lnTo>
                    <a:pt x="543566" y="787368"/>
                  </a:lnTo>
                  <a:lnTo>
                    <a:pt x="679458" y="590526"/>
                  </a:lnTo>
                  <a:lnTo>
                    <a:pt x="815350" y="787368"/>
                  </a:lnTo>
                  <a:lnTo>
                    <a:pt x="951242" y="656140"/>
                  </a:lnTo>
                  <a:lnTo>
                    <a:pt x="1087133" y="787368"/>
                  </a:lnTo>
                  <a:lnTo>
                    <a:pt x="1223025" y="787368"/>
                  </a:lnTo>
                  <a:lnTo>
                    <a:pt x="1358917" y="656140"/>
                  </a:lnTo>
                  <a:lnTo>
                    <a:pt x="1494809" y="459298"/>
                  </a:lnTo>
                  <a:lnTo>
                    <a:pt x="1630700" y="328070"/>
                  </a:lnTo>
                  <a:lnTo>
                    <a:pt x="1766592" y="131228"/>
                  </a:lnTo>
                  <a:lnTo>
                    <a:pt x="1902484" y="0"/>
                  </a:lnTo>
                  <a:lnTo>
                    <a:pt x="2038375" y="0"/>
                  </a:lnTo>
                  <a:lnTo>
                    <a:pt x="2174267" y="0"/>
                  </a:lnTo>
                  <a:lnTo>
                    <a:pt x="2310159" y="524912"/>
                  </a:lnTo>
                  <a:lnTo>
                    <a:pt x="2446051" y="852982"/>
                  </a:lnTo>
                  <a:lnTo>
                    <a:pt x="2581942" y="721754"/>
                  </a:lnTo>
                  <a:lnTo>
                    <a:pt x="2717834" y="656140"/>
                  </a:lnTo>
                  <a:lnTo>
                    <a:pt x="2853726" y="656140"/>
                  </a:lnTo>
                  <a:lnTo>
                    <a:pt x="2989618" y="721754"/>
                  </a:lnTo>
                  <a:lnTo>
                    <a:pt x="3125509" y="524912"/>
                  </a:lnTo>
                  <a:lnTo>
                    <a:pt x="3261401" y="656140"/>
                  </a:lnTo>
                  <a:lnTo>
                    <a:pt x="3397293" y="459298"/>
                  </a:lnTo>
                </a:path>
              </a:pathLst>
            </a:custGeom>
            <a:ln w="27101" cap="flat">
              <a:solidFill>
                <a:srgbClr val="0058AB">
                  <a:alpha val="100000"/>
                </a:srgbClr>
              </a:solidFill>
              <a:prstDash val="solid"/>
              <a:round/>
            </a:ln>
          </p:spPr>
          <p:txBody>
            <a:bodyPr/>
            <a:lstStyle/>
            <a:p/>
          </p:txBody>
        </p:sp>
        <p:sp>
          <p:nvSpPr>
            <p:cNvPr id="79" name="pl79"/>
            <p:cNvSpPr/>
            <p:nvPr/>
          </p:nvSpPr>
          <p:spPr>
            <a:xfrm>
              <a:off x="5437664" y="3141098"/>
              <a:ext cx="3397293" cy="918596"/>
            </a:xfrm>
            <a:custGeom>
              <a:avLst/>
              <a:pathLst>
                <a:path w="3397293" h="918596">
                  <a:moveTo>
                    <a:pt x="0" y="918596"/>
                  </a:moveTo>
                  <a:lnTo>
                    <a:pt x="135891" y="918596"/>
                  </a:lnTo>
                  <a:lnTo>
                    <a:pt x="271783" y="918596"/>
                  </a:lnTo>
                  <a:lnTo>
                    <a:pt x="407675" y="787368"/>
                  </a:lnTo>
                  <a:lnTo>
                    <a:pt x="543566" y="656140"/>
                  </a:lnTo>
                  <a:lnTo>
                    <a:pt x="679458" y="590526"/>
                  </a:lnTo>
                  <a:lnTo>
                    <a:pt x="815350" y="524912"/>
                  </a:lnTo>
                  <a:lnTo>
                    <a:pt x="951242" y="524912"/>
                  </a:lnTo>
                  <a:lnTo>
                    <a:pt x="1087133" y="328070"/>
                  </a:lnTo>
                  <a:lnTo>
                    <a:pt x="1223025" y="196842"/>
                  </a:lnTo>
                  <a:lnTo>
                    <a:pt x="1358917" y="196842"/>
                  </a:lnTo>
                  <a:lnTo>
                    <a:pt x="1494809" y="131228"/>
                  </a:lnTo>
                  <a:lnTo>
                    <a:pt x="1630700" y="131228"/>
                  </a:lnTo>
                  <a:lnTo>
                    <a:pt x="1766592" y="131228"/>
                  </a:lnTo>
                  <a:lnTo>
                    <a:pt x="1902484" y="131228"/>
                  </a:lnTo>
                  <a:lnTo>
                    <a:pt x="2038375" y="65614"/>
                  </a:lnTo>
                  <a:lnTo>
                    <a:pt x="2174267" y="0"/>
                  </a:lnTo>
                  <a:lnTo>
                    <a:pt x="2310159" y="0"/>
                  </a:lnTo>
                  <a:lnTo>
                    <a:pt x="2446051" y="0"/>
                  </a:lnTo>
                  <a:lnTo>
                    <a:pt x="2581942" y="0"/>
                  </a:lnTo>
                  <a:lnTo>
                    <a:pt x="2717834" y="196842"/>
                  </a:lnTo>
                  <a:lnTo>
                    <a:pt x="2853726" y="328070"/>
                  </a:lnTo>
                  <a:lnTo>
                    <a:pt x="2989618" y="65614"/>
                  </a:lnTo>
                  <a:lnTo>
                    <a:pt x="3125509" y="131228"/>
                  </a:lnTo>
                  <a:lnTo>
                    <a:pt x="3261401" y="131228"/>
                  </a:lnTo>
                  <a:lnTo>
                    <a:pt x="3397293" y="65614"/>
                  </a:lnTo>
                </a:path>
              </a:pathLst>
            </a:custGeom>
            <a:ln w="27101" cap="flat">
              <a:solidFill>
                <a:srgbClr val="80BD41">
                  <a:alpha val="100000"/>
                </a:srgbClr>
              </a:solidFill>
              <a:prstDash val="solid"/>
              <a:round/>
            </a:ln>
          </p:spPr>
          <p:txBody>
            <a:bodyPr/>
            <a:lstStyle/>
            <a:p/>
          </p:txBody>
        </p:sp>
        <p:sp>
          <p:nvSpPr>
            <p:cNvPr id="80" name="pl80"/>
            <p:cNvSpPr/>
            <p:nvPr/>
          </p:nvSpPr>
          <p:spPr>
            <a:xfrm>
              <a:off x="5437664" y="3075484"/>
              <a:ext cx="3397293" cy="196842"/>
            </a:xfrm>
            <a:custGeom>
              <a:avLst/>
              <a:pathLst>
                <a:path w="3397293" h="196842">
                  <a:moveTo>
                    <a:pt x="0" y="196842"/>
                  </a:moveTo>
                  <a:lnTo>
                    <a:pt x="135891" y="131228"/>
                  </a:lnTo>
                  <a:lnTo>
                    <a:pt x="271783" y="65614"/>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65614"/>
                  </a:lnTo>
                  <a:lnTo>
                    <a:pt x="1902484" y="65614"/>
                  </a:lnTo>
                  <a:lnTo>
                    <a:pt x="2038375" y="65614"/>
                  </a:lnTo>
                  <a:lnTo>
                    <a:pt x="2174267" y="65614"/>
                  </a:lnTo>
                  <a:lnTo>
                    <a:pt x="2310159" y="65614"/>
                  </a:lnTo>
                  <a:lnTo>
                    <a:pt x="2446051" y="65614"/>
                  </a:lnTo>
                  <a:lnTo>
                    <a:pt x="2581942" y="65614"/>
                  </a:lnTo>
                  <a:lnTo>
                    <a:pt x="2717834" y="131228"/>
                  </a:lnTo>
                  <a:lnTo>
                    <a:pt x="2853726" y="65614"/>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81" name="pl81"/>
            <p:cNvSpPr/>
            <p:nvPr/>
          </p:nvSpPr>
          <p:spPr>
            <a:xfrm>
              <a:off x="5437664" y="314109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19343"/>
              <a:ext cx="3397293" cy="918596"/>
            </a:xfrm>
            <a:custGeom>
              <a:avLst/>
              <a:pathLst>
                <a:path w="3397293" h="918596">
                  <a:moveTo>
                    <a:pt x="0" y="918596"/>
                  </a:moveTo>
                  <a:lnTo>
                    <a:pt x="135891" y="721754"/>
                  </a:lnTo>
                  <a:lnTo>
                    <a:pt x="271783" y="787368"/>
                  </a:lnTo>
                  <a:lnTo>
                    <a:pt x="407675" y="721754"/>
                  </a:lnTo>
                  <a:lnTo>
                    <a:pt x="543566" y="787368"/>
                  </a:lnTo>
                  <a:lnTo>
                    <a:pt x="679458" y="590526"/>
                  </a:lnTo>
                  <a:lnTo>
                    <a:pt x="815350" y="787368"/>
                  </a:lnTo>
                  <a:lnTo>
                    <a:pt x="951242" y="656140"/>
                  </a:lnTo>
                  <a:lnTo>
                    <a:pt x="1087133" y="787368"/>
                  </a:lnTo>
                  <a:lnTo>
                    <a:pt x="1223025" y="787368"/>
                  </a:lnTo>
                  <a:lnTo>
                    <a:pt x="1358917" y="656140"/>
                  </a:lnTo>
                  <a:lnTo>
                    <a:pt x="1494809" y="459298"/>
                  </a:lnTo>
                  <a:lnTo>
                    <a:pt x="1630700" y="328070"/>
                  </a:lnTo>
                  <a:lnTo>
                    <a:pt x="1766592" y="131228"/>
                  </a:lnTo>
                  <a:lnTo>
                    <a:pt x="1902484" y="0"/>
                  </a:lnTo>
                  <a:lnTo>
                    <a:pt x="2038375" y="0"/>
                  </a:lnTo>
                  <a:lnTo>
                    <a:pt x="2174267" y="0"/>
                  </a:lnTo>
                  <a:lnTo>
                    <a:pt x="2310159" y="524912"/>
                  </a:lnTo>
                  <a:lnTo>
                    <a:pt x="2446051" y="852982"/>
                  </a:lnTo>
                  <a:lnTo>
                    <a:pt x="2581942" y="721754"/>
                  </a:lnTo>
                  <a:lnTo>
                    <a:pt x="2717834" y="656140"/>
                  </a:lnTo>
                  <a:lnTo>
                    <a:pt x="2853726" y="656140"/>
                  </a:lnTo>
                  <a:lnTo>
                    <a:pt x="2989618" y="721754"/>
                  </a:lnTo>
                  <a:lnTo>
                    <a:pt x="3125509" y="524912"/>
                  </a:lnTo>
                  <a:lnTo>
                    <a:pt x="3261401" y="656140"/>
                  </a:lnTo>
                  <a:lnTo>
                    <a:pt x="3397293" y="459298"/>
                  </a:lnTo>
                </a:path>
              </a:pathLst>
            </a:custGeom>
            <a:ln w="43362" cap="flat">
              <a:solidFill>
                <a:srgbClr val="000000">
                  <a:alpha val="100000"/>
                </a:srgbClr>
              </a:solidFill>
              <a:prstDash val="solid"/>
              <a:round/>
            </a:ln>
          </p:spPr>
          <p:txBody>
            <a:bodyPr/>
            <a:lstStyle/>
            <a:p/>
          </p:txBody>
        </p:sp>
        <p:sp>
          <p:nvSpPr>
            <p:cNvPr id="83" name="pl83"/>
            <p:cNvSpPr/>
            <p:nvPr/>
          </p:nvSpPr>
          <p:spPr>
            <a:xfrm>
              <a:off x="5437664" y="3036115"/>
              <a:ext cx="0" cy="301824"/>
            </a:xfrm>
            <a:custGeom>
              <a:avLst/>
              <a:pathLst>
                <a:path w="0" h="301824">
                  <a:moveTo>
                    <a:pt x="0" y="30182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3009870"/>
              <a:ext cx="0" cy="26245"/>
            </a:xfrm>
            <a:custGeom>
              <a:avLst/>
              <a:pathLst>
                <a:path w="0" h="26245">
                  <a:moveTo>
                    <a:pt x="0" y="0"/>
                  </a:moveTo>
                  <a:lnTo>
                    <a:pt x="0" y="26245"/>
                  </a:lnTo>
                </a:path>
              </a:pathLst>
            </a:custGeom>
            <a:ln w="13550" cap="flat">
              <a:solidFill>
                <a:srgbClr val="0058AB">
                  <a:alpha val="100000"/>
                </a:srgbClr>
              </a:solidFill>
              <a:prstDash val="dot"/>
              <a:round/>
            </a:ln>
          </p:spPr>
          <p:txBody>
            <a:bodyPr/>
            <a:lstStyle/>
            <a:p/>
          </p:txBody>
        </p:sp>
        <p:sp>
          <p:nvSpPr>
            <p:cNvPr id="85" name="pl85"/>
            <p:cNvSpPr/>
            <p:nvPr/>
          </p:nvSpPr>
          <p:spPr>
            <a:xfrm>
              <a:off x="6796581" y="3036115"/>
              <a:ext cx="0" cy="39368"/>
            </a:xfrm>
            <a:custGeom>
              <a:avLst/>
              <a:pathLst>
                <a:path w="0" h="39368">
                  <a:moveTo>
                    <a:pt x="0" y="3936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419343"/>
              <a:ext cx="0" cy="616772"/>
            </a:xfrm>
            <a:custGeom>
              <a:avLst/>
              <a:pathLst>
                <a:path w="0" h="616772">
                  <a:moveTo>
                    <a:pt x="0" y="0"/>
                  </a:moveTo>
                  <a:lnTo>
                    <a:pt x="0" y="616772"/>
                  </a:lnTo>
                </a:path>
              </a:pathLst>
            </a:custGeom>
            <a:ln w="13550" cap="flat">
              <a:solidFill>
                <a:srgbClr val="0058AB">
                  <a:alpha val="100000"/>
                </a:srgbClr>
              </a:solidFill>
              <a:prstDash val="dot"/>
              <a:round/>
            </a:ln>
          </p:spPr>
          <p:txBody>
            <a:bodyPr/>
            <a:lstStyle/>
            <a:p/>
          </p:txBody>
        </p:sp>
        <p:sp>
          <p:nvSpPr>
            <p:cNvPr id="87" name="pl87"/>
            <p:cNvSpPr/>
            <p:nvPr/>
          </p:nvSpPr>
          <p:spPr>
            <a:xfrm>
              <a:off x="8019606" y="3036115"/>
              <a:ext cx="0" cy="104982"/>
            </a:xfrm>
            <a:custGeom>
              <a:avLst/>
              <a:pathLst>
                <a:path w="0" h="104982">
                  <a:moveTo>
                    <a:pt x="0" y="1049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3036115"/>
              <a:ext cx="0" cy="39368"/>
            </a:xfrm>
            <a:custGeom>
              <a:avLst/>
              <a:pathLst>
                <a:path w="0" h="39368">
                  <a:moveTo>
                    <a:pt x="0" y="393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878642"/>
              <a:ext cx="0" cy="157473"/>
            </a:xfrm>
            <a:custGeom>
              <a:avLst/>
              <a:pathLst>
                <a:path w="0" h="157473">
                  <a:moveTo>
                    <a:pt x="0" y="0"/>
                  </a:moveTo>
                  <a:lnTo>
                    <a:pt x="0" y="157473"/>
                  </a:lnTo>
                </a:path>
              </a:pathLst>
            </a:custGeom>
            <a:ln w="13550" cap="flat">
              <a:solidFill>
                <a:srgbClr val="0058AB">
                  <a:alpha val="100000"/>
                </a:srgbClr>
              </a:solidFill>
              <a:prstDash val="dot"/>
              <a:round/>
            </a:ln>
          </p:spPr>
          <p:txBody>
            <a:bodyPr/>
            <a:lstStyle/>
            <a:p/>
          </p:txBody>
        </p:sp>
        <p:sp>
          <p:nvSpPr>
            <p:cNvPr id="90" name="pl90"/>
            <p:cNvSpPr/>
            <p:nvPr/>
          </p:nvSpPr>
          <p:spPr>
            <a:xfrm>
              <a:off x="5437664" y="2419343"/>
              <a:ext cx="3397293" cy="918596"/>
            </a:xfrm>
            <a:custGeom>
              <a:avLst/>
              <a:pathLst>
                <a:path w="3397293" h="918596">
                  <a:moveTo>
                    <a:pt x="0" y="918596"/>
                  </a:moveTo>
                  <a:lnTo>
                    <a:pt x="135891" y="721754"/>
                  </a:lnTo>
                  <a:lnTo>
                    <a:pt x="271783" y="787368"/>
                  </a:lnTo>
                  <a:lnTo>
                    <a:pt x="407675" y="721754"/>
                  </a:lnTo>
                  <a:lnTo>
                    <a:pt x="543566" y="787368"/>
                  </a:lnTo>
                  <a:lnTo>
                    <a:pt x="679458" y="590526"/>
                  </a:lnTo>
                  <a:lnTo>
                    <a:pt x="815350" y="787368"/>
                  </a:lnTo>
                  <a:lnTo>
                    <a:pt x="951242" y="656140"/>
                  </a:lnTo>
                  <a:lnTo>
                    <a:pt x="1087133" y="787368"/>
                  </a:lnTo>
                  <a:lnTo>
                    <a:pt x="1223025" y="787368"/>
                  </a:lnTo>
                  <a:lnTo>
                    <a:pt x="1358917" y="656140"/>
                  </a:lnTo>
                  <a:lnTo>
                    <a:pt x="1494809" y="459298"/>
                  </a:lnTo>
                  <a:lnTo>
                    <a:pt x="1630700" y="328070"/>
                  </a:lnTo>
                  <a:lnTo>
                    <a:pt x="1766592" y="131228"/>
                  </a:lnTo>
                  <a:lnTo>
                    <a:pt x="1902484" y="0"/>
                  </a:lnTo>
                  <a:lnTo>
                    <a:pt x="2038375" y="0"/>
                  </a:lnTo>
                  <a:lnTo>
                    <a:pt x="2174267" y="0"/>
                  </a:lnTo>
                  <a:lnTo>
                    <a:pt x="2310159" y="524912"/>
                  </a:lnTo>
                  <a:lnTo>
                    <a:pt x="2446051" y="852982"/>
                  </a:lnTo>
                  <a:lnTo>
                    <a:pt x="2581942" y="721754"/>
                  </a:lnTo>
                  <a:lnTo>
                    <a:pt x="2717834" y="656140"/>
                  </a:lnTo>
                  <a:lnTo>
                    <a:pt x="2853726" y="656140"/>
                  </a:lnTo>
                  <a:lnTo>
                    <a:pt x="2989618" y="721754"/>
                  </a:lnTo>
                  <a:lnTo>
                    <a:pt x="3125509" y="524912"/>
                  </a:lnTo>
                  <a:lnTo>
                    <a:pt x="3261401" y="656140"/>
                  </a:lnTo>
                  <a:lnTo>
                    <a:pt x="3397293" y="459298"/>
                  </a:lnTo>
                </a:path>
              </a:pathLst>
            </a:custGeom>
            <a:ln w="27101" cap="flat">
              <a:solidFill>
                <a:srgbClr val="0058AB">
                  <a:alpha val="100000"/>
                </a:srgbClr>
              </a:solidFill>
              <a:prstDash val="solid"/>
              <a:round/>
            </a:ln>
          </p:spPr>
          <p:txBody>
            <a:bodyPr/>
            <a:lstStyle/>
            <a:p/>
          </p:txBody>
        </p:sp>
        <p:sp>
          <p:nvSpPr>
            <p:cNvPr id="91" name="tx91"/>
            <p:cNvSpPr/>
            <p:nvPr/>
          </p:nvSpPr>
          <p:spPr>
            <a:xfrm>
              <a:off x="5389469" y="296937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86977" y="29707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66436" y="29707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15750" y="29707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989462" y="29694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9707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297107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31675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31675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4512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0889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4328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7767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27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27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206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831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94367" y="4990743"/>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117" name="tx117"/>
            <p:cNvSpPr/>
            <p:nvPr/>
          </p:nvSpPr>
          <p:spPr>
            <a:xfrm>
              <a:off x="67877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5024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6706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3774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843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0240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7309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1CABE2">
                <a:alpha val="80000"/>
              </a:srgbClr>
            </a:solidFill>
          </p:spPr>
          <p:txBody>
            <a:bodyPr/>
            <a:lstStyle/>
            <a:p/>
          </p:txBody>
        </p:sp>
        <p:sp>
          <p:nvSpPr>
            <p:cNvPr id="130" name="rc130"/>
            <p:cNvSpPr/>
            <p:nvPr/>
          </p:nvSpPr>
          <p:spPr>
            <a:xfrm>
              <a:off x="1317178" y="5743865"/>
              <a:ext cx="6177638" cy="114824"/>
            </a:xfrm>
            <a:prstGeom prst="rect">
              <a:avLst/>
            </a:prstGeom>
            <a:solidFill>
              <a:srgbClr val="1CABE2">
                <a:alpha val="80000"/>
              </a:srgbClr>
            </a:solidFill>
          </p:spPr>
          <p:txBody>
            <a:bodyPr/>
            <a:lstStyle/>
            <a:p/>
          </p:txBody>
        </p:sp>
        <p:sp>
          <p:nvSpPr>
            <p:cNvPr id="131" name="rc131"/>
            <p:cNvSpPr/>
            <p:nvPr/>
          </p:nvSpPr>
          <p:spPr>
            <a:xfrm>
              <a:off x="1317178" y="5600334"/>
              <a:ext cx="4886457"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67446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7" name="tx137"/>
            <p:cNvSpPr/>
            <p:nvPr/>
          </p:nvSpPr>
          <p:spPr>
            <a:xfrm>
              <a:off x="630365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Austria (88%) was 3 percentage points higher than the global average (85%) and 6 percentage points lower than the average across all non-programme countries (94%).
National DTP3 coverage was 4 percentage points higher than in 2019 (84%).
This equates to 9,000 un- and undervaccinated children in 2025 compared to 14,000 un- and undervaccinated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Austria DTP3 coverage was 88% - this is 4 percentage points higher than in 2019 and 3 percentage points higher than the global average (85%).</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Austria ranked number 2 out of 41 countries for lowest DTP3 coverage (based on tied ranks).
Austria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Austria was among the countries with the lowest coverage, but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21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024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628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723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326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929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80461"/>
              <a:ext cx="239888" cy="931548"/>
            </a:xfrm>
            <a:prstGeom prst="rect">
              <a:avLst/>
            </a:prstGeom>
            <a:solidFill>
              <a:srgbClr val="80BD41">
                <a:alpha val="100000"/>
              </a:srgbClr>
            </a:solidFill>
          </p:spPr>
          <p:txBody>
            <a:bodyPr/>
            <a:lstStyle/>
            <a:p/>
          </p:txBody>
        </p:sp>
        <p:sp>
          <p:nvSpPr>
            <p:cNvPr id="24" name="rc24"/>
            <p:cNvSpPr/>
            <p:nvPr/>
          </p:nvSpPr>
          <p:spPr>
            <a:xfrm>
              <a:off x="1296273" y="3061961"/>
              <a:ext cx="239888" cy="218500"/>
            </a:xfrm>
            <a:prstGeom prst="rect">
              <a:avLst/>
            </a:prstGeom>
            <a:solidFill>
              <a:srgbClr val="1CABE2">
                <a:alpha val="100000"/>
              </a:srgbClr>
            </a:solidFill>
          </p:spPr>
          <p:txBody>
            <a:bodyPr/>
            <a:lstStyle/>
            <a:p/>
          </p:txBody>
        </p:sp>
        <p:sp>
          <p:nvSpPr>
            <p:cNvPr id="25" name="rc25"/>
            <p:cNvSpPr/>
            <p:nvPr/>
          </p:nvSpPr>
          <p:spPr>
            <a:xfrm>
              <a:off x="1562816" y="3281940"/>
              <a:ext cx="239888" cy="930068"/>
            </a:xfrm>
            <a:prstGeom prst="rect">
              <a:avLst/>
            </a:prstGeom>
            <a:solidFill>
              <a:srgbClr val="80BD41">
                <a:alpha val="100000"/>
              </a:srgbClr>
            </a:solidFill>
          </p:spPr>
          <p:txBody>
            <a:bodyPr/>
            <a:lstStyle/>
            <a:p/>
          </p:txBody>
        </p:sp>
        <p:sp>
          <p:nvSpPr>
            <p:cNvPr id="26" name="rc26"/>
            <p:cNvSpPr/>
            <p:nvPr/>
          </p:nvSpPr>
          <p:spPr>
            <a:xfrm>
              <a:off x="1562816" y="3104862"/>
              <a:ext cx="239888" cy="177078"/>
            </a:xfrm>
            <a:prstGeom prst="rect">
              <a:avLst/>
            </a:prstGeom>
            <a:solidFill>
              <a:srgbClr val="1CABE2">
                <a:alpha val="100000"/>
              </a:srgbClr>
            </a:solidFill>
          </p:spPr>
          <p:txBody>
            <a:bodyPr/>
            <a:lstStyle/>
            <a:p/>
          </p:txBody>
        </p:sp>
        <p:sp>
          <p:nvSpPr>
            <p:cNvPr id="27" name="rc27"/>
            <p:cNvSpPr/>
            <p:nvPr/>
          </p:nvSpPr>
          <p:spPr>
            <a:xfrm>
              <a:off x="1829360" y="3261969"/>
              <a:ext cx="239888" cy="950040"/>
            </a:xfrm>
            <a:prstGeom prst="rect">
              <a:avLst/>
            </a:prstGeom>
            <a:solidFill>
              <a:srgbClr val="80BD41">
                <a:alpha val="100000"/>
              </a:srgbClr>
            </a:solidFill>
          </p:spPr>
          <p:txBody>
            <a:bodyPr/>
            <a:lstStyle/>
            <a:p/>
          </p:txBody>
        </p:sp>
        <p:sp>
          <p:nvSpPr>
            <p:cNvPr id="28" name="rc28"/>
            <p:cNvSpPr/>
            <p:nvPr/>
          </p:nvSpPr>
          <p:spPr>
            <a:xfrm>
              <a:off x="1829360" y="3067434"/>
              <a:ext cx="239888" cy="194534"/>
            </a:xfrm>
            <a:prstGeom prst="rect">
              <a:avLst/>
            </a:prstGeom>
            <a:solidFill>
              <a:srgbClr val="1CABE2">
                <a:alpha val="100000"/>
              </a:srgbClr>
            </a:solidFill>
          </p:spPr>
          <p:txBody>
            <a:bodyPr/>
            <a:lstStyle/>
            <a:p/>
          </p:txBody>
        </p:sp>
        <p:sp>
          <p:nvSpPr>
            <p:cNvPr id="29" name="rc29"/>
            <p:cNvSpPr/>
            <p:nvPr/>
          </p:nvSpPr>
          <p:spPr>
            <a:xfrm>
              <a:off x="2095903" y="3267886"/>
              <a:ext cx="239888" cy="944122"/>
            </a:xfrm>
            <a:prstGeom prst="rect">
              <a:avLst/>
            </a:prstGeom>
            <a:solidFill>
              <a:srgbClr val="80BD41">
                <a:alpha val="100000"/>
              </a:srgbClr>
            </a:solidFill>
          </p:spPr>
          <p:txBody>
            <a:bodyPr/>
            <a:lstStyle/>
            <a:p/>
          </p:txBody>
        </p:sp>
        <p:sp>
          <p:nvSpPr>
            <p:cNvPr id="30" name="rc30"/>
            <p:cNvSpPr/>
            <p:nvPr/>
          </p:nvSpPr>
          <p:spPr>
            <a:xfrm>
              <a:off x="2095903" y="3088145"/>
              <a:ext cx="239888" cy="179741"/>
            </a:xfrm>
            <a:prstGeom prst="rect">
              <a:avLst/>
            </a:prstGeom>
            <a:solidFill>
              <a:srgbClr val="1CABE2">
                <a:alpha val="100000"/>
              </a:srgbClr>
            </a:solidFill>
          </p:spPr>
          <p:txBody>
            <a:bodyPr/>
            <a:lstStyle/>
            <a:p/>
          </p:txBody>
        </p:sp>
        <p:sp>
          <p:nvSpPr>
            <p:cNvPr id="31" name="rc31"/>
            <p:cNvSpPr/>
            <p:nvPr/>
          </p:nvSpPr>
          <p:spPr>
            <a:xfrm>
              <a:off x="2362446" y="3255608"/>
              <a:ext cx="239888" cy="956401"/>
            </a:xfrm>
            <a:prstGeom prst="rect">
              <a:avLst/>
            </a:prstGeom>
            <a:solidFill>
              <a:srgbClr val="80BD41">
                <a:alpha val="100000"/>
              </a:srgbClr>
            </a:solidFill>
          </p:spPr>
          <p:txBody>
            <a:bodyPr/>
            <a:lstStyle/>
            <a:p/>
          </p:txBody>
        </p:sp>
        <p:sp>
          <p:nvSpPr>
            <p:cNvPr id="32" name="rc32"/>
            <p:cNvSpPr/>
            <p:nvPr/>
          </p:nvSpPr>
          <p:spPr>
            <a:xfrm>
              <a:off x="2362446" y="3059742"/>
              <a:ext cx="239888" cy="195866"/>
            </a:xfrm>
            <a:prstGeom prst="rect">
              <a:avLst/>
            </a:prstGeom>
            <a:solidFill>
              <a:srgbClr val="1CABE2">
                <a:alpha val="100000"/>
              </a:srgbClr>
            </a:solidFill>
          </p:spPr>
          <p:txBody>
            <a:bodyPr/>
            <a:lstStyle/>
            <a:p/>
          </p:txBody>
        </p:sp>
        <p:sp>
          <p:nvSpPr>
            <p:cNvPr id="33" name="rc33"/>
            <p:cNvSpPr/>
            <p:nvPr/>
          </p:nvSpPr>
          <p:spPr>
            <a:xfrm>
              <a:off x="2628989" y="3228092"/>
              <a:ext cx="239888" cy="983917"/>
            </a:xfrm>
            <a:prstGeom prst="rect">
              <a:avLst/>
            </a:prstGeom>
            <a:solidFill>
              <a:srgbClr val="80BD41">
                <a:alpha val="100000"/>
              </a:srgbClr>
            </a:solidFill>
          </p:spPr>
          <p:txBody>
            <a:bodyPr/>
            <a:lstStyle/>
            <a:p/>
          </p:txBody>
        </p:sp>
        <p:sp>
          <p:nvSpPr>
            <p:cNvPr id="34" name="rc34"/>
            <p:cNvSpPr/>
            <p:nvPr/>
          </p:nvSpPr>
          <p:spPr>
            <a:xfrm>
              <a:off x="2628989" y="3067878"/>
              <a:ext cx="239888" cy="160213"/>
            </a:xfrm>
            <a:prstGeom prst="rect">
              <a:avLst/>
            </a:prstGeom>
            <a:solidFill>
              <a:srgbClr val="1CABE2">
                <a:alpha val="100000"/>
              </a:srgbClr>
            </a:solidFill>
          </p:spPr>
          <p:txBody>
            <a:bodyPr/>
            <a:lstStyle/>
            <a:p/>
          </p:txBody>
        </p:sp>
        <p:sp>
          <p:nvSpPr>
            <p:cNvPr id="35" name="rc35"/>
            <p:cNvSpPr/>
            <p:nvPr/>
          </p:nvSpPr>
          <p:spPr>
            <a:xfrm>
              <a:off x="2895532" y="3265076"/>
              <a:ext cx="239888" cy="946933"/>
            </a:xfrm>
            <a:prstGeom prst="rect">
              <a:avLst/>
            </a:prstGeom>
            <a:solidFill>
              <a:srgbClr val="80BD41">
                <a:alpha val="100000"/>
              </a:srgbClr>
            </a:solidFill>
          </p:spPr>
          <p:txBody>
            <a:bodyPr/>
            <a:lstStyle/>
            <a:p/>
          </p:txBody>
        </p:sp>
        <p:sp>
          <p:nvSpPr>
            <p:cNvPr id="36" name="rc36"/>
            <p:cNvSpPr/>
            <p:nvPr/>
          </p:nvSpPr>
          <p:spPr>
            <a:xfrm>
              <a:off x="2895532" y="3071133"/>
              <a:ext cx="239888" cy="193943"/>
            </a:xfrm>
            <a:prstGeom prst="rect">
              <a:avLst/>
            </a:prstGeom>
            <a:solidFill>
              <a:srgbClr val="1CABE2">
                <a:alpha val="100000"/>
              </a:srgbClr>
            </a:solidFill>
          </p:spPr>
          <p:txBody>
            <a:bodyPr/>
            <a:lstStyle/>
            <a:p/>
          </p:txBody>
        </p:sp>
        <p:sp>
          <p:nvSpPr>
            <p:cNvPr id="37" name="rc37"/>
            <p:cNvSpPr/>
            <p:nvPr/>
          </p:nvSpPr>
          <p:spPr>
            <a:xfrm>
              <a:off x="3162075" y="3263448"/>
              <a:ext cx="239888" cy="948560"/>
            </a:xfrm>
            <a:prstGeom prst="rect">
              <a:avLst/>
            </a:prstGeom>
            <a:solidFill>
              <a:srgbClr val="80BD41">
                <a:alpha val="100000"/>
              </a:srgbClr>
            </a:solidFill>
          </p:spPr>
          <p:txBody>
            <a:bodyPr/>
            <a:lstStyle/>
            <a:p/>
          </p:txBody>
        </p:sp>
        <p:sp>
          <p:nvSpPr>
            <p:cNvPr id="38" name="rc38"/>
            <p:cNvSpPr/>
            <p:nvPr/>
          </p:nvSpPr>
          <p:spPr>
            <a:xfrm>
              <a:off x="3162075" y="3096134"/>
              <a:ext cx="239888" cy="167314"/>
            </a:xfrm>
            <a:prstGeom prst="rect">
              <a:avLst/>
            </a:prstGeom>
            <a:solidFill>
              <a:srgbClr val="1CABE2">
                <a:alpha val="100000"/>
              </a:srgbClr>
            </a:solidFill>
          </p:spPr>
          <p:txBody>
            <a:bodyPr/>
            <a:lstStyle/>
            <a:p/>
          </p:txBody>
        </p:sp>
        <p:sp>
          <p:nvSpPr>
            <p:cNvPr id="39" name="rc39"/>
            <p:cNvSpPr/>
            <p:nvPr/>
          </p:nvSpPr>
          <p:spPr>
            <a:xfrm>
              <a:off x="3428618" y="3268330"/>
              <a:ext cx="239888" cy="943678"/>
            </a:xfrm>
            <a:prstGeom prst="rect">
              <a:avLst/>
            </a:prstGeom>
            <a:solidFill>
              <a:srgbClr val="80BD41">
                <a:alpha val="100000"/>
              </a:srgbClr>
            </a:solidFill>
          </p:spPr>
          <p:txBody>
            <a:bodyPr/>
            <a:lstStyle/>
            <a:p/>
          </p:txBody>
        </p:sp>
        <p:sp>
          <p:nvSpPr>
            <p:cNvPr id="40" name="rc40"/>
            <p:cNvSpPr/>
            <p:nvPr/>
          </p:nvSpPr>
          <p:spPr>
            <a:xfrm>
              <a:off x="3428618" y="3075127"/>
              <a:ext cx="239888" cy="193203"/>
            </a:xfrm>
            <a:prstGeom prst="rect">
              <a:avLst/>
            </a:prstGeom>
            <a:solidFill>
              <a:srgbClr val="1CABE2">
                <a:alpha val="100000"/>
              </a:srgbClr>
            </a:solidFill>
          </p:spPr>
          <p:txBody>
            <a:bodyPr/>
            <a:lstStyle/>
            <a:p/>
          </p:txBody>
        </p:sp>
        <p:sp>
          <p:nvSpPr>
            <p:cNvPr id="41" name="rc41"/>
            <p:cNvSpPr/>
            <p:nvPr/>
          </p:nvSpPr>
          <p:spPr>
            <a:xfrm>
              <a:off x="3695161" y="3282236"/>
              <a:ext cx="239888" cy="929772"/>
            </a:xfrm>
            <a:prstGeom prst="rect">
              <a:avLst/>
            </a:prstGeom>
            <a:solidFill>
              <a:srgbClr val="80BD41">
                <a:alpha val="100000"/>
              </a:srgbClr>
            </a:solidFill>
          </p:spPr>
          <p:txBody>
            <a:bodyPr/>
            <a:lstStyle/>
            <a:p/>
          </p:txBody>
        </p:sp>
        <p:sp>
          <p:nvSpPr>
            <p:cNvPr id="42" name="rc42"/>
            <p:cNvSpPr/>
            <p:nvPr/>
          </p:nvSpPr>
          <p:spPr>
            <a:xfrm>
              <a:off x="3695161" y="3091844"/>
              <a:ext cx="239888" cy="190392"/>
            </a:xfrm>
            <a:prstGeom prst="rect">
              <a:avLst/>
            </a:prstGeom>
            <a:solidFill>
              <a:srgbClr val="1CABE2">
                <a:alpha val="100000"/>
              </a:srgbClr>
            </a:solidFill>
          </p:spPr>
          <p:txBody>
            <a:bodyPr/>
            <a:lstStyle/>
            <a:p/>
          </p:txBody>
        </p:sp>
        <p:sp>
          <p:nvSpPr>
            <p:cNvPr id="43" name="rc43"/>
            <p:cNvSpPr/>
            <p:nvPr/>
          </p:nvSpPr>
          <p:spPr>
            <a:xfrm>
              <a:off x="3961705" y="3230607"/>
              <a:ext cx="239888" cy="981402"/>
            </a:xfrm>
            <a:prstGeom prst="rect">
              <a:avLst/>
            </a:prstGeom>
            <a:solidFill>
              <a:srgbClr val="80BD41">
                <a:alpha val="100000"/>
              </a:srgbClr>
            </a:solidFill>
          </p:spPr>
          <p:txBody>
            <a:bodyPr/>
            <a:lstStyle/>
            <a:p/>
          </p:txBody>
        </p:sp>
        <p:sp>
          <p:nvSpPr>
            <p:cNvPr id="44" name="rc44"/>
            <p:cNvSpPr/>
            <p:nvPr/>
          </p:nvSpPr>
          <p:spPr>
            <a:xfrm>
              <a:off x="3961705" y="3057375"/>
              <a:ext cx="239888" cy="173232"/>
            </a:xfrm>
            <a:prstGeom prst="rect">
              <a:avLst/>
            </a:prstGeom>
            <a:solidFill>
              <a:srgbClr val="1CABE2">
                <a:alpha val="100000"/>
              </a:srgbClr>
            </a:solidFill>
          </p:spPr>
          <p:txBody>
            <a:bodyPr/>
            <a:lstStyle/>
            <a:p/>
          </p:txBody>
        </p:sp>
        <p:sp>
          <p:nvSpPr>
            <p:cNvPr id="45" name="rc45"/>
            <p:cNvSpPr/>
            <p:nvPr/>
          </p:nvSpPr>
          <p:spPr>
            <a:xfrm>
              <a:off x="4228248" y="3203239"/>
              <a:ext cx="239888" cy="1008770"/>
            </a:xfrm>
            <a:prstGeom prst="rect">
              <a:avLst/>
            </a:prstGeom>
            <a:solidFill>
              <a:srgbClr val="80BD41">
                <a:alpha val="100000"/>
              </a:srgbClr>
            </a:solidFill>
          </p:spPr>
          <p:txBody>
            <a:bodyPr/>
            <a:lstStyle/>
            <a:p/>
          </p:txBody>
        </p:sp>
        <p:sp>
          <p:nvSpPr>
            <p:cNvPr id="46" name="rc46"/>
            <p:cNvSpPr/>
            <p:nvPr/>
          </p:nvSpPr>
          <p:spPr>
            <a:xfrm>
              <a:off x="4228248" y="3065659"/>
              <a:ext cx="239888" cy="137579"/>
            </a:xfrm>
            <a:prstGeom prst="rect">
              <a:avLst/>
            </a:prstGeom>
            <a:solidFill>
              <a:srgbClr val="1CABE2">
                <a:alpha val="100000"/>
              </a:srgbClr>
            </a:solidFill>
          </p:spPr>
          <p:txBody>
            <a:bodyPr/>
            <a:lstStyle/>
            <a:p/>
          </p:txBody>
        </p:sp>
        <p:sp>
          <p:nvSpPr>
            <p:cNvPr id="47" name="rc47"/>
            <p:cNvSpPr/>
            <p:nvPr/>
          </p:nvSpPr>
          <p:spPr>
            <a:xfrm>
              <a:off x="4494791" y="3170693"/>
              <a:ext cx="239888" cy="1041316"/>
            </a:xfrm>
            <a:prstGeom prst="rect">
              <a:avLst/>
            </a:prstGeom>
            <a:solidFill>
              <a:srgbClr val="80BD41">
                <a:alpha val="100000"/>
              </a:srgbClr>
            </a:solidFill>
          </p:spPr>
          <p:txBody>
            <a:bodyPr/>
            <a:lstStyle/>
            <a:p/>
          </p:txBody>
        </p:sp>
        <p:sp>
          <p:nvSpPr>
            <p:cNvPr id="48" name="rc48"/>
            <p:cNvSpPr/>
            <p:nvPr/>
          </p:nvSpPr>
          <p:spPr>
            <a:xfrm>
              <a:off x="4494791" y="3055008"/>
              <a:ext cx="239888" cy="115685"/>
            </a:xfrm>
            <a:prstGeom prst="rect">
              <a:avLst/>
            </a:prstGeom>
            <a:solidFill>
              <a:srgbClr val="1CABE2">
                <a:alpha val="100000"/>
              </a:srgbClr>
            </a:solidFill>
          </p:spPr>
          <p:txBody>
            <a:bodyPr/>
            <a:lstStyle/>
            <a:p/>
          </p:txBody>
        </p:sp>
        <p:sp>
          <p:nvSpPr>
            <p:cNvPr id="49" name="rc49"/>
            <p:cNvSpPr/>
            <p:nvPr/>
          </p:nvSpPr>
          <p:spPr>
            <a:xfrm>
              <a:off x="4761334" y="3131342"/>
              <a:ext cx="239888" cy="1080666"/>
            </a:xfrm>
            <a:prstGeom prst="rect">
              <a:avLst/>
            </a:prstGeom>
            <a:solidFill>
              <a:srgbClr val="80BD41">
                <a:alpha val="100000"/>
              </a:srgbClr>
            </a:solidFill>
          </p:spPr>
          <p:txBody>
            <a:bodyPr/>
            <a:lstStyle/>
            <a:p/>
          </p:txBody>
        </p:sp>
        <p:sp>
          <p:nvSpPr>
            <p:cNvPr id="50" name="rc50"/>
            <p:cNvSpPr/>
            <p:nvPr/>
          </p:nvSpPr>
          <p:spPr>
            <a:xfrm>
              <a:off x="4761334" y="3049978"/>
              <a:ext cx="239888" cy="81364"/>
            </a:xfrm>
            <a:prstGeom prst="rect">
              <a:avLst/>
            </a:prstGeom>
            <a:solidFill>
              <a:srgbClr val="1CABE2">
                <a:alpha val="100000"/>
              </a:srgbClr>
            </a:solidFill>
          </p:spPr>
          <p:txBody>
            <a:bodyPr/>
            <a:lstStyle/>
            <a:p/>
          </p:txBody>
        </p:sp>
        <p:sp>
          <p:nvSpPr>
            <p:cNvPr id="51" name="rc51"/>
            <p:cNvSpPr/>
            <p:nvPr/>
          </p:nvSpPr>
          <p:spPr>
            <a:xfrm>
              <a:off x="5027877" y="3076606"/>
              <a:ext cx="239888" cy="1135402"/>
            </a:xfrm>
            <a:prstGeom prst="rect">
              <a:avLst/>
            </a:prstGeom>
            <a:solidFill>
              <a:srgbClr val="80BD41">
                <a:alpha val="100000"/>
              </a:srgbClr>
            </a:solidFill>
          </p:spPr>
          <p:txBody>
            <a:bodyPr/>
            <a:lstStyle/>
            <a:p/>
          </p:txBody>
        </p:sp>
        <p:sp>
          <p:nvSpPr>
            <p:cNvPr id="52" name="rc52"/>
            <p:cNvSpPr/>
            <p:nvPr/>
          </p:nvSpPr>
          <p:spPr>
            <a:xfrm>
              <a:off x="5027877" y="3016840"/>
              <a:ext cx="239888" cy="59765"/>
            </a:xfrm>
            <a:prstGeom prst="rect">
              <a:avLst/>
            </a:prstGeom>
            <a:solidFill>
              <a:srgbClr val="1CABE2">
                <a:alpha val="100000"/>
              </a:srgbClr>
            </a:solidFill>
          </p:spPr>
          <p:txBody>
            <a:bodyPr/>
            <a:lstStyle/>
            <a:p/>
          </p:txBody>
        </p:sp>
        <p:sp>
          <p:nvSpPr>
            <p:cNvPr id="53" name="rc53"/>
            <p:cNvSpPr/>
            <p:nvPr/>
          </p:nvSpPr>
          <p:spPr>
            <a:xfrm>
              <a:off x="5294420" y="3040510"/>
              <a:ext cx="239888" cy="1171499"/>
            </a:xfrm>
            <a:prstGeom prst="rect">
              <a:avLst/>
            </a:prstGeom>
            <a:solidFill>
              <a:srgbClr val="80BD41">
                <a:alpha val="100000"/>
              </a:srgbClr>
            </a:solidFill>
          </p:spPr>
          <p:txBody>
            <a:bodyPr/>
            <a:lstStyle/>
            <a:p/>
          </p:txBody>
        </p:sp>
        <p:sp>
          <p:nvSpPr>
            <p:cNvPr id="54" name="rc54"/>
            <p:cNvSpPr/>
            <p:nvPr/>
          </p:nvSpPr>
          <p:spPr>
            <a:xfrm>
              <a:off x="5294420" y="2978821"/>
              <a:ext cx="239888" cy="61688"/>
            </a:xfrm>
            <a:prstGeom prst="rect">
              <a:avLst/>
            </a:prstGeom>
            <a:solidFill>
              <a:srgbClr val="1CABE2">
                <a:alpha val="100000"/>
              </a:srgbClr>
            </a:solidFill>
          </p:spPr>
          <p:txBody>
            <a:bodyPr/>
            <a:lstStyle/>
            <a:p/>
          </p:txBody>
        </p:sp>
        <p:sp>
          <p:nvSpPr>
            <p:cNvPr id="55" name="rc55"/>
            <p:cNvSpPr/>
            <p:nvPr/>
          </p:nvSpPr>
          <p:spPr>
            <a:xfrm>
              <a:off x="5560963" y="2990360"/>
              <a:ext cx="239888" cy="1221649"/>
            </a:xfrm>
            <a:prstGeom prst="rect">
              <a:avLst/>
            </a:prstGeom>
            <a:solidFill>
              <a:srgbClr val="80BD41">
                <a:alpha val="100000"/>
              </a:srgbClr>
            </a:solidFill>
          </p:spPr>
          <p:txBody>
            <a:bodyPr/>
            <a:lstStyle/>
            <a:p/>
          </p:txBody>
        </p:sp>
        <p:sp>
          <p:nvSpPr>
            <p:cNvPr id="56" name="rc56"/>
            <p:cNvSpPr/>
            <p:nvPr/>
          </p:nvSpPr>
          <p:spPr>
            <a:xfrm>
              <a:off x="5560963" y="2926008"/>
              <a:ext cx="239888" cy="64351"/>
            </a:xfrm>
            <a:prstGeom prst="rect">
              <a:avLst/>
            </a:prstGeom>
            <a:solidFill>
              <a:srgbClr val="1CABE2">
                <a:alpha val="100000"/>
              </a:srgbClr>
            </a:solidFill>
          </p:spPr>
          <p:txBody>
            <a:bodyPr/>
            <a:lstStyle/>
            <a:p/>
          </p:txBody>
        </p:sp>
        <p:sp>
          <p:nvSpPr>
            <p:cNvPr id="57" name="rc57"/>
            <p:cNvSpPr/>
            <p:nvPr/>
          </p:nvSpPr>
          <p:spPr>
            <a:xfrm>
              <a:off x="5827506" y="3090660"/>
              <a:ext cx="239888" cy="1121349"/>
            </a:xfrm>
            <a:prstGeom prst="rect">
              <a:avLst/>
            </a:prstGeom>
            <a:solidFill>
              <a:srgbClr val="80BD41">
                <a:alpha val="100000"/>
              </a:srgbClr>
            </a:solidFill>
          </p:spPr>
          <p:txBody>
            <a:bodyPr/>
            <a:lstStyle/>
            <a:p/>
          </p:txBody>
        </p:sp>
        <p:sp>
          <p:nvSpPr>
            <p:cNvPr id="58" name="rc58"/>
            <p:cNvSpPr/>
            <p:nvPr/>
          </p:nvSpPr>
          <p:spPr>
            <a:xfrm>
              <a:off x="5827506" y="2923049"/>
              <a:ext cx="239888" cy="167610"/>
            </a:xfrm>
            <a:prstGeom prst="rect">
              <a:avLst/>
            </a:prstGeom>
            <a:solidFill>
              <a:srgbClr val="1CABE2">
                <a:alpha val="100000"/>
              </a:srgbClr>
            </a:solidFill>
          </p:spPr>
          <p:txBody>
            <a:bodyPr/>
            <a:lstStyle/>
            <a:p/>
          </p:txBody>
        </p:sp>
        <p:sp>
          <p:nvSpPr>
            <p:cNvPr id="59" name="rc59"/>
            <p:cNvSpPr/>
            <p:nvPr/>
          </p:nvSpPr>
          <p:spPr>
            <a:xfrm>
              <a:off x="6094049" y="3178386"/>
              <a:ext cx="239888" cy="1033623"/>
            </a:xfrm>
            <a:prstGeom prst="rect">
              <a:avLst/>
            </a:prstGeom>
            <a:solidFill>
              <a:srgbClr val="80BD41">
                <a:alpha val="100000"/>
              </a:srgbClr>
            </a:solidFill>
          </p:spPr>
          <p:txBody>
            <a:bodyPr/>
            <a:lstStyle/>
            <a:p/>
          </p:txBody>
        </p:sp>
        <p:sp>
          <p:nvSpPr>
            <p:cNvPr id="60" name="rc60"/>
            <p:cNvSpPr/>
            <p:nvPr/>
          </p:nvSpPr>
          <p:spPr>
            <a:xfrm>
              <a:off x="6094049" y="2951453"/>
              <a:ext cx="239888" cy="226932"/>
            </a:xfrm>
            <a:prstGeom prst="rect">
              <a:avLst/>
            </a:prstGeom>
            <a:solidFill>
              <a:srgbClr val="1CABE2">
                <a:alpha val="100000"/>
              </a:srgbClr>
            </a:solidFill>
          </p:spPr>
          <p:txBody>
            <a:bodyPr/>
            <a:lstStyle/>
            <a:p/>
          </p:txBody>
        </p:sp>
        <p:sp>
          <p:nvSpPr>
            <p:cNvPr id="61" name="rc61"/>
            <p:cNvSpPr/>
            <p:nvPr/>
          </p:nvSpPr>
          <p:spPr>
            <a:xfrm>
              <a:off x="6360593" y="3161669"/>
              <a:ext cx="239888" cy="1050340"/>
            </a:xfrm>
            <a:prstGeom prst="rect">
              <a:avLst/>
            </a:prstGeom>
            <a:solidFill>
              <a:srgbClr val="80BD41">
                <a:alpha val="100000"/>
              </a:srgbClr>
            </a:solidFill>
          </p:spPr>
          <p:txBody>
            <a:bodyPr/>
            <a:lstStyle/>
            <a:p/>
          </p:txBody>
        </p:sp>
        <p:sp>
          <p:nvSpPr>
            <p:cNvPr id="62" name="rc62"/>
            <p:cNvSpPr/>
            <p:nvPr/>
          </p:nvSpPr>
          <p:spPr>
            <a:xfrm>
              <a:off x="6360593" y="2961661"/>
              <a:ext cx="239888" cy="200008"/>
            </a:xfrm>
            <a:prstGeom prst="rect">
              <a:avLst/>
            </a:prstGeom>
            <a:solidFill>
              <a:srgbClr val="1CABE2">
                <a:alpha val="100000"/>
              </a:srgbClr>
            </a:solidFill>
          </p:spPr>
          <p:txBody>
            <a:bodyPr/>
            <a:lstStyle/>
            <a:p/>
          </p:txBody>
        </p:sp>
        <p:sp>
          <p:nvSpPr>
            <p:cNvPr id="63" name="rc63"/>
            <p:cNvSpPr/>
            <p:nvPr/>
          </p:nvSpPr>
          <p:spPr>
            <a:xfrm>
              <a:off x="6627136" y="3165367"/>
              <a:ext cx="239888" cy="1046641"/>
            </a:xfrm>
            <a:prstGeom prst="rect">
              <a:avLst/>
            </a:prstGeom>
            <a:solidFill>
              <a:srgbClr val="80BD41">
                <a:alpha val="100000"/>
              </a:srgbClr>
            </a:solidFill>
          </p:spPr>
          <p:txBody>
            <a:bodyPr/>
            <a:lstStyle/>
            <a:p/>
          </p:txBody>
        </p:sp>
        <p:sp>
          <p:nvSpPr>
            <p:cNvPr id="64" name="rc64"/>
            <p:cNvSpPr/>
            <p:nvPr/>
          </p:nvSpPr>
          <p:spPr>
            <a:xfrm>
              <a:off x="6627136" y="2980596"/>
              <a:ext cx="239888" cy="184771"/>
            </a:xfrm>
            <a:prstGeom prst="rect">
              <a:avLst/>
            </a:prstGeom>
            <a:solidFill>
              <a:srgbClr val="1CABE2">
                <a:alpha val="100000"/>
              </a:srgbClr>
            </a:solidFill>
          </p:spPr>
          <p:txBody>
            <a:bodyPr/>
            <a:lstStyle/>
            <a:p/>
          </p:txBody>
        </p:sp>
        <p:sp>
          <p:nvSpPr>
            <p:cNvPr id="65" name="rc65"/>
            <p:cNvSpPr/>
            <p:nvPr/>
          </p:nvSpPr>
          <p:spPr>
            <a:xfrm>
              <a:off x="6893679" y="3141402"/>
              <a:ext cx="239888" cy="1070607"/>
            </a:xfrm>
            <a:prstGeom prst="rect">
              <a:avLst/>
            </a:prstGeom>
            <a:solidFill>
              <a:srgbClr val="80BD41">
                <a:alpha val="100000"/>
              </a:srgbClr>
            </a:solidFill>
          </p:spPr>
          <p:txBody>
            <a:bodyPr/>
            <a:lstStyle/>
            <a:p/>
          </p:txBody>
        </p:sp>
        <p:sp>
          <p:nvSpPr>
            <p:cNvPr id="66" name="rc66"/>
            <p:cNvSpPr/>
            <p:nvPr/>
          </p:nvSpPr>
          <p:spPr>
            <a:xfrm>
              <a:off x="6893679" y="2952489"/>
              <a:ext cx="239888" cy="188913"/>
            </a:xfrm>
            <a:prstGeom prst="rect">
              <a:avLst/>
            </a:prstGeom>
            <a:solidFill>
              <a:srgbClr val="1CABE2">
                <a:alpha val="100000"/>
              </a:srgbClr>
            </a:solidFill>
          </p:spPr>
          <p:txBody>
            <a:bodyPr/>
            <a:lstStyle/>
            <a:p/>
          </p:txBody>
        </p:sp>
        <p:sp>
          <p:nvSpPr>
            <p:cNvPr id="67" name="rc67"/>
            <p:cNvSpPr/>
            <p:nvPr/>
          </p:nvSpPr>
          <p:spPr>
            <a:xfrm>
              <a:off x="7160222" y="3194511"/>
              <a:ext cx="239888" cy="1017498"/>
            </a:xfrm>
            <a:prstGeom prst="rect">
              <a:avLst/>
            </a:prstGeom>
            <a:solidFill>
              <a:srgbClr val="80BD41">
                <a:alpha val="100000"/>
              </a:srgbClr>
            </a:solidFill>
          </p:spPr>
          <p:txBody>
            <a:bodyPr/>
            <a:lstStyle/>
            <a:p/>
          </p:txBody>
        </p:sp>
        <p:sp>
          <p:nvSpPr>
            <p:cNvPr id="68" name="rc68"/>
            <p:cNvSpPr/>
            <p:nvPr/>
          </p:nvSpPr>
          <p:spPr>
            <a:xfrm>
              <a:off x="7160222" y="3000715"/>
              <a:ext cx="239888" cy="193795"/>
            </a:xfrm>
            <a:prstGeom prst="rect">
              <a:avLst/>
            </a:prstGeom>
            <a:solidFill>
              <a:srgbClr val="1CABE2">
                <a:alpha val="100000"/>
              </a:srgbClr>
            </a:solidFill>
          </p:spPr>
          <p:txBody>
            <a:bodyPr/>
            <a:lstStyle/>
            <a:p/>
          </p:txBody>
        </p:sp>
        <p:sp>
          <p:nvSpPr>
            <p:cNvPr id="69" name="rc69"/>
            <p:cNvSpPr/>
            <p:nvPr/>
          </p:nvSpPr>
          <p:spPr>
            <a:xfrm>
              <a:off x="7426765" y="3222618"/>
              <a:ext cx="239888" cy="989390"/>
            </a:xfrm>
            <a:prstGeom prst="rect">
              <a:avLst/>
            </a:prstGeom>
            <a:solidFill>
              <a:srgbClr val="80BD41">
                <a:alpha val="100000"/>
              </a:srgbClr>
            </a:solidFill>
          </p:spPr>
          <p:txBody>
            <a:bodyPr/>
            <a:lstStyle/>
            <a:p/>
          </p:txBody>
        </p:sp>
        <p:sp>
          <p:nvSpPr>
            <p:cNvPr id="70" name="rc70"/>
            <p:cNvSpPr/>
            <p:nvPr/>
          </p:nvSpPr>
          <p:spPr>
            <a:xfrm>
              <a:off x="7426765" y="3074831"/>
              <a:ext cx="239888" cy="147787"/>
            </a:xfrm>
            <a:prstGeom prst="rect">
              <a:avLst/>
            </a:prstGeom>
            <a:solidFill>
              <a:srgbClr val="1CABE2">
                <a:alpha val="100000"/>
              </a:srgbClr>
            </a:solidFill>
          </p:spPr>
          <p:txBody>
            <a:bodyPr/>
            <a:lstStyle/>
            <a:p/>
          </p:txBody>
        </p:sp>
        <p:sp>
          <p:nvSpPr>
            <p:cNvPr id="71" name="rc71"/>
            <p:cNvSpPr/>
            <p:nvPr/>
          </p:nvSpPr>
          <p:spPr>
            <a:xfrm>
              <a:off x="7693308" y="3255460"/>
              <a:ext cx="239888" cy="956549"/>
            </a:xfrm>
            <a:prstGeom prst="rect">
              <a:avLst/>
            </a:prstGeom>
            <a:solidFill>
              <a:srgbClr val="80BD41">
                <a:alpha val="100000"/>
              </a:srgbClr>
            </a:solidFill>
          </p:spPr>
          <p:txBody>
            <a:bodyPr/>
            <a:lstStyle/>
            <a:p/>
          </p:txBody>
        </p:sp>
        <p:sp>
          <p:nvSpPr>
            <p:cNvPr id="72" name="rc72"/>
            <p:cNvSpPr/>
            <p:nvPr/>
          </p:nvSpPr>
          <p:spPr>
            <a:xfrm>
              <a:off x="7693308" y="3086666"/>
              <a:ext cx="239888" cy="168794"/>
            </a:xfrm>
            <a:prstGeom prst="rect">
              <a:avLst/>
            </a:prstGeom>
            <a:solidFill>
              <a:srgbClr val="1CABE2">
                <a:alpha val="100000"/>
              </a:srgbClr>
            </a:solidFill>
          </p:spPr>
          <p:txBody>
            <a:bodyPr/>
            <a:lstStyle/>
            <a:p/>
          </p:txBody>
        </p:sp>
        <p:sp>
          <p:nvSpPr>
            <p:cNvPr id="73" name="rc73"/>
            <p:cNvSpPr/>
            <p:nvPr/>
          </p:nvSpPr>
          <p:spPr>
            <a:xfrm>
              <a:off x="7959851" y="3232826"/>
              <a:ext cx="239888" cy="979183"/>
            </a:xfrm>
            <a:prstGeom prst="rect">
              <a:avLst/>
            </a:prstGeom>
            <a:solidFill>
              <a:srgbClr val="80BD41">
                <a:alpha val="100000"/>
              </a:srgbClr>
            </a:solidFill>
          </p:spPr>
          <p:txBody>
            <a:bodyPr/>
            <a:lstStyle/>
            <a:p/>
          </p:txBody>
        </p:sp>
        <p:sp>
          <p:nvSpPr>
            <p:cNvPr id="74" name="rc74"/>
            <p:cNvSpPr/>
            <p:nvPr/>
          </p:nvSpPr>
          <p:spPr>
            <a:xfrm>
              <a:off x="7959851" y="3099240"/>
              <a:ext cx="239888" cy="133585"/>
            </a:xfrm>
            <a:prstGeom prst="rect">
              <a:avLst/>
            </a:prstGeom>
            <a:solidFill>
              <a:srgbClr val="1CABE2">
                <a:alpha val="100000"/>
              </a:srgbClr>
            </a:solidFill>
          </p:spPr>
          <p:txBody>
            <a:bodyPr/>
            <a:lstStyle/>
            <a:p/>
          </p:txBody>
        </p:sp>
        <p:sp>
          <p:nvSpPr>
            <p:cNvPr id="75" name="pl75"/>
            <p:cNvSpPr/>
            <p:nvPr/>
          </p:nvSpPr>
          <p:spPr>
            <a:xfrm>
              <a:off x="1416218" y="2171156"/>
              <a:ext cx="6663577" cy="300757"/>
            </a:xfrm>
            <a:custGeom>
              <a:avLst/>
              <a:pathLst>
                <a:path w="6663577" h="300757">
                  <a:moveTo>
                    <a:pt x="0" y="300757"/>
                  </a:moveTo>
                  <a:lnTo>
                    <a:pt x="266543" y="236309"/>
                  </a:lnTo>
                  <a:lnTo>
                    <a:pt x="533086" y="257791"/>
                  </a:lnTo>
                  <a:lnTo>
                    <a:pt x="799629" y="236309"/>
                  </a:lnTo>
                  <a:lnTo>
                    <a:pt x="1066172" y="257791"/>
                  </a:lnTo>
                  <a:lnTo>
                    <a:pt x="1332715" y="193343"/>
                  </a:lnTo>
                  <a:lnTo>
                    <a:pt x="1599258" y="257791"/>
                  </a:lnTo>
                  <a:lnTo>
                    <a:pt x="1865801" y="214826"/>
                  </a:lnTo>
                  <a:lnTo>
                    <a:pt x="2132344" y="257791"/>
                  </a:lnTo>
                  <a:lnTo>
                    <a:pt x="2398888" y="257791"/>
                  </a:lnTo>
                  <a:lnTo>
                    <a:pt x="2665431" y="214826"/>
                  </a:lnTo>
                  <a:lnTo>
                    <a:pt x="2931974" y="150378"/>
                  </a:lnTo>
                  <a:lnTo>
                    <a:pt x="3198517" y="107413"/>
                  </a:lnTo>
                  <a:lnTo>
                    <a:pt x="3465060" y="42965"/>
                  </a:lnTo>
                  <a:lnTo>
                    <a:pt x="3731603" y="0"/>
                  </a:lnTo>
                  <a:lnTo>
                    <a:pt x="3998146" y="0"/>
                  </a:lnTo>
                  <a:lnTo>
                    <a:pt x="4264689" y="0"/>
                  </a:lnTo>
                  <a:lnTo>
                    <a:pt x="4531233" y="171861"/>
                  </a:lnTo>
                  <a:lnTo>
                    <a:pt x="4797776" y="279274"/>
                  </a:lnTo>
                  <a:lnTo>
                    <a:pt x="5064319" y="236309"/>
                  </a:lnTo>
                  <a:lnTo>
                    <a:pt x="5330862" y="214826"/>
                  </a:lnTo>
                  <a:lnTo>
                    <a:pt x="5597405" y="214826"/>
                  </a:lnTo>
                  <a:lnTo>
                    <a:pt x="5863948" y="236309"/>
                  </a:lnTo>
                  <a:lnTo>
                    <a:pt x="6130491" y="171861"/>
                  </a:lnTo>
                  <a:lnTo>
                    <a:pt x="6397034" y="214826"/>
                  </a:lnTo>
                  <a:lnTo>
                    <a:pt x="6663577" y="150378"/>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1324790" y="2928328"/>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88" name="tx88"/>
            <p:cNvSpPr/>
            <p:nvPr/>
          </p:nvSpPr>
          <p:spPr>
            <a:xfrm>
              <a:off x="2657505" y="29320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77.3</a:t>
              </a:r>
            </a:p>
          </p:txBody>
        </p:sp>
        <p:sp>
          <p:nvSpPr>
            <p:cNvPr id="89" name="tx89"/>
            <p:cNvSpPr/>
            <p:nvPr/>
          </p:nvSpPr>
          <p:spPr>
            <a:xfrm>
              <a:off x="4029398" y="292144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a:t>
              </a:r>
            </a:p>
          </p:txBody>
        </p:sp>
        <p:sp>
          <p:nvSpPr>
            <p:cNvPr id="90" name="tx90"/>
            <p:cNvSpPr/>
            <p:nvPr/>
          </p:nvSpPr>
          <p:spPr>
            <a:xfrm>
              <a:off x="5322937" y="28429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83.3</a:t>
              </a:r>
            </a:p>
          </p:txBody>
        </p:sp>
        <p:sp>
          <p:nvSpPr>
            <p:cNvPr id="91" name="tx91"/>
            <p:cNvSpPr/>
            <p:nvPr/>
          </p:nvSpPr>
          <p:spPr>
            <a:xfrm>
              <a:off x="6389109" y="2825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84.5</a:t>
              </a:r>
            </a:p>
          </p:txBody>
        </p:sp>
        <p:sp>
          <p:nvSpPr>
            <p:cNvPr id="92" name="tx92"/>
            <p:cNvSpPr/>
            <p:nvPr/>
          </p:nvSpPr>
          <p:spPr>
            <a:xfrm>
              <a:off x="6655652" y="28446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93" name="tx93"/>
            <p:cNvSpPr/>
            <p:nvPr/>
          </p:nvSpPr>
          <p:spPr>
            <a:xfrm>
              <a:off x="6922195" y="28165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a:t>
              </a:r>
            </a:p>
          </p:txBody>
        </p:sp>
        <p:sp>
          <p:nvSpPr>
            <p:cNvPr id="94" name="tx94"/>
            <p:cNvSpPr/>
            <p:nvPr/>
          </p:nvSpPr>
          <p:spPr>
            <a:xfrm>
              <a:off x="7188738" y="28646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81.9</a:t>
              </a:r>
            </a:p>
          </p:txBody>
        </p:sp>
        <p:sp>
          <p:nvSpPr>
            <p:cNvPr id="95" name="tx95"/>
            <p:cNvSpPr/>
            <p:nvPr/>
          </p:nvSpPr>
          <p:spPr>
            <a:xfrm>
              <a:off x="7455282" y="2938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96" name="tx96"/>
            <p:cNvSpPr/>
            <p:nvPr/>
          </p:nvSpPr>
          <p:spPr>
            <a:xfrm>
              <a:off x="7721825" y="29507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76.1</a:t>
              </a:r>
            </a:p>
          </p:txBody>
        </p:sp>
        <p:sp>
          <p:nvSpPr>
            <p:cNvPr id="97" name="tx97"/>
            <p:cNvSpPr/>
            <p:nvPr/>
          </p:nvSpPr>
          <p:spPr>
            <a:xfrm>
              <a:off x="7988368" y="29634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98" name="pl98"/>
            <p:cNvSpPr/>
            <p:nvPr/>
          </p:nvSpPr>
          <p:spPr>
            <a:xfrm>
              <a:off x="1416218"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63967" y="371114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0" name="tx110"/>
            <p:cNvSpPr/>
            <p:nvPr/>
          </p:nvSpPr>
          <p:spPr>
            <a:xfrm>
              <a:off x="1324790" y="31361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11" name="tx111"/>
            <p:cNvSpPr/>
            <p:nvPr/>
          </p:nvSpPr>
          <p:spPr>
            <a:xfrm>
              <a:off x="2657505" y="36850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66.5</a:t>
              </a:r>
            </a:p>
          </p:txBody>
        </p:sp>
        <p:sp>
          <p:nvSpPr>
            <p:cNvPr id="112" name="tx112"/>
            <p:cNvSpPr/>
            <p:nvPr/>
          </p:nvSpPr>
          <p:spPr>
            <a:xfrm>
              <a:off x="2657505" y="3112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13" name="tx113"/>
            <p:cNvSpPr/>
            <p:nvPr/>
          </p:nvSpPr>
          <p:spPr>
            <a:xfrm>
              <a:off x="3990221" y="36862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14" name="tx114"/>
            <p:cNvSpPr/>
            <p:nvPr/>
          </p:nvSpPr>
          <p:spPr>
            <a:xfrm>
              <a:off x="3990221" y="31100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5" name="tx115"/>
            <p:cNvSpPr/>
            <p:nvPr/>
          </p:nvSpPr>
          <p:spPr>
            <a:xfrm>
              <a:off x="5322937" y="3591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79.2</a:t>
              </a:r>
            </a:p>
          </p:txBody>
        </p:sp>
        <p:sp>
          <p:nvSpPr>
            <p:cNvPr id="116" name="tx116"/>
            <p:cNvSpPr/>
            <p:nvPr/>
          </p:nvSpPr>
          <p:spPr>
            <a:xfrm>
              <a:off x="5349062" y="29757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7" name="tx117"/>
            <p:cNvSpPr/>
            <p:nvPr/>
          </p:nvSpPr>
          <p:spPr>
            <a:xfrm>
              <a:off x="6428286" y="365293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8" name="tx118"/>
            <p:cNvSpPr/>
            <p:nvPr/>
          </p:nvSpPr>
          <p:spPr>
            <a:xfrm>
              <a:off x="6389109" y="30265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9" name="tx119"/>
            <p:cNvSpPr/>
            <p:nvPr/>
          </p:nvSpPr>
          <p:spPr>
            <a:xfrm>
              <a:off x="6655652" y="36536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0" name="tx120"/>
            <p:cNvSpPr/>
            <p:nvPr/>
          </p:nvSpPr>
          <p:spPr>
            <a:xfrm>
              <a:off x="6655652" y="3037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1" name="tx121"/>
            <p:cNvSpPr/>
            <p:nvPr/>
          </p:nvSpPr>
          <p:spPr>
            <a:xfrm>
              <a:off x="6922195" y="36428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72.4</a:t>
              </a:r>
            </a:p>
          </p:txBody>
        </p:sp>
        <p:sp>
          <p:nvSpPr>
            <p:cNvPr id="122" name="tx122"/>
            <p:cNvSpPr/>
            <p:nvPr/>
          </p:nvSpPr>
          <p:spPr>
            <a:xfrm>
              <a:off x="6922195" y="3011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3" name="tx123"/>
            <p:cNvSpPr/>
            <p:nvPr/>
          </p:nvSpPr>
          <p:spPr>
            <a:xfrm>
              <a:off x="7188738" y="36682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a:t>
              </a:r>
            </a:p>
          </p:txBody>
        </p:sp>
        <p:sp>
          <p:nvSpPr>
            <p:cNvPr id="124" name="tx124"/>
            <p:cNvSpPr/>
            <p:nvPr/>
          </p:nvSpPr>
          <p:spPr>
            <a:xfrm>
              <a:off x="7188738" y="30625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25" name="tx125"/>
            <p:cNvSpPr/>
            <p:nvPr/>
          </p:nvSpPr>
          <p:spPr>
            <a:xfrm>
              <a:off x="7455282" y="36822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66.9</a:t>
              </a:r>
            </a:p>
          </p:txBody>
        </p:sp>
        <p:sp>
          <p:nvSpPr>
            <p:cNvPr id="126" name="tx126"/>
            <p:cNvSpPr/>
            <p:nvPr/>
          </p:nvSpPr>
          <p:spPr>
            <a:xfrm>
              <a:off x="7494458" y="311367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27" name="tx127"/>
            <p:cNvSpPr/>
            <p:nvPr/>
          </p:nvSpPr>
          <p:spPr>
            <a:xfrm>
              <a:off x="7721825" y="3698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28" name="tx128"/>
            <p:cNvSpPr/>
            <p:nvPr/>
          </p:nvSpPr>
          <p:spPr>
            <a:xfrm>
              <a:off x="7721825" y="31371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29" name="tx129"/>
            <p:cNvSpPr/>
            <p:nvPr/>
          </p:nvSpPr>
          <p:spPr>
            <a:xfrm>
              <a:off x="7988368" y="36873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a:t>
              </a:r>
            </a:p>
          </p:txBody>
        </p:sp>
        <p:sp>
          <p:nvSpPr>
            <p:cNvPr id="130" name="tx130"/>
            <p:cNvSpPr/>
            <p:nvPr/>
          </p:nvSpPr>
          <p:spPr>
            <a:xfrm>
              <a:off x="8053670" y="313098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202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6805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19408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4448"/>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Austria, 2000-2025</a:t>
              </a:r>
            </a:p>
          </p:txBody>
        </p:sp>
        <p:sp>
          <p:nvSpPr>
            <p:cNvPr id="161" name="pl161"/>
            <p:cNvSpPr/>
            <p:nvPr/>
          </p:nvSpPr>
          <p:spPr>
            <a:xfrm>
              <a:off x="226863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2133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5808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1028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4100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857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1304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5523022" cy="124062"/>
            </a:xfrm>
            <a:prstGeom prst="rect">
              <a:avLst/>
            </a:prstGeom>
            <a:solidFill>
              <a:srgbClr val="80BD41">
                <a:alpha val="100000"/>
              </a:srgbClr>
            </a:solidFill>
          </p:spPr>
          <p:txBody>
            <a:bodyPr/>
            <a:lstStyle/>
            <a:p/>
          </p:txBody>
        </p:sp>
        <p:sp>
          <p:nvSpPr>
            <p:cNvPr id="173" name="rc173"/>
            <p:cNvSpPr/>
            <p:nvPr/>
          </p:nvSpPr>
          <p:spPr>
            <a:xfrm>
              <a:off x="6819296" y="5840557"/>
              <a:ext cx="1051707" cy="124062"/>
            </a:xfrm>
            <a:prstGeom prst="rect">
              <a:avLst/>
            </a:prstGeom>
            <a:solidFill>
              <a:srgbClr val="1CABE2">
                <a:alpha val="100000"/>
              </a:srgbClr>
            </a:solidFill>
          </p:spPr>
          <p:txBody>
            <a:bodyPr/>
            <a:lstStyle/>
            <a:p/>
          </p:txBody>
        </p:sp>
        <p:sp>
          <p:nvSpPr>
            <p:cNvPr id="174" name="rc174"/>
            <p:cNvSpPr/>
            <p:nvPr/>
          </p:nvSpPr>
          <p:spPr>
            <a:xfrm>
              <a:off x="1296273" y="5685479"/>
              <a:ext cx="5029839" cy="124062"/>
            </a:xfrm>
            <a:prstGeom prst="rect">
              <a:avLst/>
            </a:prstGeom>
            <a:solidFill>
              <a:srgbClr val="80BD41">
                <a:alpha val="100000"/>
              </a:srgbClr>
            </a:solidFill>
          </p:spPr>
          <p:txBody>
            <a:bodyPr/>
            <a:lstStyle/>
            <a:p/>
          </p:txBody>
        </p:sp>
        <p:sp>
          <p:nvSpPr>
            <p:cNvPr id="175" name="rc175"/>
            <p:cNvSpPr/>
            <p:nvPr/>
          </p:nvSpPr>
          <p:spPr>
            <a:xfrm>
              <a:off x="6326113" y="5685479"/>
              <a:ext cx="887573" cy="124062"/>
            </a:xfrm>
            <a:prstGeom prst="rect">
              <a:avLst/>
            </a:prstGeom>
            <a:solidFill>
              <a:srgbClr val="1CABE2">
                <a:alpha val="100000"/>
              </a:srgbClr>
            </a:solidFill>
          </p:spPr>
          <p:txBody>
            <a:bodyPr/>
            <a:lstStyle/>
            <a:p/>
          </p:txBody>
        </p:sp>
        <p:sp>
          <p:nvSpPr>
            <p:cNvPr id="176" name="rc176"/>
            <p:cNvSpPr/>
            <p:nvPr/>
          </p:nvSpPr>
          <p:spPr>
            <a:xfrm>
              <a:off x="1296273" y="5530401"/>
              <a:ext cx="5148857" cy="124062"/>
            </a:xfrm>
            <a:prstGeom prst="rect">
              <a:avLst/>
            </a:prstGeom>
            <a:solidFill>
              <a:srgbClr val="80BD41">
                <a:alpha val="100000"/>
              </a:srgbClr>
            </a:solidFill>
          </p:spPr>
          <p:txBody>
            <a:bodyPr/>
            <a:lstStyle/>
            <a:p/>
          </p:txBody>
        </p:sp>
        <p:sp>
          <p:nvSpPr>
            <p:cNvPr id="177" name="rc177"/>
            <p:cNvSpPr/>
            <p:nvPr/>
          </p:nvSpPr>
          <p:spPr>
            <a:xfrm>
              <a:off x="6445130" y="5530401"/>
              <a:ext cx="702435" cy="124062"/>
            </a:xfrm>
            <a:prstGeom prst="rect">
              <a:avLst/>
            </a:prstGeom>
            <a:solidFill>
              <a:srgbClr val="1CABE2">
                <a:alpha val="100000"/>
              </a:srgbClr>
            </a:solidFill>
          </p:spPr>
          <p:txBody>
            <a:bodyPr/>
            <a:lstStyle/>
            <a:p/>
          </p:txBody>
        </p:sp>
        <p:sp>
          <p:nvSpPr>
            <p:cNvPr id="178" name="tx178"/>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84.5</a:t>
              </a:r>
            </a:p>
          </p:txBody>
        </p:sp>
        <p:sp>
          <p:nvSpPr>
            <p:cNvPr id="179" name="tx179"/>
            <p:cNvSpPr/>
            <p:nvPr/>
          </p:nvSpPr>
          <p:spPr>
            <a:xfrm>
              <a:off x="739703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76.1</a:t>
              </a:r>
            </a:p>
          </p:txBody>
        </p:sp>
        <p:sp>
          <p:nvSpPr>
            <p:cNvPr id="180" name="tx180"/>
            <p:cNvSpPr/>
            <p:nvPr/>
          </p:nvSpPr>
          <p:spPr>
            <a:xfrm>
              <a:off x="732678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75.2</a:t>
              </a:r>
            </a:p>
          </p:txBody>
        </p:sp>
        <p:sp>
          <p:nvSpPr>
            <p:cNvPr id="181" name="tx181"/>
            <p:cNvSpPr/>
            <p:nvPr/>
          </p:nvSpPr>
          <p:spPr>
            <a:xfrm>
              <a:off x="3997495" y="58634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2" name="tx182"/>
            <p:cNvSpPr/>
            <p:nvPr/>
          </p:nvSpPr>
          <p:spPr>
            <a:xfrm>
              <a:off x="7239656"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83" name="tx183"/>
            <p:cNvSpPr/>
            <p:nvPr/>
          </p:nvSpPr>
          <p:spPr>
            <a:xfrm>
              <a:off x="3705700"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64.7</a:t>
              </a:r>
            </a:p>
          </p:txBody>
        </p:sp>
        <p:sp>
          <p:nvSpPr>
            <p:cNvPr id="184" name="tx184"/>
            <p:cNvSpPr/>
            <p:nvPr/>
          </p:nvSpPr>
          <p:spPr>
            <a:xfrm>
              <a:off x="6664406" y="57083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85" name="tx185"/>
            <p:cNvSpPr/>
            <p:nvPr/>
          </p:nvSpPr>
          <p:spPr>
            <a:xfrm>
              <a:off x="3765208"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66.2</a:t>
              </a:r>
            </a:p>
          </p:txBody>
        </p:sp>
        <p:sp>
          <p:nvSpPr>
            <p:cNvPr id="186" name="tx186"/>
            <p:cNvSpPr/>
            <p:nvPr/>
          </p:nvSpPr>
          <p:spPr>
            <a:xfrm>
              <a:off x="6766203" y="55519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16330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2" name="tx192"/>
            <p:cNvSpPr/>
            <p:nvPr/>
          </p:nvSpPr>
          <p:spPr>
            <a:xfrm>
              <a:off x="510803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7052757" y="60578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(88%) was higher than in 2019 (84%).
The number of children vaccinated with DTP3 decreased 7%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64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51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39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027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0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95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83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03109"/>
              <a:ext cx="239888" cy="408900"/>
            </a:xfrm>
            <a:prstGeom prst="rect">
              <a:avLst/>
            </a:prstGeom>
            <a:solidFill>
              <a:srgbClr val="E2231A">
                <a:alpha val="90196"/>
              </a:srgbClr>
            </a:solidFill>
          </p:spPr>
          <p:txBody>
            <a:bodyPr/>
            <a:lstStyle/>
            <a:p/>
          </p:txBody>
        </p:sp>
        <p:sp>
          <p:nvSpPr>
            <p:cNvPr id="25" name="rc25"/>
            <p:cNvSpPr/>
            <p:nvPr/>
          </p:nvSpPr>
          <p:spPr>
            <a:xfrm>
              <a:off x="1562816" y="3881295"/>
              <a:ext cx="239888" cy="330713"/>
            </a:xfrm>
            <a:prstGeom prst="rect">
              <a:avLst/>
            </a:prstGeom>
            <a:solidFill>
              <a:srgbClr val="E2231A">
                <a:alpha val="90196"/>
              </a:srgbClr>
            </a:solidFill>
          </p:spPr>
          <p:txBody>
            <a:bodyPr/>
            <a:lstStyle/>
            <a:p/>
          </p:txBody>
        </p:sp>
        <p:sp>
          <p:nvSpPr>
            <p:cNvPr id="26" name="rc26"/>
            <p:cNvSpPr/>
            <p:nvPr/>
          </p:nvSpPr>
          <p:spPr>
            <a:xfrm>
              <a:off x="1829360" y="3853858"/>
              <a:ext cx="239888" cy="358150"/>
            </a:xfrm>
            <a:prstGeom prst="rect">
              <a:avLst/>
            </a:prstGeom>
            <a:solidFill>
              <a:srgbClr val="E2231A">
                <a:alpha val="90196"/>
              </a:srgbClr>
            </a:solidFill>
          </p:spPr>
          <p:txBody>
            <a:bodyPr/>
            <a:lstStyle/>
            <a:p/>
          </p:txBody>
        </p:sp>
        <p:sp>
          <p:nvSpPr>
            <p:cNvPr id="27" name="rc27"/>
            <p:cNvSpPr/>
            <p:nvPr/>
          </p:nvSpPr>
          <p:spPr>
            <a:xfrm>
              <a:off x="2095903" y="3876330"/>
              <a:ext cx="239888" cy="335679"/>
            </a:xfrm>
            <a:prstGeom prst="rect">
              <a:avLst/>
            </a:prstGeom>
            <a:solidFill>
              <a:srgbClr val="E2231A">
                <a:alpha val="90196"/>
              </a:srgbClr>
            </a:solidFill>
          </p:spPr>
          <p:txBody>
            <a:bodyPr/>
            <a:lstStyle/>
            <a:p/>
          </p:txBody>
        </p:sp>
        <p:sp>
          <p:nvSpPr>
            <p:cNvPr id="28" name="rc28"/>
            <p:cNvSpPr/>
            <p:nvPr/>
          </p:nvSpPr>
          <p:spPr>
            <a:xfrm>
              <a:off x="2362446" y="3785919"/>
              <a:ext cx="239888" cy="426090"/>
            </a:xfrm>
            <a:prstGeom prst="rect">
              <a:avLst/>
            </a:prstGeom>
            <a:solidFill>
              <a:srgbClr val="E2231A">
                <a:alpha val="90196"/>
              </a:srgbClr>
            </a:solidFill>
          </p:spPr>
          <p:txBody>
            <a:bodyPr/>
            <a:lstStyle/>
            <a:p/>
          </p:txBody>
        </p:sp>
        <p:sp>
          <p:nvSpPr>
            <p:cNvPr id="29" name="rc29"/>
            <p:cNvSpPr/>
            <p:nvPr/>
          </p:nvSpPr>
          <p:spPr>
            <a:xfrm>
              <a:off x="2628989" y="3805234"/>
              <a:ext cx="239888" cy="406775"/>
            </a:xfrm>
            <a:prstGeom prst="rect">
              <a:avLst/>
            </a:prstGeom>
            <a:solidFill>
              <a:srgbClr val="E2231A">
                <a:alpha val="90196"/>
              </a:srgbClr>
            </a:solidFill>
          </p:spPr>
          <p:txBody>
            <a:bodyPr/>
            <a:lstStyle/>
            <a:p/>
          </p:txBody>
        </p:sp>
        <p:sp>
          <p:nvSpPr>
            <p:cNvPr id="30" name="rc30"/>
            <p:cNvSpPr/>
            <p:nvPr/>
          </p:nvSpPr>
          <p:spPr>
            <a:xfrm>
              <a:off x="2895532" y="3887481"/>
              <a:ext cx="239888" cy="324528"/>
            </a:xfrm>
            <a:prstGeom prst="rect">
              <a:avLst/>
            </a:prstGeom>
            <a:solidFill>
              <a:srgbClr val="E2231A">
                <a:alpha val="90196"/>
              </a:srgbClr>
            </a:solidFill>
          </p:spPr>
          <p:txBody>
            <a:bodyPr/>
            <a:lstStyle/>
            <a:p/>
          </p:txBody>
        </p:sp>
        <p:sp>
          <p:nvSpPr>
            <p:cNvPr id="31" name="rc31"/>
            <p:cNvSpPr/>
            <p:nvPr/>
          </p:nvSpPr>
          <p:spPr>
            <a:xfrm>
              <a:off x="3162075" y="3878707"/>
              <a:ext cx="239888" cy="333301"/>
            </a:xfrm>
            <a:prstGeom prst="rect">
              <a:avLst/>
            </a:prstGeom>
            <a:solidFill>
              <a:srgbClr val="E2231A">
                <a:alpha val="90196"/>
              </a:srgbClr>
            </a:solidFill>
          </p:spPr>
          <p:txBody>
            <a:bodyPr/>
            <a:lstStyle/>
            <a:p/>
          </p:txBody>
        </p:sp>
        <p:sp>
          <p:nvSpPr>
            <p:cNvPr id="32" name="rc32"/>
            <p:cNvSpPr/>
            <p:nvPr/>
          </p:nvSpPr>
          <p:spPr>
            <a:xfrm>
              <a:off x="3428618" y="3937116"/>
              <a:ext cx="239888" cy="274893"/>
            </a:xfrm>
            <a:prstGeom prst="rect">
              <a:avLst/>
            </a:prstGeom>
            <a:solidFill>
              <a:srgbClr val="E2231A">
                <a:alpha val="90196"/>
              </a:srgbClr>
            </a:solidFill>
          </p:spPr>
          <p:txBody>
            <a:bodyPr/>
            <a:lstStyle/>
            <a:p/>
          </p:txBody>
        </p:sp>
        <p:sp>
          <p:nvSpPr>
            <p:cNvPr id="33" name="rc33"/>
            <p:cNvSpPr/>
            <p:nvPr/>
          </p:nvSpPr>
          <p:spPr>
            <a:xfrm>
              <a:off x="3695161" y="3829599"/>
              <a:ext cx="239888" cy="382410"/>
            </a:xfrm>
            <a:prstGeom prst="rect">
              <a:avLst/>
            </a:prstGeom>
            <a:solidFill>
              <a:srgbClr val="E2231A">
                <a:alpha val="90196"/>
              </a:srgbClr>
            </a:solidFill>
          </p:spPr>
          <p:txBody>
            <a:bodyPr/>
            <a:lstStyle/>
            <a:p/>
          </p:txBody>
        </p:sp>
        <p:sp>
          <p:nvSpPr>
            <p:cNvPr id="34" name="rc34"/>
            <p:cNvSpPr/>
            <p:nvPr/>
          </p:nvSpPr>
          <p:spPr>
            <a:xfrm>
              <a:off x="3961705" y="3850723"/>
              <a:ext cx="239888" cy="361285"/>
            </a:xfrm>
            <a:prstGeom prst="rect">
              <a:avLst/>
            </a:prstGeom>
            <a:solidFill>
              <a:srgbClr val="E2231A">
                <a:alpha val="90196"/>
              </a:srgbClr>
            </a:solidFill>
          </p:spPr>
          <p:txBody>
            <a:bodyPr/>
            <a:lstStyle/>
            <a:p/>
          </p:txBody>
        </p:sp>
        <p:sp>
          <p:nvSpPr>
            <p:cNvPr id="35" name="rc35"/>
            <p:cNvSpPr/>
            <p:nvPr/>
          </p:nvSpPr>
          <p:spPr>
            <a:xfrm>
              <a:off x="4228248" y="3902209"/>
              <a:ext cx="239888" cy="309799"/>
            </a:xfrm>
            <a:prstGeom prst="rect">
              <a:avLst/>
            </a:prstGeom>
            <a:solidFill>
              <a:srgbClr val="E2231A">
                <a:alpha val="90196"/>
              </a:srgbClr>
            </a:solidFill>
          </p:spPr>
          <p:txBody>
            <a:bodyPr/>
            <a:lstStyle/>
            <a:p/>
          </p:txBody>
        </p:sp>
        <p:sp>
          <p:nvSpPr>
            <p:cNvPr id="36" name="rc36"/>
            <p:cNvSpPr/>
            <p:nvPr/>
          </p:nvSpPr>
          <p:spPr>
            <a:xfrm>
              <a:off x="4494791" y="3932234"/>
              <a:ext cx="239888" cy="279775"/>
            </a:xfrm>
            <a:prstGeom prst="rect">
              <a:avLst/>
            </a:prstGeom>
            <a:solidFill>
              <a:srgbClr val="E2231A">
                <a:alpha val="90196"/>
              </a:srgbClr>
            </a:solidFill>
          </p:spPr>
          <p:txBody>
            <a:bodyPr/>
            <a:lstStyle/>
            <a:p/>
          </p:txBody>
        </p:sp>
        <p:sp>
          <p:nvSpPr>
            <p:cNvPr id="37" name="rc37"/>
            <p:cNvSpPr/>
            <p:nvPr/>
          </p:nvSpPr>
          <p:spPr>
            <a:xfrm>
              <a:off x="4761334" y="3980627"/>
              <a:ext cx="239888" cy="231381"/>
            </a:xfrm>
            <a:prstGeom prst="rect">
              <a:avLst/>
            </a:prstGeom>
            <a:solidFill>
              <a:srgbClr val="E2231A">
                <a:alpha val="90196"/>
              </a:srgbClr>
            </a:solidFill>
          </p:spPr>
          <p:txBody>
            <a:bodyPr/>
            <a:lstStyle/>
            <a:p/>
          </p:txBody>
        </p:sp>
        <p:sp>
          <p:nvSpPr>
            <p:cNvPr id="38" name="rc38"/>
            <p:cNvSpPr/>
            <p:nvPr/>
          </p:nvSpPr>
          <p:spPr>
            <a:xfrm>
              <a:off x="5027877" y="4008043"/>
              <a:ext cx="239888" cy="203966"/>
            </a:xfrm>
            <a:prstGeom prst="rect">
              <a:avLst/>
            </a:prstGeom>
            <a:solidFill>
              <a:srgbClr val="E2231A">
                <a:alpha val="90196"/>
              </a:srgbClr>
            </a:solidFill>
          </p:spPr>
          <p:txBody>
            <a:bodyPr/>
            <a:lstStyle/>
            <a:p/>
          </p:txBody>
        </p:sp>
        <p:sp>
          <p:nvSpPr>
            <p:cNvPr id="39" name="rc39"/>
            <p:cNvSpPr/>
            <p:nvPr/>
          </p:nvSpPr>
          <p:spPr>
            <a:xfrm>
              <a:off x="5294420" y="4124313"/>
              <a:ext cx="239888" cy="87696"/>
            </a:xfrm>
            <a:prstGeom prst="rect">
              <a:avLst/>
            </a:prstGeom>
            <a:solidFill>
              <a:srgbClr val="E2231A">
                <a:alpha val="90196"/>
              </a:srgbClr>
            </a:solidFill>
          </p:spPr>
          <p:txBody>
            <a:bodyPr/>
            <a:lstStyle/>
            <a:p/>
          </p:txBody>
        </p:sp>
        <p:sp>
          <p:nvSpPr>
            <p:cNvPr id="40" name="rc40"/>
            <p:cNvSpPr/>
            <p:nvPr/>
          </p:nvSpPr>
          <p:spPr>
            <a:xfrm>
              <a:off x="5560963" y="4102283"/>
              <a:ext cx="239888" cy="109726"/>
            </a:xfrm>
            <a:prstGeom prst="rect">
              <a:avLst/>
            </a:prstGeom>
            <a:solidFill>
              <a:srgbClr val="E2231A">
                <a:alpha val="90196"/>
              </a:srgbClr>
            </a:solidFill>
          </p:spPr>
          <p:txBody>
            <a:bodyPr/>
            <a:lstStyle/>
            <a:p/>
          </p:txBody>
        </p:sp>
        <p:sp>
          <p:nvSpPr>
            <p:cNvPr id="41" name="rc41"/>
            <p:cNvSpPr/>
            <p:nvPr/>
          </p:nvSpPr>
          <p:spPr>
            <a:xfrm>
              <a:off x="5827506" y="4083683"/>
              <a:ext cx="239888" cy="128325"/>
            </a:xfrm>
            <a:prstGeom prst="rect">
              <a:avLst/>
            </a:prstGeom>
            <a:solidFill>
              <a:srgbClr val="E2231A">
                <a:alpha val="90196"/>
              </a:srgbClr>
            </a:solidFill>
          </p:spPr>
          <p:txBody>
            <a:bodyPr/>
            <a:lstStyle/>
            <a:p/>
          </p:txBody>
        </p:sp>
        <p:sp>
          <p:nvSpPr>
            <p:cNvPr id="42" name="rc42"/>
            <p:cNvSpPr/>
            <p:nvPr/>
          </p:nvSpPr>
          <p:spPr>
            <a:xfrm>
              <a:off x="6094049" y="4086503"/>
              <a:ext cx="239888" cy="125506"/>
            </a:xfrm>
            <a:prstGeom prst="rect">
              <a:avLst/>
            </a:prstGeom>
            <a:solidFill>
              <a:srgbClr val="E2231A">
                <a:alpha val="90196"/>
              </a:srgbClr>
            </a:solidFill>
          </p:spPr>
          <p:txBody>
            <a:bodyPr/>
            <a:lstStyle/>
            <a:p/>
          </p:txBody>
        </p:sp>
        <p:sp>
          <p:nvSpPr>
            <p:cNvPr id="43" name="rc43"/>
            <p:cNvSpPr/>
            <p:nvPr/>
          </p:nvSpPr>
          <p:spPr>
            <a:xfrm>
              <a:off x="6360593" y="4123092"/>
              <a:ext cx="239888" cy="88916"/>
            </a:xfrm>
            <a:prstGeom prst="rect">
              <a:avLst/>
            </a:prstGeom>
            <a:solidFill>
              <a:srgbClr val="E2231A">
                <a:alpha val="90196"/>
              </a:srgbClr>
            </a:solidFill>
          </p:spPr>
          <p:txBody>
            <a:bodyPr/>
            <a:lstStyle/>
            <a:p/>
          </p:txBody>
        </p:sp>
        <p:sp>
          <p:nvSpPr>
            <p:cNvPr id="44" name="rc44"/>
            <p:cNvSpPr/>
            <p:nvPr/>
          </p:nvSpPr>
          <p:spPr>
            <a:xfrm>
              <a:off x="6627136" y="4106933"/>
              <a:ext cx="239888" cy="105076"/>
            </a:xfrm>
            <a:prstGeom prst="rect">
              <a:avLst/>
            </a:prstGeom>
            <a:solidFill>
              <a:srgbClr val="E2231A">
                <a:alpha val="90196"/>
              </a:srgbClr>
            </a:solidFill>
          </p:spPr>
          <p:txBody>
            <a:bodyPr/>
            <a:lstStyle/>
            <a:p/>
          </p:txBody>
        </p:sp>
        <p:sp>
          <p:nvSpPr>
            <p:cNvPr id="45" name="rc45"/>
            <p:cNvSpPr/>
            <p:nvPr/>
          </p:nvSpPr>
          <p:spPr>
            <a:xfrm>
              <a:off x="6893679" y="4122440"/>
              <a:ext cx="239888" cy="89569"/>
            </a:xfrm>
            <a:prstGeom prst="rect">
              <a:avLst/>
            </a:prstGeom>
            <a:solidFill>
              <a:srgbClr val="E2231A">
                <a:alpha val="90196"/>
              </a:srgbClr>
            </a:solidFill>
          </p:spPr>
          <p:txBody>
            <a:bodyPr/>
            <a:lstStyle/>
            <a:p/>
          </p:txBody>
        </p:sp>
        <p:sp>
          <p:nvSpPr>
            <p:cNvPr id="46" name="rc46"/>
            <p:cNvSpPr/>
            <p:nvPr/>
          </p:nvSpPr>
          <p:spPr>
            <a:xfrm>
              <a:off x="7160222" y="4125870"/>
              <a:ext cx="239888" cy="86139"/>
            </a:xfrm>
            <a:prstGeom prst="rect">
              <a:avLst/>
            </a:prstGeom>
            <a:solidFill>
              <a:srgbClr val="E2231A">
                <a:alpha val="90196"/>
              </a:srgbClr>
            </a:solidFill>
          </p:spPr>
          <p:txBody>
            <a:bodyPr/>
            <a:lstStyle/>
            <a:p/>
          </p:txBody>
        </p:sp>
        <p:sp>
          <p:nvSpPr>
            <p:cNvPr id="47" name="rc47"/>
            <p:cNvSpPr/>
            <p:nvPr/>
          </p:nvSpPr>
          <p:spPr>
            <a:xfrm>
              <a:off x="7426765" y="4066451"/>
              <a:ext cx="239888" cy="145557"/>
            </a:xfrm>
            <a:prstGeom prst="rect">
              <a:avLst/>
            </a:prstGeom>
            <a:solidFill>
              <a:srgbClr val="E2231A">
                <a:alpha val="90196"/>
              </a:srgbClr>
            </a:solidFill>
          </p:spPr>
          <p:txBody>
            <a:bodyPr/>
            <a:lstStyle/>
            <a:p/>
          </p:txBody>
        </p:sp>
        <p:sp>
          <p:nvSpPr>
            <p:cNvPr id="48" name="rc48"/>
            <p:cNvSpPr/>
            <p:nvPr/>
          </p:nvSpPr>
          <p:spPr>
            <a:xfrm>
              <a:off x="7693308" y="4051954"/>
              <a:ext cx="239888" cy="160054"/>
            </a:xfrm>
            <a:prstGeom prst="rect">
              <a:avLst/>
            </a:prstGeom>
            <a:solidFill>
              <a:srgbClr val="E2231A">
                <a:alpha val="90196"/>
              </a:srgbClr>
            </a:solidFill>
          </p:spPr>
          <p:txBody>
            <a:bodyPr/>
            <a:lstStyle/>
            <a:p/>
          </p:txBody>
        </p:sp>
        <p:sp>
          <p:nvSpPr>
            <p:cNvPr id="49" name="rc49"/>
            <p:cNvSpPr/>
            <p:nvPr/>
          </p:nvSpPr>
          <p:spPr>
            <a:xfrm>
              <a:off x="7959851" y="4132876"/>
              <a:ext cx="239888" cy="79133"/>
            </a:xfrm>
            <a:prstGeom prst="rect">
              <a:avLst/>
            </a:prstGeom>
            <a:solidFill>
              <a:srgbClr val="E2231A">
                <a:alpha val="90196"/>
              </a:srgbClr>
            </a:solidFill>
          </p:spPr>
          <p:txBody>
            <a:bodyPr/>
            <a:lstStyle/>
            <a:p/>
          </p:txBody>
        </p:sp>
        <p:sp>
          <p:nvSpPr>
            <p:cNvPr id="50" name="rc50"/>
            <p:cNvSpPr/>
            <p:nvPr/>
          </p:nvSpPr>
          <p:spPr>
            <a:xfrm>
              <a:off x="1296273" y="2923049"/>
              <a:ext cx="239888" cy="880059"/>
            </a:xfrm>
            <a:prstGeom prst="rect">
              <a:avLst/>
            </a:prstGeom>
            <a:solidFill>
              <a:srgbClr val="B3B3B3">
                <a:alpha val="90196"/>
              </a:srgbClr>
            </a:solidFill>
          </p:spPr>
          <p:txBody>
            <a:bodyPr/>
            <a:lstStyle/>
            <a:p/>
          </p:txBody>
        </p:sp>
        <p:sp>
          <p:nvSpPr>
            <p:cNvPr id="51" name="rc51"/>
            <p:cNvSpPr/>
            <p:nvPr/>
          </p:nvSpPr>
          <p:spPr>
            <a:xfrm>
              <a:off x="1562816" y="2943606"/>
              <a:ext cx="239888" cy="937689"/>
            </a:xfrm>
            <a:prstGeom prst="rect">
              <a:avLst/>
            </a:prstGeom>
            <a:solidFill>
              <a:srgbClr val="B3B3B3">
                <a:alpha val="90196"/>
              </a:srgbClr>
            </a:solidFill>
          </p:spPr>
          <p:txBody>
            <a:bodyPr/>
            <a:lstStyle/>
            <a:p/>
          </p:txBody>
        </p:sp>
        <p:sp>
          <p:nvSpPr>
            <p:cNvPr id="52" name="rc52"/>
            <p:cNvSpPr/>
            <p:nvPr/>
          </p:nvSpPr>
          <p:spPr>
            <a:xfrm>
              <a:off x="1829360" y="3190558"/>
              <a:ext cx="239888" cy="663300"/>
            </a:xfrm>
            <a:prstGeom prst="rect">
              <a:avLst/>
            </a:prstGeom>
            <a:solidFill>
              <a:srgbClr val="B3B3B3">
                <a:alpha val="90196"/>
              </a:srgbClr>
            </a:solidFill>
          </p:spPr>
          <p:txBody>
            <a:bodyPr/>
            <a:lstStyle/>
            <a:p/>
          </p:txBody>
        </p:sp>
        <p:sp>
          <p:nvSpPr>
            <p:cNvPr id="53" name="rc53"/>
            <p:cNvSpPr/>
            <p:nvPr/>
          </p:nvSpPr>
          <p:spPr>
            <a:xfrm>
              <a:off x="2095903" y="3317937"/>
              <a:ext cx="239888" cy="558392"/>
            </a:xfrm>
            <a:prstGeom prst="rect">
              <a:avLst/>
            </a:prstGeom>
            <a:solidFill>
              <a:srgbClr val="B3B3B3">
                <a:alpha val="90196"/>
              </a:srgbClr>
            </a:solidFill>
          </p:spPr>
          <p:txBody>
            <a:bodyPr/>
            <a:lstStyle/>
            <a:p/>
          </p:txBody>
        </p:sp>
        <p:sp>
          <p:nvSpPr>
            <p:cNvPr id="54" name="rc54"/>
            <p:cNvSpPr/>
            <p:nvPr/>
          </p:nvSpPr>
          <p:spPr>
            <a:xfrm>
              <a:off x="2362446" y="3329551"/>
              <a:ext cx="239888" cy="456367"/>
            </a:xfrm>
            <a:prstGeom prst="rect">
              <a:avLst/>
            </a:prstGeom>
            <a:solidFill>
              <a:srgbClr val="B3B3B3">
                <a:alpha val="90196"/>
              </a:srgbClr>
            </a:solidFill>
          </p:spPr>
          <p:txBody>
            <a:bodyPr/>
            <a:lstStyle/>
            <a:p/>
          </p:txBody>
        </p:sp>
        <p:sp>
          <p:nvSpPr>
            <p:cNvPr id="55" name="rc55"/>
            <p:cNvSpPr/>
            <p:nvPr/>
          </p:nvSpPr>
          <p:spPr>
            <a:xfrm>
              <a:off x="2628989" y="3437110"/>
              <a:ext cx="239888" cy="368123"/>
            </a:xfrm>
            <a:prstGeom prst="rect">
              <a:avLst/>
            </a:prstGeom>
            <a:solidFill>
              <a:srgbClr val="B3B3B3">
                <a:alpha val="90196"/>
              </a:srgbClr>
            </a:solidFill>
          </p:spPr>
          <p:txBody>
            <a:bodyPr/>
            <a:lstStyle/>
            <a:p/>
          </p:txBody>
        </p:sp>
        <p:sp>
          <p:nvSpPr>
            <p:cNvPr id="56" name="rc56"/>
            <p:cNvSpPr/>
            <p:nvPr/>
          </p:nvSpPr>
          <p:spPr>
            <a:xfrm>
              <a:off x="2895532" y="3554116"/>
              <a:ext cx="239888" cy="333365"/>
            </a:xfrm>
            <a:prstGeom prst="rect">
              <a:avLst/>
            </a:prstGeom>
            <a:solidFill>
              <a:srgbClr val="B3B3B3">
                <a:alpha val="90196"/>
              </a:srgbClr>
            </a:solidFill>
          </p:spPr>
          <p:txBody>
            <a:bodyPr/>
            <a:lstStyle/>
            <a:p/>
          </p:txBody>
        </p:sp>
        <p:sp>
          <p:nvSpPr>
            <p:cNvPr id="57" name="rc57"/>
            <p:cNvSpPr/>
            <p:nvPr/>
          </p:nvSpPr>
          <p:spPr>
            <a:xfrm>
              <a:off x="3162075" y="3467030"/>
              <a:ext cx="239888" cy="411677"/>
            </a:xfrm>
            <a:prstGeom prst="rect">
              <a:avLst/>
            </a:prstGeom>
            <a:solidFill>
              <a:srgbClr val="B3B3B3">
                <a:alpha val="90196"/>
              </a:srgbClr>
            </a:solidFill>
          </p:spPr>
          <p:txBody>
            <a:bodyPr/>
            <a:lstStyle/>
            <a:p/>
          </p:txBody>
        </p:sp>
        <p:sp>
          <p:nvSpPr>
            <p:cNvPr id="58" name="rc58"/>
            <p:cNvSpPr/>
            <p:nvPr/>
          </p:nvSpPr>
          <p:spPr>
            <a:xfrm>
              <a:off x="3428618" y="3573978"/>
              <a:ext cx="239888" cy="363137"/>
            </a:xfrm>
            <a:prstGeom prst="rect">
              <a:avLst/>
            </a:prstGeom>
            <a:solidFill>
              <a:srgbClr val="B3B3B3">
                <a:alpha val="90196"/>
              </a:srgbClr>
            </a:solidFill>
          </p:spPr>
          <p:txBody>
            <a:bodyPr/>
            <a:lstStyle/>
            <a:p/>
          </p:txBody>
        </p:sp>
        <p:sp>
          <p:nvSpPr>
            <p:cNvPr id="59" name="rc59"/>
            <p:cNvSpPr/>
            <p:nvPr/>
          </p:nvSpPr>
          <p:spPr>
            <a:xfrm>
              <a:off x="3695161" y="3614776"/>
              <a:ext cx="239888" cy="214823"/>
            </a:xfrm>
            <a:prstGeom prst="rect">
              <a:avLst/>
            </a:prstGeom>
            <a:solidFill>
              <a:srgbClr val="B3B3B3">
                <a:alpha val="90196"/>
              </a:srgbClr>
            </a:solidFill>
          </p:spPr>
          <p:txBody>
            <a:bodyPr/>
            <a:lstStyle/>
            <a:p/>
          </p:txBody>
        </p:sp>
        <p:sp>
          <p:nvSpPr>
            <p:cNvPr id="60" name="rc60"/>
            <p:cNvSpPr/>
            <p:nvPr/>
          </p:nvSpPr>
          <p:spPr>
            <a:xfrm>
              <a:off x="3961705" y="3666199"/>
              <a:ext cx="239888" cy="184524"/>
            </a:xfrm>
            <a:prstGeom prst="rect">
              <a:avLst/>
            </a:prstGeom>
            <a:solidFill>
              <a:srgbClr val="B3B3B3">
                <a:alpha val="90196"/>
              </a:srgbClr>
            </a:solidFill>
          </p:spPr>
          <p:txBody>
            <a:bodyPr/>
            <a:lstStyle/>
            <a:p/>
          </p:txBody>
        </p:sp>
        <p:sp>
          <p:nvSpPr>
            <p:cNvPr id="61" name="rc61"/>
            <p:cNvSpPr/>
            <p:nvPr/>
          </p:nvSpPr>
          <p:spPr>
            <a:xfrm>
              <a:off x="4228248" y="3715959"/>
              <a:ext cx="239888" cy="186250"/>
            </a:xfrm>
            <a:prstGeom prst="rect">
              <a:avLst/>
            </a:prstGeom>
            <a:solidFill>
              <a:srgbClr val="B3B3B3">
                <a:alpha val="90196"/>
              </a:srgbClr>
            </a:solidFill>
          </p:spPr>
          <p:txBody>
            <a:bodyPr/>
            <a:lstStyle/>
            <a:p/>
          </p:txBody>
        </p:sp>
        <p:sp>
          <p:nvSpPr>
            <p:cNvPr id="62" name="rc62"/>
            <p:cNvSpPr/>
            <p:nvPr/>
          </p:nvSpPr>
          <p:spPr>
            <a:xfrm>
              <a:off x="4494791" y="3778050"/>
              <a:ext cx="239888" cy="154184"/>
            </a:xfrm>
            <a:prstGeom prst="rect">
              <a:avLst/>
            </a:prstGeom>
            <a:solidFill>
              <a:srgbClr val="B3B3B3">
                <a:alpha val="90196"/>
              </a:srgbClr>
            </a:solidFill>
          </p:spPr>
          <p:txBody>
            <a:bodyPr/>
            <a:lstStyle/>
            <a:p/>
          </p:txBody>
        </p:sp>
        <p:sp>
          <p:nvSpPr>
            <p:cNvPr id="63" name="rc63"/>
            <p:cNvSpPr/>
            <p:nvPr/>
          </p:nvSpPr>
          <p:spPr>
            <a:xfrm>
              <a:off x="4761334" y="3822740"/>
              <a:ext cx="239888" cy="157887"/>
            </a:xfrm>
            <a:prstGeom prst="rect">
              <a:avLst/>
            </a:prstGeom>
            <a:solidFill>
              <a:srgbClr val="B3B3B3">
                <a:alpha val="90196"/>
              </a:srgbClr>
            </a:solidFill>
          </p:spPr>
          <p:txBody>
            <a:bodyPr/>
            <a:lstStyle/>
            <a:p/>
          </p:txBody>
        </p:sp>
        <p:sp>
          <p:nvSpPr>
            <p:cNvPr id="64" name="rc64"/>
            <p:cNvSpPr/>
            <p:nvPr/>
          </p:nvSpPr>
          <p:spPr>
            <a:xfrm>
              <a:off x="5027877" y="3871785"/>
              <a:ext cx="239888" cy="136258"/>
            </a:xfrm>
            <a:prstGeom prst="rect">
              <a:avLst/>
            </a:prstGeom>
            <a:solidFill>
              <a:srgbClr val="B3B3B3">
                <a:alpha val="90196"/>
              </a:srgbClr>
            </a:solidFill>
          </p:spPr>
          <p:txBody>
            <a:bodyPr/>
            <a:lstStyle/>
            <a:p/>
          </p:txBody>
        </p:sp>
        <p:sp>
          <p:nvSpPr>
            <p:cNvPr id="65" name="rc65"/>
            <p:cNvSpPr/>
            <p:nvPr/>
          </p:nvSpPr>
          <p:spPr>
            <a:xfrm>
              <a:off x="5294420" y="4004803"/>
              <a:ext cx="239888" cy="119509"/>
            </a:xfrm>
            <a:prstGeom prst="rect">
              <a:avLst/>
            </a:prstGeom>
            <a:solidFill>
              <a:srgbClr val="B3B3B3">
                <a:alpha val="90196"/>
              </a:srgbClr>
            </a:solidFill>
          </p:spPr>
          <p:txBody>
            <a:bodyPr/>
            <a:lstStyle/>
            <a:p/>
          </p:txBody>
        </p:sp>
        <p:sp>
          <p:nvSpPr>
            <p:cNvPr id="66" name="rc66"/>
            <p:cNvSpPr/>
            <p:nvPr/>
          </p:nvSpPr>
          <p:spPr>
            <a:xfrm>
              <a:off x="5560963" y="3946857"/>
              <a:ext cx="239888" cy="155425"/>
            </a:xfrm>
            <a:prstGeom prst="rect">
              <a:avLst/>
            </a:prstGeom>
            <a:solidFill>
              <a:srgbClr val="B3B3B3">
                <a:alpha val="90196"/>
              </a:srgbClr>
            </a:solidFill>
          </p:spPr>
          <p:txBody>
            <a:bodyPr/>
            <a:lstStyle/>
            <a:p/>
          </p:txBody>
        </p:sp>
        <p:sp>
          <p:nvSpPr>
            <p:cNvPr id="67" name="rc67"/>
            <p:cNvSpPr/>
            <p:nvPr/>
          </p:nvSpPr>
          <p:spPr>
            <a:xfrm>
              <a:off x="5827506" y="3937031"/>
              <a:ext cx="239888" cy="146652"/>
            </a:xfrm>
            <a:prstGeom prst="rect">
              <a:avLst/>
            </a:prstGeom>
            <a:solidFill>
              <a:srgbClr val="B3B3B3">
                <a:alpha val="90196"/>
              </a:srgbClr>
            </a:solidFill>
          </p:spPr>
          <p:txBody>
            <a:bodyPr/>
            <a:lstStyle/>
            <a:p/>
          </p:txBody>
        </p:sp>
        <p:sp>
          <p:nvSpPr>
            <p:cNvPr id="68" name="rc68"/>
            <p:cNvSpPr/>
            <p:nvPr/>
          </p:nvSpPr>
          <p:spPr>
            <a:xfrm>
              <a:off x="6094049" y="3943091"/>
              <a:ext cx="239888" cy="143411"/>
            </a:xfrm>
            <a:prstGeom prst="rect">
              <a:avLst/>
            </a:prstGeom>
            <a:solidFill>
              <a:srgbClr val="B3B3B3">
                <a:alpha val="90196"/>
              </a:srgbClr>
            </a:solidFill>
          </p:spPr>
          <p:txBody>
            <a:bodyPr/>
            <a:lstStyle/>
            <a:p/>
          </p:txBody>
        </p:sp>
        <p:sp>
          <p:nvSpPr>
            <p:cNvPr id="69" name="rc69"/>
            <p:cNvSpPr/>
            <p:nvPr/>
          </p:nvSpPr>
          <p:spPr>
            <a:xfrm>
              <a:off x="6360593" y="3998596"/>
              <a:ext cx="239888" cy="124496"/>
            </a:xfrm>
            <a:prstGeom prst="rect">
              <a:avLst/>
            </a:prstGeom>
            <a:solidFill>
              <a:srgbClr val="B3B3B3">
                <a:alpha val="90196"/>
              </a:srgbClr>
            </a:solidFill>
          </p:spPr>
          <p:txBody>
            <a:bodyPr/>
            <a:lstStyle/>
            <a:p/>
          </p:txBody>
        </p:sp>
        <p:sp>
          <p:nvSpPr>
            <p:cNvPr id="70" name="rc70"/>
            <p:cNvSpPr/>
            <p:nvPr/>
          </p:nvSpPr>
          <p:spPr>
            <a:xfrm>
              <a:off x="6627136" y="3989717"/>
              <a:ext cx="239888" cy="117216"/>
            </a:xfrm>
            <a:prstGeom prst="rect">
              <a:avLst/>
            </a:prstGeom>
            <a:solidFill>
              <a:srgbClr val="B3B3B3">
                <a:alpha val="90196"/>
              </a:srgbClr>
            </a:solidFill>
          </p:spPr>
          <p:txBody>
            <a:bodyPr/>
            <a:lstStyle/>
            <a:p/>
          </p:txBody>
        </p:sp>
        <p:sp>
          <p:nvSpPr>
            <p:cNvPr id="71" name="rc71"/>
            <p:cNvSpPr/>
            <p:nvPr/>
          </p:nvSpPr>
          <p:spPr>
            <a:xfrm>
              <a:off x="6893679" y="4103714"/>
              <a:ext cx="239888" cy="18726"/>
            </a:xfrm>
            <a:prstGeom prst="rect">
              <a:avLst/>
            </a:prstGeom>
            <a:solidFill>
              <a:srgbClr val="B3B3B3">
                <a:alpha val="90196"/>
              </a:srgbClr>
            </a:solidFill>
          </p:spPr>
          <p:txBody>
            <a:bodyPr/>
            <a:lstStyle/>
            <a:p/>
          </p:txBody>
        </p:sp>
        <p:sp>
          <p:nvSpPr>
            <p:cNvPr id="72" name="rc72"/>
            <p:cNvSpPr/>
            <p:nvPr/>
          </p:nvSpPr>
          <p:spPr>
            <a:xfrm>
              <a:off x="7160222" y="4068555"/>
              <a:ext cx="239888" cy="57314"/>
            </a:xfrm>
            <a:prstGeom prst="rect">
              <a:avLst/>
            </a:prstGeom>
            <a:solidFill>
              <a:srgbClr val="B3B3B3">
                <a:alpha val="90196"/>
              </a:srgbClr>
            </a:solidFill>
          </p:spPr>
          <p:txBody>
            <a:bodyPr/>
            <a:lstStyle/>
            <a:p/>
          </p:txBody>
        </p:sp>
        <p:sp>
          <p:nvSpPr>
            <p:cNvPr id="73" name="rc73"/>
            <p:cNvSpPr/>
            <p:nvPr/>
          </p:nvSpPr>
          <p:spPr>
            <a:xfrm>
              <a:off x="7426765" y="3865368"/>
              <a:ext cx="239888" cy="201083"/>
            </a:xfrm>
            <a:prstGeom prst="rect">
              <a:avLst/>
            </a:prstGeom>
            <a:solidFill>
              <a:srgbClr val="B3B3B3">
                <a:alpha val="90196"/>
              </a:srgbClr>
            </a:solidFill>
          </p:spPr>
          <p:txBody>
            <a:bodyPr/>
            <a:lstStyle/>
            <a:p/>
          </p:txBody>
        </p:sp>
        <p:sp>
          <p:nvSpPr>
            <p:cNvPr id="74" name="rc74"/>
            <p:cNvSpPr/>
            <p:nvPr/>
          </p:nvSpPr>
          <p:spPr>
            <a:xfrm>
              <a:off x="7693308" y="3924218"/>
              <a:ext cx="239888" cy="127736"/>
            </a:xfrm>
            <a:prstGeom prst="rect">
              <a:avLst/>
            </a:prstGeom>
            <a:solidFill>
              <a:srgbClr val="B3B3B3">
                <a:alpha val="90196"/>
              </a:srgbClr>
            </a:solidFill>
          </p:spPr>
          <p:txBody>
            <a:bodyPr/>
            <a:lstStyle/>
            <a:p/>
          </p:txBody>
        </p:sp>
        <p:sp>
          <p:nvSpPr>
            <p:cNvPr id="75" name="rc75"/>
            <p:cNvSpPr/>
            <p:nvPr/>
          </p:nvSpPr>
          <p:spPr>
            <a:xfrm>
              <a:off x="7959851" y="3941303"/>
              <a:ext cx="239888" cy="191573"/>
            </a:xfrm>
            <a:prstGeom prst="rect">
              <a:avLst/>
            </a:prstGeom>
            <a:solidFill>
              <a:srgbClr val="B3B3B3">
                <a:alpha val="90196"/>
              </a:srgbClr>
            </a:solidFill>
          </p:spPr>
          <p:txBody>
            <a:bodyPr/>
            <a:lstStyle/>
            <a:p/>
          </p:txBody>
        </p:sp>
        <p:sp>
          <p:nvSpPr>
            <p:cNvPr id="76" name="pl76"/>
            <p:cNvSpPr/>
            <p:nvPr/>
          </p:nvSpPr>
          <p:spPr>
            <a:xfrm>
              <a:off x="1416218" y="2171156"/>
              <a:ext cx="6663577" cy="451135"/>
            </a:xfrm>
            <a:custGeom>
              <a:avLst/>
              <a:pathLst>
                <a:path w="6663577" h="451135">
                  <a:moveTo>
                    <a:pt x="0" y="429653"/>
                  </a:moveTo>
                  <a:lnTo>
                    <a:pt x="266543" y="343722"/>
                  </a:lnTo>
                  <a:lnTo>
                    <a:pt x="533086" y="365205"/>
                  </a:lnTo>
                  <a:lnTo>
                    <a:pt x="799629" y="343722"/>
                  </a:lnTo>
                  <a:lnTo>
                    <a:pt x="1066172" y="451135"/>
                  </a:lnTo>
                  <a:lnTo>
                    <a:pt x="1332715" y="429653"/>
                  </a:lnTo>
                  <a:lnTo>
                    <a:pt x="1599258" y="322239"/>
                  </a:lnTo>
                  <a:lnTo>
                    <a:pt x="1865801" y="343722"/>
                  </a:lnTo>
                  <a:lnTo>
                    <a:pt x="2132344" y="257791"/>
                  </a:lnTo>
                  <a:lnTo>
                    <a:pt x="2398888" y="408170"/>
                  </a:lnTo>
                  <a:lnTo>
                    <a:pt x="2665431" y="365205"/>
                  </a:lnTo>
                  <a:lnTo>
                    <a:pt x="2931974" y="300757"/>
                  </a:lnTo>
                  <a:lnTo>
                    <a:pt x="3198517" y="257791"/>
                  </a:lnTo>
                  <a:lnTo>
                    <a:pt x="3465060" y="193343"/>
                  </a:lnTo>
                  <a:lnTo>
                    <a:pt x="3731603" y="150378"/>
                  </a:lnTo>
                  <a:lnTo>
                    <a:pt x="3998146" y="0"/>
                  </a:lnTo>
                  <a:lnTo>
                    <a:pt x="4264689" y="21482"/>
                  </a:lnTo>
                  <a:lnTo>
                    <a:pt x="4531233" y="42965"/>
                  </a:lnTo>
                  <a:lnTo>
                    <a:pt x="4797776" y="42965"/>
                  </a:lnTo>
                  <a:lnTo>
                    <a:pt x="5064319" y="0"/>
                  </a:lnTo>
                  <a:lnTo>
                    <a:pt x="5330862" y="21482"/>
                  </a:lnTo>
                  <a:lnTo>
                    <a:pt x="5597405" y="0"/>
                  </a:lnTo>
                  <a:lnTo>
                    <a:pt x="5863948" y="0"/>
                  </a:lnTo>
                  <a:lnTo>
                    <a:pt x="6130491" y="85930"/>
                  </a:lnTo>
                  <a:lnTo>
                    <a:pt x="6397034" y="107413"/>
                  </a:lnTo>
                  <a:lnTo>
                    <a:pt x="6663577" y="0"/>
                  </a:lnTo>
                </a:path>
              </a:pathLst>
            </a:custGeom>
            <a:ln w="27101" cap="flat">
              <a:solidFill>
                <a:srgbClr val="3283FE">
                  <a:alpha val="100000"/>
                </a:srgbClr>
              </a:solidFill>
              <a:prstDash val="solid"/>
              <a:round/>
            </a:ln>
          </p:spPr>
          <p:txBody>
            <a:bodyPr/>
            <a:lstStyle/>
            <a:p/>
          </p:txBody>
        </p:sp>
        <p:sp>
          <p:nvSpPr>
            <p:cNvPr id="77" name="pl77"/>
            <p:cNvSpPr/>
            <p:nvPr/>
          </p:nvSpPr>
          <p:spPr>
            <a:xfrm>
              <a:off x="1416218" y="2192639"/>
              <a:ext cx="6663577" cy="1288959"/>
            </a:xfrm>
            <a:custGeom>
              <a:avLst/>
              <a:pathLst>
                <a:path w="6663577" h="1288959">
                  <a:moveTo>
                    <a:pt x="0" y="1267477"/>
                  </a:moveTo>
                  <a:lnTo>
                    <a:pt x="266543" y="1288959"/>
                  </a:lnTo>
                  <a:lnTo>
                    <a:pt x="533086" y="1181546"/>
                  </a:lnTo>
                  <a:lnTo>
                    <a:pt x="799629" y="1031167"/>
                  </a:lnTo>
                  <a:lnTo>
                    <a:pt x="1066172" y="1009685"/>
                  </a:lnTo>
                  <a:lnTo>
                    <a:pt x="1332715" y="859306"/>
                  </a:lnTo>
                  <a:lnTo>
                    <a:pt x="1599258" y="708927"/>
                  </a:lnTo>
                  <a:lnTo>
                    <a:pt x="1865801" y="816341"/>
                  </a:lnTo>
                  <a:lnTo>
                    <a:pt x="2132344" y="687445"/>
                  </a:lnTo>
                  <a:lnTo>
                    <a:pt x="2398888" y="644479"/>
                  </a:lnTo>
                  <a:lnTo>
                    <a:pt x="2665431" y="580031"/>
                  </a:lnTo>
                  <a:lnTo>
                    <a:pt x="2931974" y="515583"/>
                  </a:lnTo>
                  <a:lnTo>
                    <a:pt x="3198517" y="429653"/>
                  </a:lnTo>
                  <a:lnTo>
                    <a:pt x="3465060" y="365205"/>
                  </a:lnTo>
                  <a:lnTo>
                    <a:pt x="3731603" y="300757"/>
                  </a:lnTo>
                  <a:lnTo>
                    <a:pt x="3998146" y="128895"/>
                  </a:lnTo>
                  <a:lnTo>
                    <a:pt x="4264689" y="193343"/>
                  </a:lnTo>
                  <a:lnTo>
                    <a:pt x="4531233" y="193343"/>
                  </a:lnTo>
                  <a:lnTo>
                    <a:pt x="4797776" y="193343"/>
                  </a:lnTo>
                  <a:lnTo>
                    <a:pt x="5064319" y="128895"/>
                  </a:lnTo>
                  <a:lnTo>
                    <a:pt x="5330862" y="128895"/>
                  </a:lnTo>
                  <a:lnTo>
                    <a:pt x="5597405" y="0"/>
                  </a:lnTo>
                  <a:lnTo>
                    <a:pt x="5863948" y="42965"/>
                  </a:lnTo>
                  <a:lnTo>
                    <a:pt x="6130491" y="279274"/>
                  </a:lnTo>
                  <a:lnTo>
                    <a:pt x="6397034" y="214826"/>
                  </a:lnTo>
                  <a:lnTo>
                    <a:pt x="6663577" y="214826"/>
                  </a:lnTo>
                </a:path>
              </a:pathLst>
            </a:custGeom>
            <a:ln w="27101" cap="flat">
              <a:solidFill>
                <a:srgbClr val="FFA500">
                  <a:alpha val="100000"/>
                </a:srgbClr>
              </a:solidFill>
              <a:prstDash val="solid"/>
              <a:round/>
            </a:ln>
          </p:spPr>
          <p:txBody>
            <a:bodyPr/>
            <a:lstStyle/>
            <a:p/>
          </p:txBody>
        </p:sp>
        <p:sp>
          <p:nvSpPr>
            <p:cNvPr id="78" name="tx78"/>
            <p:cNvSpPr/>
            <p:nvPr/>
          </p:nvSpPr>
          <p:spPr>
            <a:xfrm>
              <a:off x="1345880"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79" name="tx79"/>
            <p:cNvSpPr/>
            <p:nvPr/>
          </p:nvSpPr>
          <p:spPr>
            <a:xfrm>
              <a:off x="1345880" y="352151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35</a:t>
              </a:r>
            </a:p>
          </p:txBody>
        </p:sp>
        <p:sp>
          <p:nvSpPr>
            <p:cNvPr id="80" name="tx80"/>
            <p:cNvSpPr/>
            <p:nvPr/>
          </p:nvSpPr>
          <p:spPr>
            <a:xfrm>
              <a:off x="2678595"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81" name="tx81"/>
            <p:cNvSpPr/>
            <p:nvPr/>
          </p:nvSpPr>
          <p:spPr>
            <a:xfrm>
              <a:off x="2678595"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82" name="tx82"/>
            <p:cNvSpPr/>
            <p:nvPr/>
          </p:nvSpPr>
          <p:spPr>
            <a:xfrm>
              <a:off x="4011311"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83" name="tx83"/>
            <p:cNvSpPr/>
            <p:nvPr/>
          </p:nvSpPr>
          <p:spPr>
            <a:xfrm>
              <a:off x="4011311"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84" name="tx84"/>
            <p:cNvSpPr/>
            <p:nvPr/>
          </p:nvSpPr>
          <p:spPr>
            <a:xfrm>
              <a:off x="534402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5" name="tx85"/>
            <p:cNvSpPr/>
            <p:nvPr/>
          </p:nvSpPr>
          <p:spPr>
            <a:xfrm>
              <a:off x="5344027"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6" name="tx86"/>
            <p:cNvSpPr/>
            <p:nvPr/>
          </p:nvSpPr>
          <p:spPr>
            <a:xfrm>
              <a:off x="641019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7" name="tx87"/>
            <p:cNvSpPr/>
            <p:nvPr/>
          </p:nvSpPr>
          <p:spPr>
            <a:xfrm>
              <a:off x="6410199"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8" name="tx88"/>
            <p:cNvSpPr/>
            <p:nvPr/>
          </p:nvSpPr>
          <p:spPr>
            <a:xfrm>
              <a:off x="6676742"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9" name="tx89"/>
            <p:cNvSpPr/>
            <p:nvPr/>
          </p:nvSpPr>
          <p:spPr>
            <a:xfrm>
              <a:off x="6676742"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90" name="tx90"/>
            <p:cNvSpPr/>
            <p:nvPr/>
          </p:nvSpPr>
          <p:spPr>
            <a:xfrm>
              <a:off x="694328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91" name="tx91"/>
            <p:cNvSpPr/>
            <p:nvPr/>
          </p:nvSpPr>
          <p:spPr>
            <a:xfrm>
              <a:off x="694328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92" name="tx92"/>
            <p:cNvSpPr/>
            <p:nvPr/>
          </p:nvSpPr>
          <p:spPr>
            <a:xfrm>
              <a:off x="720982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93" name="tx93"/>
            <p:cNvSpPr/>
            <p:nvPr/>
          </p:nvSpPr>
          <p:spPr>
            <a:xfrm>
              <a:off x="720982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4" name="tx94"/>
            <p:cNvSpPr/>
            <p:nvPr/>
          </p:nvSpPr>
          <p:spPr>
            <a:xfrm>
              <a:off x="747637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95" name="tx95"/>
            <p:cNvSpPr/>
            <p:nvPr/>
          </p:nvSpPr>
          <p:spPr>
            <a:xfrm>
              <a:off x="7476372"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96" name="tx96"/>
            <p:cNvSpPr/>
            <p:nvPr/>
          </p:nvSpPr>
          <p:spPr>
            <a:xfrm>
              <a:off x="774291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7" name="tx97"/>
            <p:cNvSpPr/>
            <p:nvPr/>
          </p:nvSpPr>
          <p:spPr>
            <a:xfrm>
              <a:off x="7742915"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98" name="tx98"/>
            <p:cNvSpPr/>
            <p:nvPr/>
          </p:nvSpPr>
          <p:spPr>
            <a:xfrm>
              <a:off x="800945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99" name="tx99"/>
            <p:cNvSpPr/>
            <p:nvPr/>
          </p:nvSpPr>
          <p:spPr>
            <a:xfrm>
              <a:off x="8009458"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100" name="tx100"/>
            <p:cNvSpPr/>
            <p:nvPr/>
          </p:nvSpPr>
          <p:spPr>
            <a:xfrm>
              <a:off x="1310724" y="39671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101" name="tx101"/>
            <p:cNvSpPr/>
            <p:nvPr/>
          </p:nvSpPr>
          <p:spPr>
            <a:xfrm>
              <a:off x="2643440" y="396812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102" name="tx102"/>
            <p:cNvSpPr/>
            <p:nvPr/>
          </p:nvSpPr>
          <p:spPr>
            <a:xfrm>
              <a:off x="3976155" y="399224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03" name="tx103"/>
            <p:cNvSpPr/>
            <p:nvPr/>
          </p:nvSpPr>
          <p:spPr>
            <a:xfrm>
              <a:off x="5339016" y="41290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4" name="tx104"/>
            <p:cNvSpPr/>
            <p:nvPr/>
          </p:nvSpPr>
          <p:spPr>
            <a:xfrm>
              <a:off x="6405188" y="41284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5" name="tx105"/>
            <p:cNvSpPr/>
            <p:nvPr/>
          </p:nvSpPr>
          <p:spPr>
            <a:xfrm>
              <a:off x="6716935" y="412040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6" name="tx106"/>
            <p:cNvSpPr/>
            <p:nvPr/>
          </p:nvSpPr>
          <p:spPr>
            <a:xfrm>
              <a:off x="6938274" y="41267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7" name="tx107"/>
            <p:cNvSpPr/>
            <p:nvPr/>
          </p:nvSpPr>
          <p:spPr>
            <a:xfrm>
              <a:off x="7204817" y="412982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8" name="tx108"/>
            <p:cNvSpPr/>
            <p:nvPr/>
          </p:nvSpPr>
          <p:spPr>
            <a:xfrm>
              <a:off x="7471361" y="40987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9" name="tx109"/>
            <p:cNvSpPr/>
            <p:nvPr/>
          </p:nvSpPr>
          <p:spPr>
            <a:xfrm>
              <a:off x="7737904" y="40915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10" name="tx110"/>
            <p:cNvSpPr/>
            <p:nvPr/>
          </p:nvSpPr>
          <p:spPr>
            <a:xfrm>
              <a:off x="8004447" y="41319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1" name="tx111"/>
            <p:cNvSpPr/>
            <p:nvPr/>
          </p:nvSpPr>
          <p:spPr>
            <a:xfrm>
              <a:off x="1310724" y="33226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41.8</a:t>
              </a:r>
            </a:p>
          </p:txBody>
        </p:sp>
        <p:sp>
          <p:nvSpPr>
            <p:cNvPr id="112" name="tx112"/>
            <p:cNvSpPr/>
            <p:nvPr/>
          </p:nvSpPr>
          <p:spPr>
            <a:xfrm>
              <a:off x="2643440" y="35807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113" name="tx113"/>
            <p:cNvSpPr/>
            <p:nvPr/>
          </p:nvSpPr>
          <p:spPr>
            <a:xfrm>
              <a:off x="4006300" y="37180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4" name="tx114"/>
            <p:cNvSpPr/>
            <p:nvPr/>
          </p:nvSpPr>
          <p:spPr>
            <a:xfrm>
              <a:off x="5339016" y="40254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5" name="tx115"/>
            <p:cNvSpPr/>
            <p:nvPr/>
          </p:nvSpPr>
          <p:spPr>
            <a:xfrm>
              <a:off x="6405188" y="40204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6" name="tx116"/>
            <p:cNvSpPr/>
            <p:nvPr/>
          </p:nvSpPr>
          <p:spPr>
            <a:xfrm>
              <a:off x="6671731" y="40078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7" name="tx117"/>
            <p:cNvSpPr/>
            <p:nvPr/>
          </p:nvSpPr>
          <p:spPr>
            <a:xfrm>
              <a:off x="7204817" y="40580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8" name="tx118"/>
            <p:cNvSpPr/>
            <p:nvPr/>
          </p:nvSpPr>
          <p:spPr>
            <a:xfrm>
              <a:off x="7471361" y="39254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19" name="tx119"/>
            <p:cNvSpPr/>
            <p:nvPr/>
          </p:nvSpPr>
          <p:spPr>
            <a:xfrm>
              <a:off x="7737904" y="39476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20" name="tx120"/>
            <p:cNvSpPr/>
            <p:nvPr/>
          </p:nvSpPr>
          <p:spPr>
            <a:xfrm>
              <a:off x="8004447" y="39966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21" name="tx121"/>
            <p:cNvSpPr/>
            <p:nvPr/>
          </p:nvSpPr>
          <p:spPr>
            <a:xfrm>
              <a:off x="1321273" y="281676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61.3</a:t>
              </a:r>
            </a:p>
          </p:txBody>
        </p:sp>
        <p:sp>
          <p:nvSpPr>
            <p:cNvPr id="122" name="tx122"/>
            <p:cNvSpPr/>
            <p:nvPr/>
          </p:nvSpPr>
          <p:spPr>
            <a:xfrm>
              <a:off x="2653989" y="333082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36.8</a:t>
              </a:r>
            </a:p>
          </p:txBody>
        </p:sp>
        <p:sp>
          <p:nvSpPr>
            <p:cNvPr id="123" name="tx123"/>
            <p:cNvSpPr/>
            <p:nvPr/>
          </p:nvSpPr>
          <p:spPr>
            <a:xfrm>
              <a:off x="3986705" y="355996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25.9</a:t>
              </a:r>
            </a:p>
          </p:txBody>
        </p:sp>
        <p:sp>
          <p:nvSpPr>
            <p:cNvPr id="124" name="tx124"/>
            <p:cNvSpPr/>
            <p:nvPr/>
          </p:nvSpPr>
          <p:spPr>
            <a:xfrm>
              <a:off x="5346551" y="389856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5" name="tx125"/>
            <p:cNvSpPr/>
            <p:nvPr/>
          </p:nvSpPr>
          <p:spPr>
            <a:xfrm>
              <a:off x="6385593" y="389236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10.1</a:t>
              </a:r>
            </a:p>
          </p:txBody>
        </p:sp>
        <p:sp>
          <p:nvSpPr>
            <p:cNvPr id="126" name="tx126"/>
            <p:cNvSpPr/>
            <p:nvPr/>
          </p:nvSpPr>
          <p:spPr>
            <a:xfrm>
              <a:off x="6652136" y="388348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10.6</a:t>
              </a:r>
            </a:p>
          </p:txBody>
        </p:sp>
        <p:sp>
          <p:nvSpPr>
            <p:cNvPr id="127" name="tx127"/>
            <p:cNvSpPr/>
            <p:nvPr/>
          </p:nvSpPr>
          <p:spPr>
            <a:xfrm>
              <a:off x="6945809" y="399747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28" name="tx128"/>
            <p:cNvSpPr/>
            <p:nvPr/>
          </p:nvSpPr>
          <p:spPr>
            <a:xfrm>
              <a:off x="7212352" y="396232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29" name="tx129"/>
            <p:cNvSpPr/>
            <p:nvPr/>
          </p:nvSpPr>
          <p:spPr>
            <a:xfrm>
              <a:off x="7451765" y="375913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16.5</a:t>
              </a:r>
            </a:p>
          </p:txBody>
        </p:sp>
        <p:sp>
          <p:nvSpPr>
            <p:cNvPr id="130" name="tx130"/>
            <p:cNvSpPr/>
            <p:nvPr/>
          </p:nvSpPr>
          <p:spPr>
            <a:xfrm>
              <a:off x="7718308" y="381793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13.7</a:t>
              </a:r>
            </a:p>
          </p:txBody>
        </p:sp>
        <p:sp>
          <p:nvSpPr>
            <p:cNvPr id="131" name="tx131"/>
            <p:cNvSpPr/>
            <p:nvPr/>
          </p:nvSpPr>
          <p:spPr>
            <a:xfrm>
              <a:off x="7984851" y="383506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12.9</a:t>
              </a:r>
            </a:p>
          </p:txBody>
        </p:sp>
        <p:sp>
          <p:nvSpPr>
            <p:cNvPr id="132" name="tx13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639902" y="352861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4" name="tx134"/>
            <p:cNvSpPr/>
            <p:nvPr/>
          </p:nvSpPr>
          <p:spPr>
            <a:xfrm>
              <a:off x="639902" y="289746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35" name="tx135"/>
            <p:cNvSpPr/>
            <p:nvPr/>
          </p:nvSpPr>
          <p:spPr>
            <a:xfrm>
              <a:off x="639902" y="226625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4" name="pl154"/>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5" name="pl155"/>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6" name="tx156"/>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7" name="tx157"/>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8" name="rc158"/>
            <p:cNvSpPr/>
            <p:nvPr/>
          </p:nvSpPr>
          <p:spPr>
            <a:xfrm>
              <a:off x="4678790" y="5080163"/>
              <a:ext cx="201456" cy="201456"/>
            </a:xfrm>
            <a:prstGeom prst="rect">
              <a:avLst/>
            </a:prstGeom>
            <a:solidFill>
              <a:srgbClr val="E2231A">
                <a:alpha val="90196"/>
              </a:srgbClr>
            </a:solidFill>
          </p:spPr>
          <p:txBody>
            <a:bodyPr/>
            <a:lstStyle/>
            <a:p/>
          </p:txBody>
        </p:sp>
        <p:sp>
          <p:nvSpPr>
            <p:cNvPr id="159" name="rc159"/>
            <p:cNvSpPr/>
            <p:nvPr/>
          </p:nvSpPr>
          <p:spPr>
            <a:xfrm>
              <a:off x="5642950" y="5080163"/>
              <a:ext cx="201456" cy="201456"/>
            </a:xfrm>
            <a:prstGeom prst="rect">
              <a:avLst/>
            </a:prstGeom>
            <a:solidFill>
              <a:srgbClr val="B3B3B3">
                <a:alpha val="90196"/>
              </a:srgbClr>
            </a:solidFill>
          </p:spPr>
          <p:txBody>
            <a:bodyPr/>
            <a:lstStyle/>
            <a:p/>
          </p:txBody>
        </p:sp>
        <p:sp>
          <p:nvSpPr>
            <p:cNvPr id="160" name="tx160"/>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1" name="tx161"/>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2" name="tx162"/>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3" name="tx163"/>
            <p:cNvSpPr/>
            <p:nvPr/>
          </p:nvSpPr>
          <p:spPr>
            <a:xfrm>
              <a:off x="951100" y="1594448"/>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Austria, 2000-2025</a:t>
              </a:r>
            </a:p>
          </p:txBody>
        </p:sp>
        <p:sp>
          <p:nvSpPr>
            <p:cNvPr id="164" name="pl164"/>
            <p:cNvSpPr/>
            <p:nvPr/>
          </p:nvSpPr>
          <p:spPr>
            <a:xfrm>
              <a:off x="25580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0816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6051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8198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3434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2132917" cy="124062"/>
            </a:xfrm>
            <a:prstGeom prst="rect">
              <a:avLst/>
            </a:prstGeom>
            <a:solidFill>
              <a:srgbClr val="E2231A">
                <a:alpha val="90196"/>
              </a:srgbClr>
            </a:solidFill>
          </p:spPr>
          <p:txBody>
            <a:bodyPr/>
            <a:lstStyle/>
            <a:p/>
          </p:txBody>
        </p:sp>
        <p:sp>
          <p:nvSpPr>
            <p:cNvPr id="174" name="rc174"/>
            <p:cNvSpPr/>
            <p:nvPr/>
          </p:nvSpPr>
          <p:spPr>
            <a:xfrm>
              <a:off x="1296273" y="5685479"/>
              <a:ext cx="3839353" cy="124062"/>
            </a:xfrm>
            <a:prstGeom prst="rect">
              <a:avLst/>
            </a:prstGeom>
            <a:solidFill>
              <a:srgbClr val="E2231A">
                <a:alpha val="90196"/>
              </a:srgbClr>
            </a:solidFill>
          </p:spPr>
          <p:txBody>
            <a:bodyPr/>
            <a:lstStyle/>
            <a:p/>
          </p:txBody>
        </p:sp>
        <p:sp>
          <p:nvSpPr>
            <p:cNvPr id="175" name="rc175"/>
            <p:cNvSpPr/>
            <p:nvPr/>
          </p:nvSpPr>
          <p:spPr>
            <a:xfrm>
              <a:off x="1296273" y="5530401"/>
              <a:ext cx="1898226" cy="124062"/>
            </a:xfrm>
            <a:prstGeom prst="rect">
              <a:avLst/>
            </a:prstGeom>
            <a:solidFill>
              <a:srgbClr val="E2231A">
                <a:alpha val="90196"/>
              </a:srgbClr>
            </a:solidFill>
          </p:spPr>
          <p:txBody>
            <a:bodyPr/>
            <a:lstStyle/>
            <a:p/>
          </p:txBody>
        </p:sp>
        <p:sp>
          <p:nvSpPr>
            <p:cNvPr id="176" name="rc176"/>
            <p:cNvSpPr/>
            <p:nvPr/>
          </p:nvSpPr>
          <p:spPr>
            <a:xfrm>
              <a:off x="3429191" y="5840557"/>
              <a:ext cx="2986387" cy="124062"/>
            </a:xfrm>
            <a:prstGeom prst="rect">
              <a:avLst/>
            </a:prstGeom>
            <a:solidFill>
              <a:srgbClr val="B3B3B3">
                <a:alpha val="90196"/>
              </a:srgbClr>
            </a:solidFill>
          </p:spPr>
          <p:txBody>
            <a:bodyPr/>
            <a:lstStyle/>
            <a:p/>
          </p:txBody>
        </p:sp>
        <p:sp>
          <p:nvSpPr>
            <p:cNvPr id="177" name="rc177"/>
            <p:cNvSpPr/>
            <p:nvPr/>
          </p:nvSpPr>
          <p:spPr>
            <a:xfrm>
              <a:off x="5135626" y="5685479"/>
              <a:ext cx="3064113" cy="124062"/>
            </a:xfrm>
            <a:prstGeom prst="rect">
              <a:avLst/>
            </a:prstGeom>
            <a:solidFill>
              <a:srgbClr val="B3B3B3">
                <a:alpha val="90196"/>
              </a:srgbClr>
            </a:solidFill>
          </p:spPr>
          <p:txBody>
            <a:bodyPr/>
            <a:lstStyle/>
            <a:p/>
          </p:txBody>
        </p:sp>
        <p:sp>
          <p:nvSpPr>
            <p:cNvPr id="178" name="rc178"/>
            <p:cNvSpPr/>
            <p:nvPr/>
          </p:nvSpPr>
          <p:spPr>
            <a:xfrm>
              <a:off x="3194500" y="5530401"/>
              <a:ext cx="4595413" cy="124062"/>
            </a:xfrm>
            <a:prstGeom prst="rect">
              <a:avLst/>
            </a:prstGeom>
            <a:solidFill>
              <a:srgbClr val="B3B3B3">
                <a:alpha val="90196"/>
              </a:srgbClr>
            </a:solidFill>
          </p:spPr>
          <p:txBody>
            <a:bodyPr/>
            <a:lstStyle/>
            <a:p/>
          </p:txBody>
        </p:sp>
        <p:sp>
          <p:nvSpPr>
            <p:cNvPr id="179" name="tx179"/>
            <p:cNvSpPr/>
            <p:nvPr/>
          </p:nvSpPr>
          <p:spPr>
            <a:xfrm>
              <a:off x="6528106"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a:t>
              </a:r>
            </a:p>
          </p:txBody>
        </p:sp>
        <p:sp>
          <p:nvSpPr>
            <p:cNvPr id="180" name="tx180"/>
            <p:cNvSpPr/>
            <p:nvPr/>
          </p:nvSpPr>
          <p:spPr>
            <a:xfrm>
              <a:off x="8312267"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a:t>
              </a:r>
            </a:p>
          </p:txBody>
        </p:sp>
        <p:sp>
          <p:nvSpPr>
            <p:cNvPr id="181" name="tx181"/>
            <p:cNvSpPr/>
            <p:nvPr/>
          </p:nvSpPr>
          <p:spPr>
            <a:xfrm>
              <a:off x="7902440"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a:t>
              </a:r>
            </a:p>
          </p:txBody>
        </p:sp>
        <p:sp>
          <p:nvSpPr>
            <p:cNvPr id="182" name="tx182"/>
            <p:cNvSpPr/>
            <p:nvPr/>
          </p:nvSpPr>
          <p:spPr>
            <a:xfrm>
              <a:off x="2282360"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83" name="tx183"/>
            <p:cNvSpPr/>
            <p:nvPr/>
          </p:nvSpPr>
          <p:spPr>
            <a:xfrm>
              <a:off x="313557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7.6</a:t>
              </a:r>
            </a:p>
          </p:txBody>
        </p:sp>
        <p:sp>
          <p:nvSpPr>
            <p:cNvPr id="184" name="tx184"/>
            <p:cNvSpPr/>
            <p:nvPr/>
          </p:nvSpPr>
          <p:spPr>
            <a:xfrm>
              <a:off x="2165014"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85" name="tx185"/>
            <p:cNvSpPr/>
            <p:nvPr/>
          </p:nvSpPr>
          <p:spPr>
            <a:xfrm>
              <a:off x="4842013"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86" name="tx186"/>
            <p:cNvSpPr/>
            <p:nvPr/>
          </p:nvSpPr>
          <p:spPr>
            <a:xfrm>
              <a:off x="6587311"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a:t>
              </a:r>
            </a:p>
          </p:txBody>
        </p:sp>
        <p:sp>
          <p:nvSpPr>
            <p:cNvPr id="187" name="tx187"/>
            <p:cNvSpPr/>
            <p:nvPr/>
          </p:nvSpPr>
          <p:spPr>
            <a:xfrm>
              <a:off x="5411834"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9.1</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2" name="tx192"/>
            <p:cNvSpPr/>
            <p:nvPr/>
          </p:nvSpPr>
          <p:spPr>
            <a:xfrm>
              <a:off x="3734403"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3" name="tx193"/>
            <p:cNvSpPr/>
            <p:nvPr/>
          </p:nvSpPr>
          <p:spPr>
            <a:xfrm>
              <a:off x="621912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4" name="tx194"/>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95%. This is similar to in 2019, where coverage was 95%.
4,000 children missed their routine first dose of measles vaccine.
MCV2 is typically administered to children between 18 months and five years old. MCV2 coverage remained constant at 84% in 2025.</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90% in 2024 to 95% in 2025, leaving 4,000 children without any protection against measles. MCV2 coverage remained constant at 84% - below the IA2030 target of 90%.</a:t>
            </a:r>
          </a:p>
        </p:txBody>
      </p:sp>
      <p:grpSp xmlns:pic="http://schemas.openxmlformats.org/drawingml/2006/picture">
        <p:nvGrpSpPr>
          <p:cNvPr id="199" name=""/>
          <p:cNvGrpSpPr/>
          <p:nvPr/>
        </p:nvGrpSpPr>
        <p:grpSpPr>
          <a:xfrm>
            <a:off x="292608" y="1097280"/>
            <a:ext cx="8595360" cy="28575"/>
            <a:chOff x="292608" y="1097280"/>
            <a:chExt cx="8595360" cy="28575"/>
          </a:xfrm>
        </p:grpSpPr>
        <p:sp>
          <p:nvSpPr>
            <p:cNvPr id="20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459298"/>
            </a:xfrm>
            <a:custGeom>
              <a:avLst/>
              <a:pathLst>
                <a:path w="3397293" h="459298">
                  <a:moveTo>
                    <a:pt x="0" y="437426"/>
                  </a:moveTo>
                  <a:lnTo>
                    <a:pt x="135891" y="349941"/>
                  </a:lnTo>
                  <a:lnTo>
                    <a:pt x="271783" y="371812"/>
                  </a:lnTo>
                  <a:lnTo>
                    <a:pt x="407675" y="349941"/>
                  </a:lnTo>
                  <a:lnTo>
                    <a:pt x="543566" y="459298"/>
                  </a:lnTo>
                  <a:lnTo>
                    <a:pt x="679458" y="437426"/>
                  </a:lnTo>
                  <a:lnTo>
                    <a:pt x="815350" y="328070"/>
                  </a:lnTo>
                  <a:lnTo>
                    <a:pt x="951242" y="349941"/>
                  </a:lnTo>
                  <a:lnTo>
                    <a:pt x="1087133" y="262456"/>
                  </a:lnTo>
                  <a:lnTo>
                    <a:pt x="1223025" y="415555"/>
                  </a:lnTo>
                  <a:lnTo>
                    <a:pt x="1358917" y="371812"/>
                  </a:lnTo>
                  <a:lnTo>
                    <a:pt x="1494809" y="306198"/>
                  </a:lnTo>
                  <a:lnTo>
                    <a:pt x="1630700" y="262456"/>
                  </a:lnTo>
                  <a:lnTo>
                    <a:pt x="1766592" y="196842"/>
                  </a:lnTo>
                  <a:lnTo>
                    <a:pt x="1902484" y="153099"/>
                  </a:lnTo>
                  <a:lnTo>
                    <a:pt x="2038375" y="0"/>
                  </a:lnTo>
                  <a:lnTo>
                    <a:pt x="2174267" y="21871"/>
                  </a:lnTo>
                  <a:lnTo>
                    <a:pt x="2310159" y="43742"/>
                  </a:lnTo>
                  <a:lnTo>
                    <a:pt x="2446051" y="43742"/>
                  </a:lnTo>
                  <a:lnTo>
                    <a:pt x="2581942" y="0"/>
                  </a:lnTo>
                  <a:lnTo>
                    <a:pt x="2717834" y="21871"/>
                  </a:lnTo>
                  <a:lnTo>
                    <a:pt x="2853726" y="0"/>
                  </a:lnTo>
                  <a:lnTo>
                    <a:pt x="2989618" y="0"/>
                  </a:lnTo>
                  <a:lnTo>
                    <a:pt x="3125509" y="87485"/>
                  </a:lnTo>
                  <a:lnTo>
                    <a:pt x="3261401" y="109356"/>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459298"/>
            </a:xfrm>
            <a:custGeom>
              <a:avLst/>
              <a:pathLst>
                <a:path w="3397293" h="459298">
                  <a:moveTo>
                    <a:pt x="0" y="437426"/>
                  </a:moveTo>
                  <a:lnTo>
                    <a:pt x="135891" y="349941"/>
                  </a:lnTo>
                  <a:lnTo>
                    <a:pt x="271783" y="371812"/>
                  </a:lnTo>
                  <a:lnTo>
                    <a:pt x="407675" y="349941"/>
                  </a:lnTo>
                  <a:lnTo>
                    <a:pt x="543566" y="459298"/>
                  </a:lnTo>
                  <a:lnTo>
                    <a:pt x="679458" y="437426"/>
                  </a:lnTo>
                  <a:lnTo>
                    <a:pt x="815350" y="328070"/>
                  </a:lnTo>
                  <a:lnTo>
                    <a:pt x="951242" y="349941"/>
                  </a:lnTo>
                  <a:lnTo>
                    <a:pt x="1087133" y="262456"/>
                  </a:lnTo>
                  <a:lnTo>
                    <a:pt x="1223025" y="415555"/>
                  </a:lnTo>
                  <a:lnTo>
                    <a:pt x="1358917" y="371812"/>
                  </a:lnTo>
                  <a:lnTo>
                    <a:pt x="1494809" y="306198"/>
                  </a:lnTo>
                  <a:lnTo>
                    <a:pt x="1630700" y="262456"/>
                  </a:lnTo>
                  <a:lnTo>
                    <a:pt x="1766592" y="196842"/>
                  </a:lnTo>
                  <a:lnTo>
                    <a:pt x="1902484" y="153099"/>
                  </a:lnTo>
                  <a:lnTo>
                    <a:pt x="2038375" y="0"/>
                  </a:lnTo>
                  <a:lnTo>
                    <a:pt x="2174267" y="21871"/>
                  </a:lnTo>
                  <a:lnTo>
                    <a:pt x="2310159" y="43742"/>
                  </a:lnTo>
                  <a:lnTo>
                    <a:pt x="2446051" y="43742"/>
                  </a:lnTo>
                  <a:lnTo>
                    <a:pt x="2581942" y="0"/>
                  </a:lnTo>
                  <a:lnTo>
                    <a:pt x="2717834" y="21871"/>
                  </a:lnTo>
                  <a:lnTo>
                    <a:pt x="2853726" y="0"/>
                  </a:lnTo>
                  <a:lnTo>
                    <a:pt x="2989618" y="0"/>
                  </a:lnTo>
                  <a:lnTo>
                    <a:pt x="3125509" y="87485"/>
                  </a:lnTo>
                  <a:lnTo>
                    <a:pt x="3261401" y="109356"/>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459298"/>
            </a:xfrm>
            <a:custGeom>
              <a:avLst/>
              <a:pathLst>
                <a:path w="3397293" h="459298">
                  <a:moveTo>
                    <a:pt x="0" y="437426"/>
                  </a:moveTo>
                  <a:lnTo>
                    <a:pt x="135891" y="349941"/>
                  </a:lnTo>
                  <a:lnTo>
                    <a:pt x="271783" y="371812"/>
                  </a:lnTo>
                  <a:lnTo>
                    <a:pt x="407675" y="349941"/>
                  </a:lnTo>
                  <a:lnTo>
                    <a:pt x="543566" y="459298"/>
                  </a:lnTo>
                  <a:lnTo>
                    <a:pt x="679458" y="437426"/>
                  </a:lnTo>
                  <a:lnTo>
                    <a:pt x="815350" y="328070"/>
                  </a:lnTo>
                  <a:lnTo>
                    <a:pt x="951242" y="349941"/>
                  </a:lnTo>
                  <a:lnTo>
                    <a:pt x="1087133" y="262456"/>
                  </a:lnTo>
                  <a:lnTo>
                    <a:pt x="1223025" y="415555"/>
                  </a:lnTo>
                  <a:lnTo>
                    <a:pt x="1358917" y="371812"/>
                  </a:lnTo>
                  <a:lnTo>
                    <a:pt x="1494809" y="306198"/>
                  </a:lnTo>
                  <a:lnTo>
                    <a:pt x="1630700" y="262456"/>
                  </a:lnTo>
                  <a:lnTo>
                    <a:pt x="1766592" y="196842"/>
                  </a:lnTo>
                  <a:lnTo>
                    <a:pt x="1902484" y="153099"/>
                  </a:lnTo>
                  <a:lnTo>
                    <a:pt x="2038375" y="0"/>
                  </a:lnTo>
                  <a:lnTo>
                    <a:pt x="2174267" y="21871"/>
                  </a:lnTo>
                  <a:lnTo>
                    <a:pt x="2310159" y="43742"/>
                  </a:lnTo>
                  <a:lnTo>
                    <a:pt x="2446051" y="43742"/>
                  </a:lnTo>
                  <a:lnTo>
                    <a:pt x="2581942" y="0"/>
                  </a:lnTo>
                  <a:lnTo>
                    <a:pt x="2717834" y="21871"/>
                  </a:lnTo>
                  <a:lnTo>
                    <a:pt x="2853726" y="0"/>
                  </a:lnTo>
                  <a:lnTo>
                    <a:pt x="2989618" y="0"/>
                  </a:lnTo>
                  <a:lnTo>
                    <a:pt x="3125509" y="87485"/>
                  </a:lnTo>
                  <a:lnTo>
                    <a:pt x="3261401" y="109356"/>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6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39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44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68" y="4990743"/>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60" name="tx60"/>
            <p:cNvSpPr/>
            <p:nvPr/>
          </p:nvSpPr>
          <p:spPr>
            <a:xfrm>
              <a:off x="247109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54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7017" y="1403693"/>
              <a:ext cx="24651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Austria, 2000-2025</a:t>
              </a:r>
            </a:p>
          </p:txBody>
        </p:sp>
        <p:sp>
          <p:nvSpPr>
            <p:cNvPr id="63" name="pl63"/>
            <p:cNvSpPr/>
            <p:nvPr/>
          </p:nvSpPr>
          <p:spPr>
            <a:xfrm>
              <a:off x="5267799" y="3615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744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336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856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448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040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4006"/>
              <a:ext cx="3397293" cy="1555687"/>
            </a:xfrm>
            <a:custGeom>
              <a:avLst/>
              <a:pathLst>
                <a:path w="3397293" h="1555687">
                  <a:moveTo>
                    <a:pt x="0" y="1481607"/>
                  </a:moveTo>
                  <a:lnTo>
                    <a:pt x="135891" y="1185286"/>
                  </a:lnTo>
                  <a:lnTo>
                    <a:pt x="271783" y="1259366"/>
                  </a:lnTo>
                  <a:lnTo>
                    <a:pt x="407675" y="1185286"/>
                  </a:lnTo>
                  <a:lnTo>
                    <a:pt x="543566" y="1555687"/>
                  </a:lnTo>
                  <a:lnTo>
                    <a:pt x="679458" y="1481607"/>
                  </a:lnTo>
                  <a:lnTo>
                    <a:pt x="815350" y="1111205"/>
                  </a:lnTo>
                  <a:lnTo>
                    <a:pt x="951242" y="1185286"/>
                  </a:lnTo>
                  <a:lnTo>
                    <a:pt x="1087133" y="888964"/>
                  </a:lnTo>
                  <a:lnTo>
                    <a:pt x="1223025" y="1407527"/>
                  </a:lnTo>
                  <a:lnTo>
                    <a:pt x="1358917" y="1259366"/>
                  </a:lnTo>
                  <a:lnTo>
                    <a:pt x="1494809" y="1037125"/>
                  </a:lnTo>
                  <a:lnTo>
                    <a:pt x="1630700" y="888964"/>
                  </a:lnTo>
                  <a:lnTo>
                    <a:pt x="1766592" y="666723"/>
                  </a:lnTo>
                  <a:lnTo>
                    <a:pt x="1902484" y="518562"/>
                  </a:lnTo>
                  <a:lnTo>
                    <a:pt x="2038375" y="0"/>
                  </a:lnTo>
                  <a:lnTo>
                    <a:pt x="2174267" y="74080"/>
                  </a:lnTo>
                  <a:lnTo>
                    <a:pt x="2310159" y="148160"/>
                  </a:lnTo>
                  <a:lnTo>
                    <a:pt x="2446051" y="148160"/>
                  </a:lnTo>
                  <a:lnTo>
                    <a:pt x="2581942" y="0"/>
                  </a:lnTo>
                  <a:lnTo>
                    <a:pt x="2717834" y="74080"/>
                  </a:lnTo>
                  <a:lnTo>
                    <a:pt x="2853726" y="0"/>
                  </a:lnTo>
                  <a:lnTo>
                    <a:pt x="2989618" y="0"/>
                  </a:lnTo>
                  <a:lnTo>
                    <a:pt x="3125509" y="296321"/>
                  </a:lnTo>
                  <a:lnTo>
                    <a:pt x="3261401" y="370401"/>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04006"/>
              <a:ext cx="3397293" cy="1111205"/>
            </a:xfrm>
            <a:custGeom>
              <a:avLst/>
              <a:pathLst>
                <a:path w="3397293" h="1111205">
                  <a:moveTo>
                    <a:pt x="0" y="1111205"/>
                  </a:moveTo>
                  <a:lnTo>
                    <a:pt x="135891" y="1037125"/>
                  </a:lnTo>
                  <a:lnTo>
                    <a:pt x="271783" y="1037125"/>
                  </a:lnTo>
                  <a:lnTo>
                    <a:pt x="407675" y="963044"/>
                  </a:lnTo>
                  <a:lnTo>
                    <a:pt x="543566" y="814884"/>
                  </a:lnTo>
                  <a:lnTo>
                    <a:pt x="679458" y="666723"/>
                  </a:lnTo>
                  <a:lnTo>
                    <a:pt x="815350" y="518562"/>
                  </a:lnTo>
                  <a:lnTo>
                    <a:pt x="951242" y="518562"/>
                  </a:lnTo>
                  <a:lnTo>
                    <a:pt x="1087133" y="370401"/>
                  </a:lnTo>
                  <a:lnTo>
                    <a:pt x="1223025" y="222241"/>
                  </a:lnTo>
                  <a:lnTo>
                    <a:pt x="1358917" y="148160"/>
                  </a:lnTo>
                  <a:lnTo>
                    <a:pt x="1494809" y="148160"/>
                  </a:lnTo>
                  <a:lnTo>
                    <a:pt x="1630700" y="148160"/>
                  </a:lnTo>
                  <a:lnTo>
                    <a:pt x="1766592" y="148160"/>
                  </a:lnTo>
                  <a:lnTo>
                    <a:pt x="1902484" y="148160"/>
                  </a:lnTo>
                  <a:lnTo>
                    <a:pt x="2038375" y="148160"/>
                  </a:lnTo>
                  <a:lnTo>
                    <a:pt x="2174267" y="74080"/>
                  </a:lnTo>
                  <a:lnTo>
                    <a:pt x="2310159" y="74080"/>
                  </a:lnTo>
                  <a:lnTo>
                    <a:pt x="2446051" y="0"/>
                  </a:lnTo>
                  <a:lnTo>
                    <a:pt x="2581942" y="0"/>
                  </a:lnTo>
                  <a:lnTo>
                    <a:pt x="2717834" y="222241"/>
                  </a:lnTo>
                  <a:lnTo>
                    <a:pt x="2853726" y="370401"/>
                  </a:lnTo>
                  <a:lnTo>
                    <a:pt x="2989618" y="222241"/>
                  </a:lnTo>
                  <a:lnTo>
                    <a:pt x="3125509" y="222241"/>
                  </a:lnTo>
                  <a:lnTo>
                    <a:pt x="3261401" y="148160"/>
                  </a:lnTo>
                  <a:lnTo>
                    <a:pt x="3397293" y="14816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04006"/>
              <a:ext cx="3397293" cy="222241"/>
            </a:xfrm>
            <a:custGeom>
              <a:avLst/>
              <a:pathLst>
                <a:path w="3397293" h="222241">
                  <a:moveTo>
                    <a:pt x="0" y="222241"/>
                  </a:moveTo>
                  <a:lnTo>
                    <a:pt x="135891" y="148160"/>
                  </a:lnTo>
                  <a:lnTo>
                    <a:pt x="271783" y="148160"/>
                  </a:lnTo>
                  <a:lnTo>
                    <a:pt x="407675" y="74080"/>
                  </a:lnTo>
                  <a:lnTo>
                    <a:pt x="543566" y="74080"/>
                  </a:lnTo>
                  <a:lnTo>
                    <a:pt x="679458" y="74080"/>
                  </a:lnTo>
                  <a:lnTo>
                    <a:pt x="815350" y="0"/>
                  </a:lnTo>
                  <a:lnTo>
                    <a:pt x="951242" y="74080"/>
                  </a:lnTo>
                  <a:lnTo>
                    <a:pt x="1087133" y="0"/>
                  </a:lnTo>
                  <a:lnTo>
                    <a:pt x="1223025" y="7408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7408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0400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4006"/>
              <a:ext cx="3397293" cy="1555687"/>
            </a:xfrm>
            <a:custGeom>
              <a:avLst/>
              <a:pathLst>
                <a:path w="3397293" h="1555687">
                  <a:moveTo>
                    <a:pt x="0" y="1481607"/>
                  </a:moveTo>
                  <a:lnTo>
                    <a:pt x="135891" y="1185286"/>
                  </a:lnTo>
                  <a:lnTo>
                    <a:pt x="271783" y="1259366"/>
                  </a:lnTo>
                  <a:lnTo>
                    <a:pt x="407675" y="1185286"/>
                  </a:lnTo>
                  <a:lnTo>
                    <a:pt x="543566" y="1555687"/>
                  </a:lnTo>
                  <a:lnTo>
                    <a:pt x="679458" y="1481607"/>
                  </a:lnTo>
                  <a:lnTo>
                    <a:pt x="815350" y="1111205"/>
                  </a:lnTo>
                  <a:lnTo>
                    <a:pt x="951242" y="1185286"/>
                  </a:lnTo>
                  <a:lnTo>
                    <a:pt x="1087133" y="888964"/>
                  </a:lnTo>
                  <a:lnTo>
                    <a:pt x="1223025" y="1407527"/>
                  </a:lnTo>
                  <a:lnTo>
                    <a:pt x="1358917" y="1259366"/>
                  </a:lnTo>
                  <a:lnTo>
                    <a:pt x="1494809" y="1037125"/>
                  </a:lnTo>
                  <a:lnTo>
                    <a:pt x="1630700" y="888964"/>
                  </a:lnTo>
                  <a:lnTo>
                    <a:pt x="1766592" y="666723"/>
                  </a:lnTo>
                  <a:lnTo>
                    <a:pt x="1902484" y="518562"/>
                  </a:lnTo>
                  <a:lnTo>
                    <a:pt x="2038375" y="0"/>
                  </a:lnTo>
                  <a:lnTo>
                    <a:pt x="2174267" y="74080"/>
                  </a:lnTo>
                  <a:lnTo>
                    <a:pt x="2310159" y="148160"/>
                  </a:lnTo>
                  <a:lnTo>
                    <a:pt x="2446051" y="148160"/>
                  </a:lnTo>
                  <a:lnTo>
                    <a:pt x="2581942" y="0"/>
                  </a:lnTo>
                  <a:lnTo>
                    <a:pt x="2717834" y="74080"/>
                  </a:lnTo>
                  <a:lnTo>
                    <a:pt x="2853726" y="0"/>
                  </a:lnTo>
                  <a:lnTo>
                    <a:pt x="2989618" y="0"/>
                  </a:lnTo>
                  <a:lnTo>
                    <a:pt x="3125509" y="296321"/>
                  </a:lnTo>
                  <a:lnTo>
                    <a:pt x="3261401" y="370401"/>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85478"/>
              <a:ext cx="0" cy="1600136"/>
            </a:xfrm>
            <a:custGeom>
              <a:avLst/>
              <a:pathLst>
                <a:path w="0" h="1600136">
                  <a:moveTo>
                    <a:pt x="0" y="160013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85478"/>
              <a:ext cx="0" cy="1600136"/>
            </a:xfrm>
            <a:custGeom>
              <a:avLst/>
              <a:pathLst>
                <a:path w="0" h="1600136">
                  <a:moveTo>
                    <a:pt x="0" y="160013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85478"/>
              <a:ext cx="0" cy="1377895"/>
            </a:xfrm>
            <a:custGeom>
              <a:avLst/>
              <a:pathLst>
                <a:path w="0" h="1377895">
                  <a:moveTo>
                    <a:pt x="0" y="137789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85478"/>
              <a:ext cx="0" cy="118528"/>
            </a:xfrm>
            <a:custGeom>
              <a:avLst/>
              <a:pathLst>
                <a:path w="0" h="118528">
                  <a:moveTo>
                    <a:pt x="0" y="1185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85478"/>
              <a:ext cx="0" cy="118528"/>
            </a:xfrm>
            <a:custGeom>
              <a:avLst/>
              <a:pathLst>
                <a:path w="0" h="118528">
                  <a:moveTo>
                    <a:pt x="0" y="1185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85478"/>
              <a:ext cx="0" cy="488930"/>
            </a:xfrm>
            <a:custGeom>
              <a:avLst/>
              <a:pathLst>
                <a:path w="0" h="488930">
                  <a:moveTo>
                    <a:pt x="0" y="48893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85478"/>
              <a:ext cx="0" cy="118528"/>
            </a:xfrm>
            <a:custGeom>
              <a:avLst/>
              <a:pathLst>
                <a:path w="0" h="118528">
                  <a:moveTo>
                    <a:pt x="0" y="1185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04006"/>
              <a:ext cx="3397293" cy="1555687"/>
            </a:xfrm>
            <a:custGeom>
              <a:avLst/>
              <a:pathLst>
                <a:path w="3397293" h="1555687">
                  <a:moveTo>
                    <a:pt x="0" y="1481607"/>
                  </a:moveTo>
                  <a:lnTo>
                    <a:pt x="135891" y="1185286"/>
                  </a:lnTo>
                  <a:lnTo>
                    <a:pt x="271783" y="1259366"/>
                  </a:lnTo>
                  <a:lnTo>
                    <a:pt x="407675" y="1185286"/>
                  </a:lnTo>
                  <a:lnTo>
                    <a:pt x="543566" y="1555687"/>
                  </a:lnTo>
                  <a:lnTo>
                    <a:pt x="679458" y="1481607"/>
                  </a:lnTo>
                  <a:lnTo>
                    <a:pt x="815350" y="1111205"/>
                  </a:lnTo>
                  <a:lnTo>
                    <a:pt x="951242" y="1185286"/>
                  </a:lnTo>
                  <a:lnTo>
                    <a:pt x="1087133" y="888964"/>
                  </a:lnTo>
                  <a:lnTo>
                    <a:pt x="1223025" y="1407527"/>
                  </a:lnTo>
                  <a:lnTo>
                    <a:pt x="1358917" y="1259366"/>
                  </a:lnTo>
                  <a:lnTo>
                    <a:pt x="1494809" y="1037125"/>
                  </a:lnTo>
                  <a:lnTo>
                    <a:pt x="1630700" y="888964"/>
                  </a:lnTo>
                  <a:lnTo>
                    <a:pt x="1766592" y="666723"/>
                  </a:lnTo>
                  <a:lnTo>
                    <a:pt x="1902484" y="518562"/>
                  </a:lnTo>
                  <a:lnTo>
                    <a:pt x="2038375" y="0"/>
                  </a:lnTo>
                  <a:lnTo>
                    <a:pt x="2174267" y="74080"/>
                  </a:lnTo>
                  <a:lnTo>
                    <a:pt x="2310159" y="148160"/>
                  </a:lnTo>
                  <a:lnTo>
                    <a:pt x="2446051" y="148160"/>
                  </a:lnTo>
                  <a:lnTo>
                    <a:pt x="2581942" y="0"/>
                  </a:lnTo>
                  <a:lnTo>
                    <a:pt x="2717834" y="74080"/>
                  </a:lnTo>
                  <a:lnTo>
                    <a:pt x="2853726" y="0"/>
                  </a:lnTo>
                  <a:lnTo>
                    <a:pt x="2989618" y="0"/>
                  </a:lnTo>
                  <a:lnTo>
                    <a:pt x="3125509" y="296321"/>
                  </a:lnTo>
                  <a:lnTo>
                    <a:pt x="3261401" y="370401"/>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3154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1" name="tx91"/>
            <p:cNvSpPr/>
            <p:nvPr/>
          </p:nvSpPr>
          <p:spPr>
            <a:xfrm>
              <a:off x="6038783" y="23154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2" name="tx92"/>
            <p:cNvSpPr/>
            <p:nvPr/>
          </p:nvSpPr>
          <p:spPr>
            <a:xfrm>
              <a:off x="6718241" y="231672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3" name="tx93"/>
            <p:cNvSpPr/>
            <p:nvPr/>
          </p:nvSpPr>
          <p:spPr>
            <a:xfrm>
              <a:off x="7445895"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1678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804812"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6130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5389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9334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926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5189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727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72726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5206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2831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994367" y="4990743"/>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116" name="tx116"/>
            <p:cNvSpPr/>
            <p:nvPr/>
          </p:nvSpPr>
          <p:spPr>
            <a:xfrm>
              <a:off x="67877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550244"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796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2046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1295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545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2421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1670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920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4067429" cy="114824"/>
            </a:xfrm>
            <a:prstGeom prst="rect">
              <a:avLst/>
            </a:prstGeom>
            <a:solidFill>
              <a:srgbClr val="E2231A">
                <a:alpha val="80000"/>
              </a:srgbClr>
            </a:solidFill>
          </p:spPr>
          <p:txBody>
            <a:bodyPr/>
            <a:lstStyle/>
            <a:p/>
          </p:txBody>
        </p:sp>
        <p:sp>
          <p:nvSpPr>
            <p:cNvPr id="131" name="rc131"/>
            <p:cNvSpPr/>
            <p:nvPr/>
          </p:nvSpPr>
          <p:spPr>
            <a:xfrm>
              <a:off x="1317178" y="5743865"/>
              <a:ext cx="7321564" cy="114824"/>
            </a:xfrm>
            <a:prstGeom prst="rect">
              <a:avLst/>
            </a:prstGeom>
            <a:solidFill>
              <a:srgbClr val="E2231A">
                <a:alpha val="80000"/>
              </a:srgbClr>
            </a:solidFill>
          </p:spPr>
          <p:txBody>
            <a:bodyPr/>
            <a:lstStyle/>
            <a:p/>
          </p:txBody>
        </p:sp>
        <p:sp>
          <p:nvSpPr>
            <p:cNvPr id="132" name="rc132"/>
            <p:cNvSpPr/>
            <p:nvPr/>
          </p:nvSpPr>
          <p:spPr>
            <a:xfrm>
              <a:off x="1317178" y="5600334"/>
              <a:ext cx="3619877"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89254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481749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9" name="tx139"/>
            <p:cNvSpPr/>
            <p:nvPr/>
          </p:nvSpPr>
          <p:spPr>
            <a:xfrm>
              <a:off x="674245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Austria (95%) was 11 percentage points higher than the global average (84%) and 2 percentage points higher than the average across all non-programme countries (93%).
National MCV1 coverage was the same as in 2019 (95%).
This equates to 4,000 unvaccinated children in 2025 - the same number of unvaccinated children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Austria MCV1 coverage was 95% - this is the same as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Austria ranked number 22 out of 41 countries for lowest MCV1 coverage (based on tied ranks).
Austria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31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35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838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383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686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990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10597"/>
              <a:ext cx="239888" cy="897424"/>
            </a:xfrm>
            <a:prstGeom prst="rect">
              <a:avLst/>
            </a:prstGeom>
            <a:solidFill>
              <a:srgbClr val="80BD41">
                <a:alpha val="100000"/>
              </a:srgbClr>
            </a:solidFill>
          </p:spPr>
          <p:txBody>
            <a:bodyPr/>
            <a:lstStyle/>
            <a:p/>
          </p:txBody>
        </p:sp>
        <p:sp>
          <p:nvSpPr>
            <p:cNvPr id="24" name="rc24"/>
            <p:cNvSpPr/>
            <p:nvPr/>
          </p:nvSpPr>
          <p:spPr>
            <a:xfrm>
              <a:off x="1296273" y="3111506"/>
              <a:ext cx="239888" cy="299090"/>
            </a:xfrm>
            <a:prstGeom prst="rect">
              <a:avLst/>
            </a:prstGeom>
            <a:solidFill>
              <a:srgbClr val="E2231A">
                <a:alpha val="100000"/>
              </a:srgbClr>
            </a:solidFill>
          </p:spPr>
          <p:txBody>
            <a:bodyPr/>
            <a:lstStyle/>
            <a:p/>
          </p:txBody>
        </p:sp>
        <p:sp>
          <p:nvSpPr>
            <p:cNvPr id="25" name="rc25"/>
            <p:cNvSpPr/>
            <p:nvPr/>
          </p:nvSpPr>
          <p:spPr>
            <a:xfrm>
              <a:off x="1562816" y="3397820"/>
              <a:ext cx="239888" cy="910201"/>
            </a:xfrm>
            <a:prstGeom prst="rect">
              <a:avLst/>
            </a:prstGeom>
            <a:solidFill>
              <a:srgbClr val="80BD41">
                <a:alpha val="100000"/>
              </a:srgbClr>
            </a:solidFill>
          </p:spPr>
          <p:txBody>
            <a:bodyPr/>
            <a:lstStyle/>
            <a:p/>
          </p:txBody>
        </p:sp>
        <p:sp>
          <p:nvSpPr>
            <p:cNvPr id="26" name="rc26"/>
            <p:cNvSpPr/>
            <p:nvPr/>
          </p:nvSpPr>
          <p:spPr>
            <a:xfrm>
              <a:off x="1562816" y="3155839"/>
              <a:ext cx="239888" cy="241981"/>
            </a:xfrm>
            <a:prstGeom prst="rect">
              <a:avLst/>
            </a:prstGeom>
            <a:solidFill>
              <a:srgbClr val="E2231A">
                <a:alpha val="100000"/>
              </a:srgbClr>
            </a:solidFill>
          </p:spPr>
          <p:txBody>
            <a:bodyPr/>
            <a:lstStyle/>
            <a:p/>
          </p:txBody>
        </p:sp>
        <p:sp>
          <p:nvSpPr>
            <p:cNvPr id="27" name="rc27"/>
            <p:cNvSpPr/>
            <p:nvPr/>
          </p:nvSpPr>
          <p:spPr>
            <a:xfrm>
              <a:off x="1829360" y="3379040"/>
              <a:ext cx="239888" cy="928980"/>
            </a:xfrm>
            <a:prstGeom prst="rect">
              <a:avLst/>
            </a:prstGeom>
            <a:solidFill>
              <a:srgbClr val="80BD41">
                <a:alpha val="100000"/>
              </a:srgbClr>
            </a:solidFill>
          </p:spPr>
          <p:txBody>
            <a:bodyPr/>
            <a:lstStyle/>
            <a:p/>
          </p:txBody>
        </p:sp>
        <p:sp>
          <p:nvSpPr>
            <p:cNvPr id="28" name="rc28"/>
            <p:cNvSpPr/>
            <p:nvPr/>
          </p:nvSpPr>
          <p:spPr>
            <a:xfrm>
              <a:off x="1829360" y="3117048"/>
              <a:ext cx="239888" cy="261992"/>
            </a:xfrm>
            <a:prstGeom prst="rect">
              <a:avLst/>
            </a:prstGeom>
            <a:solidFill>
              <a:srgbClr val="E2231A">
                <a:alpha val="100000"/>
              </a:srgbClr>
            </a:solidFill>
          </p:spPr>
          <p:txBody>
            <a:bodyPr/>
            <a:lstStyle/>
            <a:p/>
          </p:txBody>
        </p:sp>
        <p:sp>
          <p:nvSpPr>
            <p:cNvPr id="29" name="rc29"/>
            <p:cNvSpPr/>
            <p:nvPr/>
          </p:nvSpPr>
          <p:spPr>
            <a:xfrm>
              <a:off x="2095903" y="3384120"/>
              <a:ext cx="239888" cy="923901"/>
            </a:xfrm>
            <a:prstGeom prst="rect">
              <a:avLst/>
            </a:prstGeom>
            <a:solidFill>
              <a:srgbClr val="80BD41">
                <a:alpha val="100000"/>
              </a:srgbClr>
            </a:solidFill>
          </p:spPr>
          <p:txBody>
            <a:bodyPr/>
            <a:lstStyle/>
            <a:p/>
          </p:txBody>
        </p:sp>
        <p:sp>
          <p:nvSpPr>
            <p:cNvPr id="30" name="rc30"/>
            <p:cNvSpPr/>
            <p:nvPr/>
          </p:nvSpPr>
          <p:spPr>
            <a:xfrm>
              <a:off x="2095903" y="3138598"/>
              <a:ext cx="239888" cy="245521"/>
            </a:xfrm>
            <a:prstGeom prst="rect">
              <a:avLst/>
            </a:prstGeom>
            <a:solidFill>
              <a:srgbClr val="E2231A">
                <a:alpha val="100000"/>
              </a:srgbClr>
            </a:solidFill>
          </p:spPr>
          <p:txBody>
            <a:bodyPr/>
            <a:lstStyle/>
            <a:p/>
          </p:txBody>
        </p:sp>
        <p:sp>
          <p:nvSpPr>
            <p:cNvPr id="31" name="rc31"/>
            <p:cNvSpPr/>
            <p:nvPr/>
          </p:nvSpPr>
          <p:spPr>
            <a:xfrm>
              <a:off x="2362446" y="3420756"/>
              <a:ext cx="239888" cy="887265"/>
            </a:xfrm>
            <a:prstGeom prst="rect">
              <a:avLst/>
            </a:prstGeom>
            <a:solidFill>
              <a:srgbClr val="80BD41">
                <a:alpha val="100000"/>
              </a:srgbClr>
            </a:solidFill>
          </p:spPr>
          <p:txBody>
            <a:bodyPr/>
            <a:lstStyle/>
            <a:p/>
          </p:txBody>
        </p:sp>
        <p:sp>
          <p:nvSpPr>
            <p:cNvPr id="32" name="rc32"/>
            <p:cNvSpPr/>
            <p:nvPr/>
          </p:nvSpPr>
          <p:spPr>
            <a:xfrm>
              <a:off x="2362446" y="3109043"/>
              <a:ext cx="239888" cy="311712"/>
            </a:xfrm>
            <a:prstGeom prst="rect">
              <a:avLst/>
            </a:prstGeom>
            <a:solidFill>
              <a:srgbClr val="E2231A">
                <a:alpha val="100000"/>
              </a:srgbClr>
            </a:solidFill>
          </p:spPr>
          <p:txBody>
            <a:bodyPr/>
            <a:lstStyle/>
            <a:p/>
          </p:txBody>
        </p:sp>
        <p:sp>
          <p:nvSpPr>
            <p:cNvPr id="33" name="rc33"/>
            <p:cNvSpPr/>
            <p:nvPr/>
          </p:nvSpPr>
          <p:spPr>
            <a:xfrm>
              <a:off x="2628989" y="3415214"/>
              <a:ext cx="239888" cy="892806"/>
            </a:xfrm>
            <a:prstGeom prst="rect">
              <a:avLst/>
            </a:prstGeom>
            <a:solidFill>
              <a:srgbClr val="80BD41">
                <a:alpha val="100000"/>
              </a:srgbClr>
            </a:solidFill>
          </p:spPr>
          <p:txBody>
            <a:bodyPr/>
            <a:lstStyle/>
            <a:p/>
          </p:txBody>
        </p:sp>
        <p:sp>
          <p:nvSpPr>
            <p:cNvPr id="34" name="rc34"/>
            <p:cNvSpPr/>
            <p:nvPr/>
          </p:nvSpPr>
          <p:spPr>
            <a:xfrm>
              <a:off x="2628989" y="3117664"/>
              <a:ext cx="239888" cy="297550"/>
            </a:xfrm>
            <a:prstGeom prst="rect">
              <a:avLst/>
            </a:prstGeom>
            <a:solidFill>
              <a:srgbClr val="E2231A">
                <a:alpha val="100000"/>
              </a:srgbClr>
            </a:solidFill>
          </p:spPr>
          <p:txBody>
            <a:bodyPr/>
            <a:lstStyle/>
            <a:p/>
          </p:txBody>
        </p:sp>
        <p:sp>
          <p:nvSpPr>
            <p:cNvPr id="35" name="rc35"/>
            <p:cNvSpPr/>
            <p:nvPr/>
          </p:nvSpPr>
          <p:spPr>
            <a:xfrm>
              <a:off x="2895532" y="3358260"/>
              <a:ext cx="239888" cy="949761"/>
            </a:xfrm>
            <a:prstGeom prst="rect">
              <a:avLst/>
            </a:prstGeom>
            <a:solidFill>
              <a:srgbClr val="80BD41">
                <a:alpha val="100000"/>
              </a:srgbClr>
            </a:solidFill>
          </p:spPr>
          <p:txBody>
            <a:bodyPr/>
            <a:lstStyle/>
            <a:p/>
          </p:txBody>
        </p:sp>
        <p:sp>
          <p:nvSpPr>
            <p:cNvPr id="36" name="rc36"/>
            <p:cNvSpPr/>
            <p:nvPr/>
          </p:nvSpPr>
          <p:spPr>
            <a:xfrm>
              <a:off x="2895532" y="3120896"/>
              <a:ext cx="239888" cy="237363"/>
            </a:xfrm>
            <a:prstGeom prst="rect">
              <a:avLst/>
            </a:prstGeom>
            <a:solidFill>
              <a:srgbClr val="E2231A">
                <a:alpha val="100000"/>
              </a:srgbClr>
            </a:solidFill>
          </p:spPr>
          <p:txBody>
            <a:bodyPr/>
            <a:lstStyle/>
            <a:p/>
          </p:txBody>
        </p:sp>
        <p:sp>
          <p:nvSpPr>
            <p:cNvPr id="37" name="rc37"/>
            <p:cNvSpPr/>
            <p:nvPr/>
          </p:nvSpPr>
          <p:spPr>
            <a:xfrm>
              <a:off x="3162075" y="3390739"/>
              <a:ext cx="239888" cy="917281"/>
            </a:xfrm>
            <a:prstGeom prst="rect">
              <a:avLst/>
            </a:prstGeom>
            <a:solidFill>
              <a:srgbClr val="80BD41">
                <a:alpha val="100000"/>
              </a:srgbClr>
            </a:solidFill>
          </p:spPr>
          <p:txBody>
            <a:bodyPr/>
            <a:lstStyle/>
            <a:p/>
          </p:txBody>
        </p:sp>
        <p:sp>
          <p:nvSpPr>
            <p:cNvPr id="38" name="rc38"/>
            <p:cNvSpPr/>
            <p:nvPr/>
          </p:nvSpPr>
          <p:spPr>
            <a:xfrm>
              <a:off x="3162075" y="3146911"/>
              <a:ext cx="239888" cy="243828"/>
            </a:xfrm>
            <a:prstGeom prst="rect">
              <a:avLst/>
            </a:prstGeom>
            <a:solidFill>
              <a:srgbClr val="E2231A">
                <a:alpha val="100000"/>
              </a:srgbClr>
            </a:solidFill>
          </p:spPr>
          <p:txBody>
            <a:bodyPr/>
            <a:lstStyle/>
            <a:p/>
          </p:txBody>
        </p:sp>
        <p:sp>
          <p:nvSpPr>
            <p:cNvPr id="39" name="rc39"/>
            <p:cNvSpPr/>
            <p:nvPr/>
          </p:nvSpPr>
          <p:spPr>
            <a:xfrm>
              <a:off x="3428618" y="3326088"/>
              <a:ext cx="239888" cy="981933"/>
            </a:xfrm>
            <a:prstGeom prst="rect">
              <a:avLst/>
            </a:prstGeom>
            <a:solidFill>
              <a:srgbClr val="80BD41">
                <a:alpha val="100000"/>
              </a:srgbClr>
            </a:solidFill>
          </p:spPr>
          <p:txBody>
            <a:bodyPr/>
            <a:lstStyle/>
            <a:p/>
          </p:txBody>
        </p:sp>
        <p:sp>
          <p:nvSpPr>
            <p:cNvPr id="40" name="rc40"/>
            <p:cNvSpPr/>
            <p:nvPr/>
          </p:nvSpPr>
          <p:spPr>
            <a:xfrm>
              <a:off x="3428618" y="3125052"/>
              <a:ext cx="239888" cy="201035"/>
            </a:xfrm>
            <a:prstGeom prst="rect">
              <a:avLst/>
            </a:prstGeom>
            <a:solidFill>
              <a:srgbClr val="E2231A">
                <a:alpha val="100000"/>
              </a:srgbClr>
            </a:solidFill>
          </p:spPr>
          <p:txBody>
            <a:bodyPr/>
            <a:lstStyle/>
            <a:p/>
          </p:txBody>
        </p:sp>
        <p:sp>
          <p:nvSpPr>
            <p:cNvPr id="41" name="rc41"/>
            <p:cNvSpPr/>
            <p:nvPr/>
          </p:nvSpPr>
          <p:spPr>
            <a:xfrm>
              <a:off x="3695161" y="3422141"/>
              <a:ext cx="239888" cy="885879"/>
            </a:xfrm>
            <a:prstGeom prst="rect">
              <a:avLst/>
            </a:prstGeom>
            <a:solidFill>
              <a:srgbClr val="80BD41">
                <a:alpha val="100000"/>
              </a:srgbClr>
            </a:solidFill>
          </p:spPr>
          <p:txBody>
            <a:bodyPr/>
            <a:lstStyle/>
            <a:p/>
          </p:txBody>
        </p:sp>
        <p:sp>
          <p:nvSpPr>
            <p:cNvPr id="42" name="rc42"/>
            <p:cNvSpPr/>
            <p:nvPr/>
          </p:nvSpPr>
          <p:spPr>
            <a:xfrm>
              <a:off x="3695161" y="3142293"/>
              <a:ext cx="239888" cy="279848"/>
            </a:xfrm>
            <a:prstGeom prst="rect">
              <a:avLst/>
            </a:prstGeom>
            <a:solidFill>
              <a:srgbClr val="E2231A">
                <a:alpha val="100000"/>
              </a:srgbClr>
            </a:solidFill>
          </p:spPr>
          <p:txBody>
            <a:bodyPr/>
            <a:lstStyle/>
            <a:p/>
          </p:txBody>
        </p:sp>
        <p:sp>
          <p:nvSpPr>
            <p:cNvPr id="43" name="rc43"/>
            <p:cNvSpPr/>
            <p:nvPr/>
          </p:nvSpPr>
          <p:spPr>
            <a:xfrm>
              <a:off x="3961705" y="3370882"/>
              <a:ext cx="239888" cy="937139"/>
            </a:xfrm>
            <a:prstGeom prst="rect">
              <a:avLst/>
            </a:prstGeom>
            <a:solidFill>
              <a:srgbClr val="80BD41">
                <a:alpha val="100000"/>
              </a:srgbClr>
            </a:solidFill>
          </p:spPr>
          <p:txBody>
            <a:bodyPr/>
            <a:lstStyle/>
            <a:p/>
          </p:txBody>
        </p:sp>
        <p:sp>
          <p:nvSpPr>
            <p:cNvPr id="44" name="rc44"/>
            <p:cNvSpPr/>
            <p:nvPr/>
          </p:nvSpPr>
          <p:spPr>
            <a:xfrm>
              <a:off x="3961705" y="3106580"/>
              <a:ext cx="239888" cy="264301"/>
            </a:xfrm>
            <a:prstGeom prst="rect">
              <a:avLst/>
            </a:prstGeom>
            <a:solidFill>
              <a:srgbClr val="E2231A">
                <a:alpha val="100000"/>
              </a:srgbClr>
            </a:solidFill>
          </p:spPr>
          <p:txBody>
            <a:bodyPr/>
            <a:lstStyle/>
            <a:p/>
          </p:txBody>
        </p:sp>
        <p:sp>
          <p:nvSpPr>
            <p:cNvPr id="45" name="rc45"/>
            <p:cNvSpPr/>
            <p:nvPr/>
          </p:nvSpPr>
          <p:spPr>
            <a:xfrm>
              <a:off x="4228248" y="3341789"/>
              <a:ext cx="239888" cy="966232"/>
            </a:xfrm>
            <a:prstGeom prst="rect">
              <a:avLst/>
            </a:prstGeom>
            <a:solidFill>
              <a:srgbClr val="80BD41">
                <a:alpha val="100000"/>
              </a:srgbClr>
            </a:solidFill>
          </p:spPr>
          <p:txBody>
            <a:bodyPr/>
            <a:lstStyle/>
            <a:p/>
          </p:txBody>
        </p:sp>
        <p:sp>
          <p:nvSpPr>
            <p:cNvPr id="46" name="rc46"/>
            <p:cNvSpPr/>
            <p:nvPr/>
          </p:nvSpPr>
          <p:spPr>
            <a:xfrm>
              <a:off x="4228248" y="3115201"/>
              <a:ext cx="239888" cy="226588"/>
            </a:xfrm>
            <a:prstGeom prst="rect">
              <a:avLst/>
            </a:prstGeom>
            <a:solidFill>
              <a:srgbClr val="E2231A">
                <a:alpha val="100000"/>
              </a:srgbClr>
            </a:solidFill>
          </p:spPr>
          <p:txBody>
            <a:bodyPr/>
            <a:lstStyle/>
            <a:p/>
          </p:txBody>
        </p:sp>
        <p:sp>
          <p:nvSpPr>
            <p:cNvPr id="47" name="rc47"/>
            <p:cNvSpPr/>
            <p:nvPr/>
          </p:nvSpPr>
          <p:spPr>
            <a:xfrm>
              <a:off x="4494791" y="3308693"/>
              <a:ext cx="239888" cy="999327"/>
            </a:xfrm>
            <a:prstGeom prst="rect">
              <a:avLst/>
            </a:prstGeom>
            <a:solidFill>
              <a:srgbClr val="80BD41">
                <a:alpha val="100000"/>
              </a:srgbClr>
            </a:solidFill>
          </p:spPr>
          <p:txBody>
            <a:bodyPr/>
            <a:lstStyle/>
            <a:p/>
          </p:txBody>
        </p:sp>
        <p:sp>
          <p:nvSpPr>
            <p:cNvPr id="48" name="rc48"/>
            <p:cNvSpPr/>
            <p:nvPr/>
          </p:nvSpPr>
          <p:spPr>
            <a:xfrm>
              <a:off x="4494791" y="3103964"/>
              <a:ext cx="239888" cy="204729"/>
            </a:xfrm>
            <a:prstGeom prst="rect">
              <a:avLst/>
            </a:prstGeom>
            <a:solidFill>
              <a:srgbClr val="E2231A">
                <a:alpha val="100000"/>
              </a:srgbClr>
            </a:solidFill>
          </p:spPr>
          <p:txBody>
            <a:bodyPr/>
            <a:lstStyle/>
            <a:p/>
          </p:txBody>
        </p:sp>
        <p:sp>
          <p:nvSpPr>
            <p:cNvPr id="49" name="rc49"/>
            <p:cNvSpPr/>
            <p:nvPr/>
          </p:nvSpPr>
          <p:spPr>
            <a:xfrm>
              <a:off x="4761334" y="3268209"/>
              <a:ext cx="239888" cy="1039811"/>
            </a:xfrm>
            <a:prstGeom prst="rect">
              <a:avLst/>
            </a:prstGeom>
            <a:solidFill>
              <a:srgbClr val="80BD41">
                <a:alpha val="100000"/>
              </a:srgbClr>
            </a:solidFill>
          </p:spPr>
          <p:txBody>
            <a:bodyPr/>
            <a:lstStyle/>
            <a:p/>
          </p:txBody>
        </p:sp>
        <p:sp>
          <p:nvSpPr>
            <p:cNvPr id="50" name="rc50"/>
            <p:cNvSpPr/>
            <p:nvPr/>
          </p:nvSpPr>
          <p:spPr>
            <a:xfrm>
              <a:off x="4761334" y="3098884"/>
              <a:ext cx="239888" cy="169325"/>
            </a:xfrm>
            <a:prstGeom prst="rect">
              <a:avLst/>
            </a:prstGeom>
            <a:solidFill>
              <a:srgbClr val="E2231A">
                <a:alpha val="100000"/>
              </a:srgbClr>
            </a:solidFill>
          </p:spPr>
          <p:txBody>
            <a:bodyPr/>
            <a:lstStyle/>
            <a:p/>
          </p:txBody>
        </p:sp>
        <p:sp>
          <p:nvSpPr>
            <p:cNvPr id="51" name="rc51"/>
            <p:cNvSpPr/>
            <p:nvPr/>
          </p:nvSpPr>
          <p:spPr>
            <a:xfrm>
              <a:off x="5027877" y="3213717"/>
              <a:ext cx="239888" cy="1094303"/>
            </a:xfrm>
            <a:prstGeom prst="rect">
              <a:avLst/>
            </a:prstGeom>
            <a:solidFill>
              <a:srgbClr val="80BD41">
                <a:alpha val="100000"/>
              </a:srgbClr>
            </a:solidFill>
          </p:spPr>
          <p:txBody>
            <a:bodyPr/>
            <a:lstStyle/>
            <a:p/>
          </p:txBody>
        </p:sp>
        <p:sp>
          <p:nvSpPr>
            <p:cNvPr id="52" name="rc52"/>
            <p:cNvSpPr/>
            <p:nvPr/>
          </p:nvSpPr>
          <p:spPr>
            <a:xfrm>
              <a:off x="5027877" y="3064557"/>
              <a:ext cx="239888" cy="149160"/>
            </a:xfrm>
            <a:prstGeom prst="rect">
              <a:avLst/>
            </a:prstGeom>
            <a:solidFill>
              <a:srgbClr val="E2231A">
                <a:alpha val="100000"/>
              </a:srgbClr>
            </a:solidFill>
          </p:spPr>
          <p:txBody>
            <a:bodyPr/>
            <a:lstStyle/>
            <a:p/>
          </p:txBody>
        </p:sp>
        <p:sp>
          <p:nvSpPr>
            <p:cNvPr id="53" name="rc53"/>
            <p:cNvSpPr/>
            <p:nvPr/>
          </p:nvSpPr>
          <p:spPr>
            <a:xfrm>
              <a:off x="5294420" y="3089032"/>
              <a:ext cx="239888" cy="1218989"/>
            </a:xfrm>
            <a:prstGeom prst="rect">
              <a:avLst/>
            </a:prstGeom>
            <a:solidFill>
              <a:srgbClr val="80BD41">
                <a:alpha val="100000"/>
              </a:srgbClr>
            </a:solidFill>
          </p:spPr>
          <p:txBody>
            <a:bodyPr/>
            <a:lstStyle/>
            <a:p/>
          </p:txBody>
        </p:sp>
        <p:sp>
          <p:nvSpPr>
            <p:cNvPr id="54" name="rc54"/>
            <p:cNvSpPr/>
            <p:nvPr/>
          </p:nvSpPr>
          <p:spPr>
            <a:xfrm>
              <a:off x="5294420" y="3024842"/>
              <a:ext cx="239888" cy="64189"/>
            </a:xfrm>
            <a:prstGeom prst="rect">
              <a:avLst/>
            </a:prstGeom>
            <a:solidFill>
              <a:srgbClr val="E2231A">
                <a:alpha val="100000"/>
              </a:srgbClr>
            </a:solidFill>
          </p:spPr>
          <p:txBody>
            <a:bodyPr/>
            <a:lstStyle/>
            <a:p/>
          </p:txBody>
        </p:sp>
        <p:sp>
          <p:nvSpPr>
            <p:cNvPr id="55" name="rc55"/>
            <p:cNvSpPr/>
            <p:nvPr/>
          </p:nvSpPr>
          <p:spPr>
            <a:xfrm>
              <a:off x="5560963" y="3050241"/>
              <a:ext cx="239888" cy="1257779"/>
            </a:xfrm>
            <a:prstGeom prst="rect">
              <a:avLst/>
            </a:prstGeom>
            <a:solidFill>
              <a:srgbClr val="80BD41">
                <a:alpha val="100000"/>
              </a:srgbClr>
            </a:solidFill>
          </p:spPr>
          <p:txBody>
            <a:bodyPr/>
            <a:lstStyle/>
            <a:p/>
          </p:txBody>
        </p:sp>
        <p:sp>
          <p:nvSpPr>
            <p:cNvPr id="56" name="rc56"/>
            <p:cNvSpPr/>
            <p:nvPr/>
          </p:nvSpPr>
          <p:spPr>
            <a:xfrm>
              <a:off x="5560963" y="2969889"/>
              <a:ext cx="239888" cy="80352"/>
            </a:xfrm>
            <a:prstGeom prst="rect">
              <a:avLst/>
            </a:prstGeom>
            <a:solidFill>
              <a:srgbClr val="E2231A">
                <a:alpha val="100000"/>
              </a:srgbClr>
            </a:solidFill>
          </p:spPr>
          <p:txBody>
            <a:bodyPr/>
            <a:lstStyle/>
            <a:p/>
          </p:txBody>
        </p:sp>
        <p:sp>
          <p:nvSpPr>
            <p:cNvPr id="57" name="rc57"/>
            <p:cNvSpPr/>
            <p:nvPr/>
          </p:nvSpPr>
          <p:spPr>
            <a:xfrm>
              <a:off x="5827506" y="3060709"/>
              <a:ext cx="239888" cy="1247312"/>
            </a:xfrm>
            <a:prstGeom prst="rect">
              <a:avLst/>
            </a:prstGeom>
            <a:solidFill>
              <a:srgbClr val="80BD41">
                <a:alpha val="100000"/>
              </a:srgbClr>
            </a:solidFill>
          </p:spPr>
          <p:txBody>
            <a:bodyPr/>
            <a:lstStyle/>
            <a:p/>
          </p:txBody>
        </p:sp>
        <p:sp>
          <p:nvSpPr>
            <p:cNvPr id="58" name="rc58"/>
            <p:cNvSpPr/>
            <p:nvPr/>
          </p:nvSpPr>
          <p:spPr>
            <a:xfrm>
              <a:off x="5827506" y="2966810"/>
              <a:ext cx="239888" cy="93898"/>
            </a:xfrm>
            <a:prstGeom prst="rect">
              <a:avLst/>
            </a:prstGeom>
            <a:solidFill>
              <a:srgbClr val="E2231A">
                <a:alpha val="100000"/>
              </a:srgbClr>
            </a:solidFill>
          </p:spPr>
          <p:txBody>
            <a:bodyPr/>
            <a:lstStyle/>
            <a:p/>
          </p:txBody>
        </p:sp>
        <p:sp>
          <p:nvSpPr>
            <p:cNvPr id="59" name="rc59"/>
            <p:cNvSpPr/>
            <p:nvPr/>
          </p:nvSpPr>
          <p:spPr>
            <a:xfrm>
              <a:off x="6094049" y="3088109"/>
              <a:ext cx="239888" cy="1219912"/>
            </a:xfrm>
            <a:prstGeom prst="rect">
              <a:avLst/>
            </a:prstGeom>
            <a:solidFill>
              <a:srgbClr val="80BD41">
                <a:alpha val="100000"/>
              </a:srgbClr>
            </a:solidFill>
          </p:spPr>
          <p:txBody>
            <a:bodyPr/>
            <a:lstStyle/>
            <a:p/>
          </p:txBody>
        </p:sp>
        <p:sp>
          <p:nvSpPr>
            <p:cNvPr id="60" name="rc60"/>
            <p:cNvSpPr/>
            <p:nvPr/>
          </p:nvSpPr>
          <p:spPr>
            <a:xfrm>
              <a:off x="6094049" y="2996365"/>
              <a:ext cx="239888" cy="91743"/>
            </a:xfrm>
            <a:prstGeom prst="rect">
              <a:avLst/>
            </a:prstGeom>
            <a:solidFill>
              <a:srgbClr val="E2231A">
                <a:alpha val="100000"/>
              </a:srgbClr>
            </a:solidFill>
          </p:spPr>
          <p:txBody>
            <a:bodyPr/>
            <a:lstStyle/>
            <a:p/>
          </p:txBody>
        </p:sp>
        <p:sp>
          <p:nvSpPr>
            <p:cNvPr id="61" name="rc61"/>
            <p:cNvSpPr/>
            <p:nvPr/>
          </p:nvSpPr>
          <p:spPr>
            <a:xfrm>
              <a:off x="6360593" y="3071946"/>
              <a:ext cx="239888" cy="1236075"/>
            </a:xfrm>
            <a:prstGeom prst="rect">
              <a:avLst/>
            </a:prstGeom>
            <a:solidFill>
              <a:srgbClr val="80BD41">
                <a:alpha val="100000"/>
              </a:srgbClr>
            </a:solidFill>
          </p:spPr>
          <p:txBody>
            <a:bodyPr/>
            <a:lstStyle/>
            <a:p/>
          </p:txBody>
        </p:sp>
        <p:sp>
          <p:nvSpPr>
            <p:cNvPr id="62" name="rc62"/>
            <p:cNvSpPr/>
            <p:nvPr/>
          </p:nvSpPr>
          <p:spPr>
            <a:xfrm>
              <a:off x="6360593" y="3006832"/>
              <a:ext cx="239888" cy="65113"/>
            </a:xfrm>
            <a:prstGeom prst="rect">
              <a:avLst/>
            </a:prstGeom>
            <a:solidFill>
              <a:srgbClr val="E2231A">
                <a:alpha val="100000"/>
              </a:srgbClr>
            </a:solidFill>
          </p:spPr>
          <p:txBody>
            <a:bodyPr/>
            <a:lstStyle/>
            <a:p/>
          </p:txBody>
        </p:sp>
        <p:sp>
          <p:nvSpPr>
            <p:cNvPr id="63" name="rc63"/>
            <p:cNvSpPr/>
            <p:nvPr/>
          </p:nvSpPr>
          <p:spPr>
            <a:xfrm>
              <a:off x="6627136" y="3103502"/>
              <a:ext cx="239888" cy="1204519"/>
            </a:xfrm>
            <a:prstGeom prst="rect">
              <a:avLst/>
            </a:prstGeom>
            <a:solidFill>
              <a:srgbClr val="80BD41">
                <a:alpha val="100000"/>
              </a:srgbClr>
            </a:solidFill>
          </p:spPr>
          <p:txBody>
            <a:bodyPr/>
            <a:lstStyle/>
            <a:p/>
          </p:txBody>
        </p:sp>
        <p:sp>
          <p:nvSpPr>
            <p:cNvPr id="64" name="rc64"/>
            <p:cNvSpPr/>
            <p:nvPr/>
          </p:nvSpPr>
          <p:spPr>
            <a:xfrm>
              <a:off x="6627136" y="3026690"/>
              <a:ext cx="239888" cy="76812"/>
            </a:xfrm>
            <a:prstGeom prst="rect">
              <a:avLst/>
            </a:prstGeom>
            <a:solidFill>
              <a:srgbClr val="E2231A">
                <a:alpha val="100000"/>
              </a:srgbClr>
            </a:solidFill>
          </p:spPr>
          <p:txBody>
            <a:bodyPr/>
            <a:lstStyle/>
            <a:p/>
          </p:txBody>
        </p:sp>
        <p:sp>
          <p:nvSpPr>
            <p:cNvPr id="65" name="rc65"/>
            <p:cNvSpPr/>
            <p:nvPr/>
          </p:nvSpPr>
          <p:spPr>
            <a:xfrm>
              <a:off x="6893679" y="3063018"/>
              <a:ext cx="239888" cy="1245003"/>
            </a:xfrm>
            <a:prstGeom prst="rect">
              <a:avLst/>
            </a:prstGeom>
            <a:solidFill>
              <a:srgbClr val="80BD41">
                <a:alpha val="100000"/>
              </a:srgbClr>
            </a:solidFill>
          </p:spPr>
          <p:txBody>
            <a:bodyPr/>
            <a:lstStyle/>
            <a:p/>
          </p:txBody>
        </p:sp>
        <p:sp>
          <p:nvSpPr>
            <p:cNvPr id="66" name="rc66"/>
            <p:cNvSpPr/>
            <p:nvPr/>
          </p:nvSpPr>
          <p:spPr>
            <a:xfrm>
              <a:off x="6893679" y="2997443"/>
              <a:ext cx="239888" cy="65575"/>
            </a:xfrm>
            <a:prstGeom prst="rect">
              <a:avLst/>
            </a:prstGeom>
            <a:solidFill>
              <a:srgbClr val="E2231A">
                <a:alpha val="100000"/>
              </a:srgbClr>
            </a:solidFill>
          </p:spPr>
          <p:txBody>
            <a:bodyPr/>
            <a:lstStyle/>
            <a:p/>
          </p:txBody>
        </p:sp>
        <p:sp>
          <p:nvSpPr>
            <p:cNvPr id="67" name="rc67"/>
            <p:cNvSpPr/>
            <p:nvPr/>
          </p:nvSpPr>
          <p:spPr>
            <a:xfrm>
              <a:off x="7160222" y="3110583"/>
              <a:ext cx="239888" cy="1197438"/>
            </a:xfrm>
            <a:prstGeom prst="rect">
              <a:avLst/>
            </a:prstGeom>
            <a:solidFill>
              <a:srgbClr val="80BD41">
                <a:alpha val="100000"/>
              </a:srgbClr>
            </a:solidFill>
          </p:spPr>
          <p:txBody>
            <a:bodyPr/>
            <a:lstStyle/>
            <a:p/>
          </p:txBody>
        </p:sp>
        <p:sp>
          <p:nvSpPr>
            <p:cNvPr id="68" name="rc68"/>
            <p:cNvSpPr/>
            <p:nvPr/>
          </p:nvSpPr>
          <p:spPr>
            <a:xfrm>
              <a:off x="7160222" y="3047624"/>
              <a:ext cx="239888" cy="62958"/>
            </a:xfrm>
            <a:prstGeom prst="rect">
              <a:avLst/>
            </a:prstGeom>
            <a:solidFill>
              <a:srgbClr val="E2231A">
                <a:alpha val="100000"/>
              </a:srgbClr>
            </a:solidFill>
          </p:spPr>
          <p:txBody>
            <a:bodyPr/>
            <a:lstStyle/>
            <a:p/>
          </p:txBody>
        </p:sp>
        <p:sp>
          <p:nvSpPr>
            <p:cNvPr id="69" name="rc69"/>
            <p:cNvSpPr/>
            <p:nvPr/>
          </p:nvSpPr>
          <p:spPr>
            <a:xfrm>
              <a:off x="7426765" y="3231266"/>
              <a:ext cx="239888" cy="1076755"/>
            </a:xfrm>
            <a:prstGeom prst="rect">
              <a:avLst/>
            </a:prstGeom>
            <a:solidFill>
              <a:srgbClr val="80BD41">
                <a:alpha val="100000"/>
              </a:srgbClr>
            </a:solidFill>
          </p:spPr>
          <p:txBody>
            <a:bodyPr/>
            <a:lstStyle/>
            <a:p/>
          </p:txBody>
        </p:sp>
        <p:sp>
          <p:nvSpPr>
            <p:cNvPr id="70" name="rc70"/>
            <p:cNvSpPr/>
            <p:nvPr/>
          </p:nvSpPr>
          <p:spPr>
            <a:xfrm>
              <a:off x="7426765" y="3124744"/>
              <a:ext cx="239888" cy="106521"/>
            </a:xfrm>
            <a:prstGeom prst="rect">
              <a:avLst/>
            </a:prstGeom>
            <a:solidFill>
              <a:srgbClr val="E2231A">
                <a:alpha val="100000"/>
              </a:srgbClr>
            </a:solidFill>
          </p:spPr>
          <p:txBody>
            <a:bodyPr/>
            <a:lstStyle/>
            <a:p/>
          </p:txBody>
        </p:sp>
        <p:sp>
          <p:nvSpPr>
            <p:cNvPr id="71" name="rc71"/>
            <p:cNvSpPr/>
            <p:nvPr/>
          </p:nvSpPr>
          <p:spPr>
            <a:xfrm>
              <a:off x="7693308" y="3254047"/>
              <a:ext cx="239888" cy="1053973"/>
            </a:xfrm>
            <a:prstGeom prst="rect">
              <a:avLst/>
            </a:prstGeom>
            <a:solidFill>
              <a:srgbClr val="80BD41">
                <a:alpha val="100000"/>
              </a:srgbClr>
            </a:solidFill>
          </p:spPr>
          <p:txBody>
            <a:bodyPr/>
            <a:lstStyle/>
            <a:p/>
          </p:txBody>
        </p:sp>
        <p:sp>
          <p:nvSpPr>
            <p:cNvPr id="72" name="rc72"/>
            <p:cNvSpPr/>
            <p:nvPr/>
          </p:nvSpPr>
          <p:spPr>
            <a:xfrm>
              <a:off x="7693308" y="3136905"/>
              <a:ext cx="239888" cy="117142"/>
            </a:xfrm>
            <a:prstGeom prst="rect">
              <a:avLst/>
            </a:prstGeom>
            <a:solidFill>
              <a:srgbClr val="E2231A">
                <a:alpha val="100000"/>
              </a:srgbClr>
            </a:solidFill>
          </p:spPr>
          <p:txBody>
            <a:bodyPr/>
            <a:lstStyle/>
            <a:p/>
          </p:txBody>
        </p:sp>
        <p:sp>
          <p:nvSpPr>
            <p:cNvPr id="73" name="rc73"/>
            <p:cNvSpPr/>
            <p:nvPr/>
          </p:nvSpPr>
          <p:spPr>
            <a:xfrm>
              <a:off x="7959851" y="3208176"/>
              <a:ext cx="239888" cy="1099845"/>
            </a:xfrm>
            <a:prstGeom prst="rect">
              <a:avLst/>
            </a:prstGeom>
            <a:solidFill>
              <a:srgbClr val="80BD41">
                <a:alpha val="100000"/>
              </a:srgbClr>
            </a:solidFill>
          </p:spPr>
          <p:txBody>
            <a:bodyPr/>
            <a:lstStyle/>
            <a:p/>
          </p:txBody>
        </p:sp>
        <p:sp>
          <p:nvSpPr>
            <p:cNvPr id="74" name="rc74"/>
            <p:cNvSpPr/>
            <p:nvPr/>
          </p:nvSpPr>
          <p:spPr>
            <a:xfrm>
              <a:off x="7959851" y="3150297"/>
              <a:ext cx="239888" cy="57878"/>
            </a:xfrm>
            <a:prstGeom prst="rect">
              <a:avLst/>
            </a:prstGeom>
            <a:solidFill>
              <a:srgbClr val="E2231A">
                <a:alpha val="100000"/>
              </a:srgbClr>
            </a:solidFill>
          </p:spPr>
          <p:txBody>
            <a:bodyPr/>
            <a:lstStyle/>
            <a:p/>
          </p:txBody>
        </p:sp>
        <p:sp>
          <p:nvSpPr>
            <p:cNvPr id="75" name="pl75"/>
            <p:cNvSpPr/>
            <p:nvPr/>
          </p:nvSpPr>
          <p:spPr>
            <a:xfrm>
              <a:off x="1416218" y="2184437"/>
              <a:ext cx="6663577" cy="469423"/>
            </a:xfrm>
            <a:custGeom>
              <a:avLst/>
              <a:pathLst>
                <a:path w="6663577" h="469423">
                  <a:moveTo>
                    <a:pt x="0" y="447070"/>
                  </a:moveTo>
                  <a:lnTo>
                    <a:pt x="266543" y="357656"/>
                  </a:lnTo>
                  <a:lnTo>
                    <a:pt x="533086" y="380009"/>
                  </a:lnTo>
                  <a:lnTo>
                    <a:pt x="799629" y="357656"/>
                  </a:lnTo>
                  <a:lnTo>
                    <a:pt x="1066172" y="469423"/>
                  </a:lnTo>
                  <a:lnTo>
                    <a:pt x="1332715" y="447070"/>
                  </a:lnTo>
                  <a:lnTo>
                    <a:pt x="1599258" y="335302"/>
                  </a:lnTo>
                  <a:lnTo>
                    <a:pt x="1865801" y="357656"/>
                  </a:lnTo>
                  <a:lnTo>
                    <a:pt x="2132344" y="268242"/>
                  </a:lnTo>
                  <a:lnTo>
                    <a:pt x="2398888" y="424716"/>
                  </a:lnTo>
                  <a:lnTo>
                    <a:pt x="2665431" y="380009"/>
                  </a:lnTo>
                  <a:lnTo>
                    <a:pt x="2931974" y="312949"/>
                  </a:lnTo>
                  <a:lnTo>
                    <a:pt x="3198517" y="268242"/>
                  </a:lnTo>
                  <a:lnTo>
                    <a:pt x="3465060" y="201181"/>
                  </a:lnTo>
                  <a:lnTo>
                    <a:pt x="3731603" y="156474"/>
                  </a:lnTo>
                  <a:lnTo>
                    <a:pt x="3998146" y="0"/>
                  </a:lnTo>
                  <a:lnTo>
                    <a:pt x="4264689" y="22353"/>
                  </a:lnTo>
                  <a:lnTo>
                    <a:pt x="4531233" y="44707"/>
                  </a:lnTo>
                  <a:lnTo>
                    <a:pt x="4797776" y="44707"/>
                  </a:lnTo>
                  <a:lnTo>
                    <a:pt x="5064319" y="0"/>
                  </a:lnTo>
                  <a:lnTo>
                    <a:pt x="5330862" y="22353"/>
                  </a:lnTo>
                  <a:lnTo>
                    <a:pt x="5597405" y="0"/>
                  </a:lnTo>
                  <a:lnTo>
                    <a:pt x="5863948" y="0"/>
                  </a:lnTo>
                  <a:lnTo>
                    <a:pt x="6130491" y="89414"/>
                  </a:lnTo>
                  <a:lnTo>
                    <a:pt x="6397034" y="111767"/>
                  </a:lnTo>
                  <a:lnTo>
                    <a:pt x="6663577" y="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7" name="tx77"/>
            <p:cNvSpPr/>
            <p:nvPr/>
          </p:nvSpPr>
          <p:spPr>
            <a:xfrm>
              <a:off x="268864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24790" y="2977720"/>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88" name="tx88"/>
            <p:cNvSpPr/>
            <p:nvPr/>
          </p:nvSpPr>
          <p:spPr>
            <a:xfrm>
              <a:off x="2657505" y="29816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77.3</a:t>
              </a:r>
            </a:p>
          </p:txBody>
        </p:sp>
        <p:sp>
          <p:nvSpPr>
            <p:cNvPr id="89" name="tx89"/>
            <p:cNvSpPr/>
            <p:nvPr/>
          </p:nvSpPr>
          <p:spPr>
            <a:xfrm>
              <a:off x="4029398" y="297065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a:t>
              </a:r>
            </a:p>
          </p:txBody>
        </p:sp>
        <p:sp>
          <p:nvSpPr>
            <p:cNvPr id="90" name="tx90"/>
            <p:cNvSpPr/>
            <p:nvPr/>
          </p:nvSpPr>
          <p:spPr>
            <a:xfrm>
              <a:off x="5322937" y="28890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83.3</a:t>
              </a:r>
            </a:p>
          </p:txBody>
        </p:sp>
        <p:sp>
          <p:nvSpPr>
            <p:cNvPr id="91" name="tx91"/>
            <p:cNvSpPr/>
            <p:nvPr/>
          </p:nvSpPr>
          <p:spPr>
            <a:xfrm>
              <a:off x="6389109" y="2871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84.5</a:t>
              </a:r>
            </a:p>
          </p:txBody>
        </p:sp>
        <p:sp>
          <p:nvSpPr>
            <p:cNvPr id="92" name="tx92"/>
            <p:cNvSpPr/>
            <p:nvPr/>
          </p:nvSpPr>
          <p:spPr>
            <a:xfrm>
              <a:off x="6655652" y="28907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93" name="tx93"/>
            <p:cNvSpPr/>
            <p:nvPr/>
          </p:nvSpPr>
          <p:spPr>
            <a:xfrm>
              <a:off x="6922195" y="28615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a:t>
              </a:r>
            </a:p>
          </p:txBody>
        </p:sp>
        <p:sp>
          <p:nvSpPr>
            <p:cNvPr id="94" name="tx94"/>
            <p:cNvSpPr/>
            <p:nvPr/>
          </p:nvSpPr>
          <p:spPr>
            <a:xfrm>
              <a:off x="7188738" y="29115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81.9</a:t>
              </a:r>
            </a:p>
          </p:txBody>
        </p:sp>
        <p:sp>
          <p:nvSpPr>
            <p:cNvPr id="95" name="tx95"/>
            <p:cNvSpPr/>
            <p:nvPr/>
          </p:nvSpPr>
          <p:spPr>
            <a:xfrm>
              <a:off x="7455282" y="29888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96" name="tx96"/>
            <p:cNvSpPr/>
            <p:nvPr/>
          </p:nvSpPr>
          <p:spPr>
            <a:xfrm>
              <a:off x="7721825" y="30011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76.1</a:t>
              </a:r>
            </a:p>
          </p:txBody>
        </p:sp>
        <p:sp>
          <p:nvSpPr>
            <p:cNvPr id="97" name="tx97"/>
            <p:cNvSpPr/>
            <p:nvPr/>
          </p:nvSpPr>
          <p:spPr>
            <a:xfrm>
              <a:off x="7988368" y="30143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98" name="pl98"/>
            <p:cNvSpPr/>
            <p:nvPr/>
          </p:nvSpPr>
          <p:spPr>
            <a:xfrm>
              <a:off x="1416218"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8242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58.3</a:t>
              </a:r>
            </a:p>
          </p:txBody>
        </p:sp>
        <p:sp>
          <p:nvSpPr>
            <p:cNvPr id="110" name="tx110"/>
            <p:cNvSpPr/>
            <p:nvPr/>
          </p:nvSpPr>
          <p:spPr>
            <a:xfrm>
              <a:off x="1324790" y="32260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1" name="tx111"/>
            <p:cNvSpPr/>
            <p:nvPr/>
          </p:nvSpPr>
          <p:spPr>
            <a:xfrm>
              <a:off x="2696682" y="38265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2" name="tx112"/>
            <p:cNvSpPr/>
            <p:nvPr/>
          </p:nvSpPr>
          <p:spPr>
            <a:xfrm>
              <a:off x="2657505" y="32313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3" name="tx113"/>
            <p:cNvSpPr/>
            <p:nvPr/>
          </p:nvSpPr>
          <p:spPr>
            <a:xfrm>
              <a:off x="3990221" y="3804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a:t>
              </a:r>
            </a:p>
          </p:txBody>
        </p:sp>
        <p:sp>
          <p:nvSpPr>
            <p:cNvPr id="114" name="tx114"/>
            <p:cNvSpPr/>
            <p:nvPr/>
          </p:nvSpPr>
          <p:spPr>
            <a:xfrm>
              <a:off x="3990221" y="320483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5" name="tx115"/>
            <p:cNvSpPr/>
            <p:nvPr/>
          </p:nvSpPr>
          <p:spPr>
            <a:xfrm>
              <a:off x="5322937" y="36634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79.2</a:t>
              </a:r>
            </a:p>
          </p:txBody>
        </p:sp>
        <p:sp>
          <p:nvSpPr>
            <p:cNvPr id="116" name="tx116"/>
            <p:cNvSpPr/>
            <p:nvPr/>
          </p:nvSpPr>
          <p:spPr>
            <a:xfrm>
              <a:off x="5349062" y="30230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7" name="tx117"/>
            <p:cNvSpPr/>
            <p:nvPr/>
          </p:nvSpPr>
          <p:spPr>
            <a:xfrm>
              <a:off x="6389109" y="36548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80.3</a:t>
              </a:r>
            </a:p>
          </p:txBody>
        </p:sp>
        <p:sp>
          <p:nvSpPr>
            <p:cNvPr id="118" name="tx118"/>
            <p:cNvSpPr/>
            <p:nvPr/>
          </p:nvSpPr>
          <p:spPr>
            <a:xfrm>
              <a:off x="6415235" y="30054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9" name="tx119"/>
            <p:cNvSpPr/>
            <p:nvPr/>
          </p:nvSpPr>
          <p:spPr>
            <a:xfrm>
              <a:off x="6655652" y="3670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78.2</a:t>
              </a:r>
            </a:p>
          </p:txBody>
        </p:sp>
        <p:sp>
          <p:nvSpPr>
            <p:cNvPr id="120" name="tx120"/>
            <p:cNvSpPr/>
            <p:nvPr/>
          </p:nvSpPr>
          <p:spPr>
            <a:xfrm>
              <a:off x="6720955" y="3031240"/>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1" name="tx121"/>
            <p:cNvSpPr/>
            <p:nvPr/>
          </p:nvSpPr>
          <p:spPr>
            <a:xfrm>
              <a:off x="6922195" y="36504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80.9</a:t>
              </a:r>
            </a:p>
          </p:txBody>
        </p:sp>
        <p:sp>
          <p:nvSpPr>
            <p:cNvPr id="122" name="tx122"/>
            <p:cNvSpPr/>
            <p:nvPr/>
          </p:nvSpPr>
          <p:spPr>
            <a:xfrm>
              <a:off x="6948321" y="299513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3" name="tx123"/>
            <p:cNvSpPr/>
            <p:nvPr/>
          </p:nvSpPr>
          <p:spPr>
            <a:xfrm>
              <a:off x="7188738" y="3674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a:t>
              </a:r>
            </a:p>
          </p:txBody>
        </p:sp>
        <p:sp>
          <p:nvSpPr>
            <p:cNvPr id="124" name="tx124"/>
            <p:cNvSpPr/>
            <p:nvPr/>
          </p:nvSpPr>
          <p:spPr>
            <a:xfrm>
              <a:off x="7214864" y="30452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5" name="tx125"/>
            <p:cNvSpPr/>
            <p:nvPr/>
          </p:nvSpPr>
          <p:spPr>
            <a:xfrm>
              <a:off x="7494458" y="373459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a:t>
              </a:r>
            </a:p>
          </p:txBody>
        </p:sp>
        <p:sp>
          <p:nvSpPr>
            <p:cNvPr id="126" name="tx126"/>
            <p:cNvSpPr/>
            <p:nvPr/>
          </p:nvSpPr>
          <p:spPr>
            <a:xfrm>
              <a:off x="7481407" y="31429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7" name="tx127"/>
            <p:cNvSpPr/>
            <p:nvPr/>
          </p:nvSpPr>
          <p:spPr>
            <a:xfrm>
              <a:off x="7721825" y="37459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68.5</a:t>
              </a:r>
            </a:p>
          </p:txBody>
        </p:sp>
        <p:sp>
          <p:nvSpPr>
            <p:cNvPr id="128" name="tx128"/>
            <p:cNvSpPr/>
            <p:nvPr/>
          </p:nvSpPr>
          <p:spPr>
            <a:xfrm>
              <a:off x="7747950" y="31604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29" name="tx129"/>
            <p:cNvSpPr/>
            <p:nvPr/>
          </p:nvSpPr>
          <p:spPr>
            <a:xfrm>
              <a:off x="7988368" y="37241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a:t>
              </a:r>
            </a:p>
          </p:txBody>
        </p:sp>
        <p:sp>
          <p:nvSpPr>
            <p:cNvPr id="130" name="tx130"/>
            <p:cNvSpPr/>
            <p:nvPr/>
          </p:nvSpPr>
          <p:spPr>
            <a:xfrm>
              <a:off x="8014493" y="31441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86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7165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19469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4448"/>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Austria, 2000-2025</a:t>
              </a:r>
            </a:p>
          </p:txBody>
        </p:sp>
        <p:sp>
          <p:nvSpPr>
            <p:cNvPr id="161" name="pl161"/>
            <p:cNvSpPr/>
            <p:nvPr/>
          </p:nvSpPr>
          <p:spPr>
            <a:xfrm>
              <a:off x="22686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2133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5808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102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4100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857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1304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246460" cy="129091"/>
            </a:xfrm>
            <a:prstGeom prst="rect">
              <a:avLst/>
            </a:prstGeom>
            <a:solidFill>
              <a:srgbClr val="80BD41">
                <a:alpha val="100000"/>
              </a:srgbClr>
            </a:solidFill>
          </p:spPr>
          <p:txBody>
            <a:bodyPr/>
            <a:lstStyle/>
            <a:p/>
          </p:txBody>
        </p:sp>
        <p:sp>
          <p:nvSpPr>
            <p:cNvPr id="173" name="rc173"/>
            <p:cNvSpPr/>
            <p:nvPr/>
          </p:nvSpPr>
          <p:spPr>
            <a:xfrm>
              <a:off x="7542734" y="5954972"/>
              <a:ext cx="329047" cy="129091"/>
            </a:xfrm>
            <a:prstGeom prst="rect">
              <a:avLst/>
            </a:prstGeom>
            <a:solidFill>
              <a:srgbClr val="E2231A">
                <a:alpha val="100000"/>
              </a:srgbClr>
            </a:solidFill>
          </p:spPr>
          <p:txBody>
            <a:bodyPr/>
            <a:lstStyle/>
            <a:p/>
          </p:txBody>
        </p:sp>
        <p:sp>
          <p:nvSpPr>
            <p:cNvPr id="174" name="rc174"/>
            <p:cNvSpPr/>
            <p:nvPr/>
          </p:nvSpPr>
          <p:spPr>
            <a:xfrm>
              <a:off x="1296273" y="5793607"/>
              <a:ext cx="5326216" cy="129091"/>
            </a:xfrm>
            <a:prstGeom prst="rect">
              <a:avLst/>
            </a:prstGeom>
            <a:solidFill>
              <a:srgbClr val="80BD41">
                <a:alpha val="100000"/>
              </a:srgbClr>
            </a:solidFill>
          </p:spPr>
          <p:txBody>
            <a:bodyPr/>
            <a:lstStyle/>
            <a:p/>
          </p:txBody>
        </p:sp>
        <p:sp>
          <p:nvSpPr>
            <p:cNvPr id="175" name="rc175"/>
            <p:cNvSpPr/>
            <p:nvPr/>
          </p:nvSpPr>
          <p:spPr>
            <a:xfrm>
              <a:off x="6622489" y="5793607"/>
              <a:ext cx="591974" cy="129091"/>
            </a:xfrm>
            <a:prstGeom prst="rect">
              <a:avLst/>
            </a:prstGeom>
            <a:solidFill>
              <a:srgbClr val="E2231A">
                <a:alpha val="100000"/>
              </a:srgbClr>
            </a:solidFill>
          </p:spPr>
          <p:txBody>
            <a:bodyPr/>
            <a:lstStyle/>
            <a:p/>
          </p:txBody>
        </p:sp>
        <p:sp>
          <p:nvSpPr>
            <p:cNvPr id="176" name="rc176"/>
            <p:cNvSpPr/>
            <p:nvPr/>
          </p:nvSpPr>
          <p:spPr>
            <a:xfrm>
              <a:off x="1296273" y="5632243"/>
              <a:ext cx="5558027" cy="129091"/>
            </a:xfrm>
            <a:prstGeom prst="rect">
              <a:avLst/>
            </a:prstGeom>
            <a:solidFill>
              <a:srgbClr val="80BD41">
                <a:alpha val="100000"/>
              </a:srgbClr>
            </a:solidFill>
          </p:spPr>
          <p:txBody>
            <a:bodyPr/>
            <a:lstStyle/>
            <a:p/>
          </p:txBody>
        </p:sp>
        <p:sp>
          <p:nvSpPr>
            <p:cNvPr id="177" name="rc177"/>
            <p:cNvSpPr/>
            <p:nvPr/>
          </p:nvSpPr>
          <p:spPr>
            <a:xfrm>
              <a:off x="6854301" y="5632243"/>
              <a:ext cx="292486" cy="129091"/>
            </a:xfrm>
            <a:prstGeom prst="rect">
              <a:avLst/>
            </a:prstGeom>
            <a:solidFill>
              <a:srgbClr val="E2231A">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84.5</a:t>
              </a:r>
            </a:p>
          </p:txBody>
        </p:sp>
        <p:sp>
          <p:nvSpPr>
            <p:cNvPr id="179" name="tx179"/>
            <p:cNvSpPr/>
            <p:nvPr/>
          </p:nvSpPr>
          <p:spPr>
            <a:xfrm>
              <a:off x="739703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76.1</a:t>
              </a:r>
            </a:p>
          </p:txBody>
        </p:sp>
        <p:sp>
          <p:nvSpPr>
            <p:cNvPr id="180" name="tx180"/>
            <p:cNvSpPr/>
            <p:nvPr/>
          </p:nvSpPr>
          <p:spPr>
            <a:xfrm>
              <a:off x="7326787"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75.2</a:t>
              </a:r>
            </a:p>
          </p:txBody>
        </p:sp>
        <p:sp>
          <p:nvSpPr>
            <p:cNvPr id="181" name="tx181"/>
            <p:cNvSpPr/>
            <p:nvPr/>
          </p:nvSpPr>
          <p:spPr>
            <a:xfrm>
              <a:off x="431401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80.3</a:t>
              </a:r>
            </a:p>
          </p:txBody>
        </p:sp>
        <p:sp>
          <p:nvSpPr>
            <p:cNvPr id="182" name="tx182"/>
            <p:cNvSpPr/>
            <p:nvPr/>
          </p:nvSpPr>
          <p:spPr>
            <a:xfrm>
              <a:off x="7631909"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3" name="tx183"/>
            <p:cNvSpPr/>
            <p:nvPr/>
          </p:nvSpPr>
          <p:spPr>
            <a:xfrm>
              <a:off x="385388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68.5</a:t>
              </a:r>
            </a:p>
          </p:txBody>
        </p:sp>
        <p:sp>
          <p:nvSpPr>
            <p:cNvPr id="184" name="tx184"/>
            <p:cNvSpPr/>
            <p:nvPr/>
          </p:nvSpPr>
          <p:spPr>
            <a:xfrm>
              <a:off x="6843128"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85" name="tx185"/>
            <p:cNvSpPr/>
            <p:nvPr/>
          </p:nvSpPr>
          <p:spPr>
            <a:xfrm>
              <a:off x="3969793"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71.4</a:t>
              </a:r>
            </a:p>
          </p:txBody>
        </p:sp>
        <p:sp>
          <p:nvSpPr>
            <p:cNvPr id="186" name="tx186"/>
            <p:cNvSpPr/>
            <p:nvPr/>
          </p:nvSpPr>
          <p:spPr>
            <a:xfrm>
              <a:off x="6925195"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16330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2" name="tx192"/>
            <p:cNvSpPr/>
            <p:nvPr/>
          </p:nvSpPr>
          <p:spPr>
            <a:xfrm>
              <a:off x="510803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7052757"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(95%) was the same as in 2019 (95%).
The number of children vaccinated with MCV1 decreased 11% compared to in 2019.
The number of surviving infants decreased approximately 11%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4107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9855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85603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01350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6234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1981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7729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43476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59224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903364"/>
              <a:ext cx="420026" cy="58976"/>
            </a:xfrm>
            <a:prstGeom prst="rect">
              <a:avLst/>
            </a:prstGeom>
            <a:solidFill>
              <a:srgbClr val="1CABE2">
                <a:alpha val="100000"/>
              </a:srgbClr>
            </a:solidFill>
          </p:spPr>
          <p:txBody>
            <a:bodyPr/>
            <a:lstStyle/>
            <a:p/>
          </p:txBody>
        </p:sp>
        <p:sp>
          <p:nvSpPr>
            <p:cNvPr id="28" name="rc28"/>
            <p:cNvSpPr/>
            <p:nvPr/>
          </p:nvSpPr>
          <p:spPr>
            <a:xfrm>
              <a:off x="1425243" y="4829221"/>
              <a:ext cx="420026" cy="133118"/>
            </a:xfrm>
            <a:prstGeom prst="rect">
              <a:avLst/>
            </a:prstGeom>
            <a:solidFill>
              <a:srgbClr val="1CABE2">
                <a:alpha val="100000"/>
              </a:srgbClr>
            </a:solidFill>
          </p:spPr>
          <p:txBody>
            <a:bodyPr/>
            <a:lstStyle/>
            <a:p/>
          </p:txBody>
        </p:sp>
        <p:sp>
          <p:nvSpPr>
            <p:cNvPr id="29" name="rc29"/>
            <p:cNvSpPr/>
            <p:nvPr/>
          </p:nvSpPr>
          <p:spPr>
            <a:xfrm>
              <a:off x="1891939" y="4756764"/>
              <a:ext cx="420026" cy="205575"/>
            </a:xfrm>
            <a:prstGeom prst="rect">
              <a:avLst/>
            </a:prstGeom>
            <a:solidFill>
              <a:srgbClr val="1CABE2">
                <a:alpha val="100000"/>
              </a:srgbClr>
            </a:solidFill>
          </p:spPr>
          <p:txBody>
            <a:bodyPr/>
            <a:lstStyle/>
            <a:p/>
          </p:txBody>
        </p:sp>
        <p:sp>
          <p:nvSpPr>
            <p:cNvPr id="30" name="rc30"/>
            <p:cNvSpPr/>
            <p:nvPr/>
          </p:nvSpPr>
          <p:spPr>
            <a:xfrm>
              <a:off x="2358635" y="4456826"/>
              <a:ext cx="420026" cy="505514"/>
            </a:xfrm>
            <a:prstGeom prst="rect">
              <a:avLst/>
            </a:prstGeom>
            <a:solidFill>
              <a:srgbClr val="1CABE2">
                <a:alpha val="100000"/>
              </a:srgbClr>
            </a:solidFill>
          </p:spPr>
          <p:txBody>
            <a:bodyPr/>
            <a:lstStyle/>
            <a:p/>
          </p:txBody>
        </p:sp>
        <p:sp>
          <p:nvSpPr>
            <p:cNvPr id="31" name="rc31"/>
            <p:cNvSpPr/>
            <p:nvPr/>
          </p:nvSpPr>
          <p:spPr>
            <a:xfrm>
              <a:off x="2825330" y="4915159"/>
              <a:ext cx="420026" cy="47181"/>
            </a:xfrm>
            <a:prstGeom prst="rect">
              <a:avLst/>
            </a:prstGeom>
            <a:solidFill>
              <a:srgbClr val="1CABE2">
                <a:alpha val="100000"/>
              </a:srgbClr>
            </a:solidFill>
          </p:spPr>
          <p:txBody>
            <a:bodyPr/>
            <a:lstStyle/>
            <a:p/>
          </p:txBody>
        </p:sp>
        <p:sp>
          <p:nvSpPr>
            <p:cNvPr id="32" name="rc32"/>
            <p:cNvSpPr/>
            <p:nvPr/>
          </p:nvSpPr>
          <p:spPr>
            <a:xfrm>
              <a:off x="3292026" y="4803946"/>
              <a:ext cx="420026" cy="158394"/>
            </a:xfrm>
            <a:prstGeom prst="rect">
              <a:avLst/>
            </a:prstGeom>
            <a:solidFill>
              <a:srgbClr val="1CABE2">
                <a:alpha val="100000"/>
              </a:srgbClr>
            </a:solidFill>
          </p:spPr>
          <p:txBody>
            <a:bodyPr/>
            <a:lstStyle/>
            <a:p/>
          </p:txBody>
        </p:sp>
        <p:sp>
          <p:nvSpPr>
            <p:cNvPr id="33" name="rc33"/>
            <p:cNvSpPr/>
            <p:nvPr/>
          </p:nvSpPr>
          <p:spPr>
            <a:xfrm>
              <a:off x="3758722" y="4832592"/>
              <a:ext cx="420026" cy="129748"/>
            </a:xfrm>
            <a:prstGeom prst="rect">
              <a:avLst/>
            </a:prstGeom>
            <a:solidFill>
              <a:srgbClr val="1CABE2">
                <a:alpha val="100000"/>
              </a:srgbClr>
            </a:solidFill>
          </p:spPr>
          <p:txBody>
            <a:bodyPr/>
            <a:lstStyle/>
            <a:p/>
          </p:txBody>
        </p:sp>
        <p:sp>
          <p:nvSpPr>
            <p:cNvPr id="34" name="rc34"/>
            <p:cNvSpPr/>
            <p:nvPr/>
          </p:nvSpPr>
          <p:spPr>
            <a:xfrm>
              <a:off x="4225417" y="4707898"/>
              <a:ext cx="420026" cy="254442"/>
            </a:xfrm>
            <a:prstGeom prst="rect">
              <a:avLst/>
            </a:prstGeom>
            <a:solidFill>
              <a:srgbClr val="1CABE2">
                <a:alpha val="100000"/>
              </a:srgbClr>
            </a:solidFill>
          </p:spPr>
          <p:txBody>
            <a:bodyPr/>
            <a:lstStyle/>
            <a:p/>
          </p:txBody>
        </p:sp>
        <p:sp>
          <p:nvSpPr>
            <p:cNvPr id="35" name="rc35"/>
            <p:cNvSpPr/>
            <p:nvPr/>
          </p:nvSpPr>
          <p:spPr>
            <a:xfrm>
              <a:off x="4692113" y="4920214"/>
              <a:ext cx="420026" cy="42126"/>
            </a:xfrm>
            <a:prstGeom prst="rect">
              <a:avLst/>
            </a:prstGeom>
            <a:solidFill>
              <a:srgbClr val="1CABE2">
                <a:alpha val="100000"/>
              </a:srgbClr>
            </a:solidFill>
          </p:spPr>
          <p:txBody>
            <a:bodyPr/>
            <a:lstStyle/>
            <a:p/>
          </p:txBody>
        </p:sp>
        <p:sp>
          <p:nvSpPr>
            <p:cNvPr id="36" name="rc36"/>
            <p:cNvSpPr/>
            <p:nvPr/>
          </p:nvSpPr>
          <p:spPr>
            <a:xfrm>
              <a:off x="5158809" y="4960655"/>
              <a:ext cx="420026" cy="1685"/>
            </a:xfrm>
            <a:prstGeom prst="rect">
              <a:avLst/>
            </a:prstGeom>
            <a:solidFill>
              <a:srgbClr val="1CABE2">
                <a:alpha val="100000"/>
              </a:srgbClr>
            </a:solidFill>
          </p:spPr>
          <p:txBody>
            <a:bodyPr/>
            <a:lstStyle/>
            <a:p/>
          </p:txBody>
        </p:sp>
        <p:sp>
          <p:nvSpPr>
            <p:cNvPr id="37" name="rc37"/>
            <p:cNvSpPr/>
            <p:nvPr/>
          </p:nvSpPr>
          <p:spPr>
            <a:xfrm>
              <a:off x="5625505" y="4960655"/>
              <a:ext cx="420026" cy="1685"/>
            </a:xfrm>
            <a:prstGeom prst="rect">
              <a:avLst/>
            </a:prstGeom>
            <a:solidFill>
              <a:srgbClr val="1CABE2">
                <a:alpha val="100000"/>
              </a:srgbClr>
            </a:solidFill>
          </p:spPr>
          <p:txBody>
            <a:bodyPr/>
            <a:lstStyle/>
            <a:p/>
          </p:txBody>
        </p:sp>
        <p:sp>
          <p:nvSpPr>
            <p:cNvPr id="38" name="rc38"/>
            <p:cNvSpPr/>
            <p:nvPr/>
          </p:nvSpPr>
          <p:spPr>
            <a:xfrm>
              <a:off x="6092200" y="4645551"/>
              <a:ext cx="420026" cy="316789"/>
            </a:xfrm>
            <a:prstGeom prst="rect">
              <a:avLst/>
            </a:prstGeom>
            <a:solidFill>
              <a:srgbClr val="1CABE2">
                <a:alpha val="100000"/>
              </a:srgbClr>
            </a:solidFill>
          </p:spPr>
          <p:txBody>
            <a:bodyPr/>
            <a:lstStyle/>
            <a:p/>
          </p:txBody>
        </p:sp>
        <p:sp>
          <p:nvSpPr>
            <p:cNvPr id="39" name="rc39"/>
            <p:cNvSpPr/>
            <p:nvPr/>
          </p:nvSpPr>
          <p:spPr>
            <a:xfrm>
              <a:off x="6558896" y="4023768"/>
              <a:ext cx="420026" cy="938571"/>
            </a:xfrm>
            <a:prstGeom prst="rect">
              <a:avLst/>
            </a:prstGeom>
            <a:solidFill>
              <a:srgbClr val="1CABE2">
                <a:alpha val="100000"/>
              </a:srgbClr>
            </a:solidFill>
          </p:spPr>
          <p:txBody>
            <a:bodyPr/>
            <a:lstStyle/>
            <a:p/>
          </p:txBody>
        </p:sp>
        <p:sp>
          <p:nvSpPr>
            <p:cNvPr id="40" name="rc40"/>
            <p:cNvSpPr/>
            <p:nvPr/>
          </p:nvSpPr>
          <p:spPr>
            <a:xfrm>
              <a:off x="7025592" y="4734859"/>
              <a:ext cx="420026" cy="227481"/>
            </a:xfrm>
            <a:prstGeom prst="rect">
              <a:avLst/>
            </a:prstGeom>
            <a:solidFill>
              <a:srgbClr val="1CABE2">
                <a:alpha val="100000"/>
              </a:srgbClr>
            </a:solidFill>
          </p:spPr>
          <p:txBody>
            <a:bodyPr/>
            <a:lstStyle/>
            <a:p/>
          </p:txBody>
        </p:sp>
        <p:sp>
          <p:nvSpPr>
            <p:cNvPr id="41" name="pl41"/>
            <p:cNvSpPr/>
            <p:nvPr/>
          </p:nvSpPr>
          <p:spPr>
            <a:xfrm>
              <a:off x="1168561" y="1990196"/>
              <a:ext cx="6067044" cy="375428"/>
            </a:xfrm>
            <a:custGeom>
              <a:avLst/>
              <a:pathLst>
                <a:path w="6067044" h="375428">
                  <a:moveTo>
                    <a:pt x="0" y="375428"/>
                  </a:moveTo>
                  <a:lnTo>
                    <a:pt x="466695" y="281571"/>
                  </a:lnTo>
                  <a:lnTo>
                    <a:pt x="933391" y="219000"/>
                  </a:lnTo>
                  <a:lnTo>
                    <a:pt x="1400087" y="0"/>
                  </a:lnTo>
                  <a:lnTo>
                    <a:pt x="1866782" y="31285"/>
                  </a:lnTo>
                  <a:lnTo>
                    <a:pt x="2333478" y="62571"/>
                  </a:lnTo>
                  <a:lnTo>
                    <a:pt x="2800174" y="62571"/>
                  </a:lnTo>
                  <a:lnTo>
                    <a:pt x="3266869" y="0"/>
                  </a:lnTo>
                  <a:lnTo>
                    <a:pt x="3733565" y="31285"/>
                  </a:lnTo>
                  <a:lnTo>
                    <a:pt x="4200261" y="0"/>
                  </a:lnTo>
                  <a:lnTo>
                    <a:pt x="4666957" y="0"/>
                  </a:lnTo>
                  <a:lnTo>
                    <a:pt x="5133652" y="125142"/>
                  </a:lnTo>
                  <a:lnTo>
                    <a:pt x="5600348" y="156428"/>
                  </a:lnTo>
                  <a:lnTo>
                    <a:pt x="6067044" y="0"/>
                  </a:lnTo>
                </a:path>
              </a:pathLst>
            </a:custGeom>
            <a:ln w="27101" cap="flat">
              <a:solidFill>
                <a:srgbClr val="00833D">
                  <a:alpha val="100000"/>
                </a:srgbClr>
              </a:solidFill>
              <a:prstDash val="solid"/>
              <a:round/>
            </a:ln>
          </p:spPr>
          <p:txBody>
            <a:bodyPr/>
            <a:lstStyle/>
            <a:p/>
          </p:txBody>
        </p:sp>
        <p:sp>
          <p:nvSpPr>
            <p:cNvPr id="42" name="pl42"/>
            <p:cNvSpPr/>
            <p:nvPr/>
          </p:nvSpPr>
          <p:spPr>
            <a:xfrm>
              <a:off x="1168561" y="2021482"/>
              <a:ext cx="6067044" cy="625714"/>
            </a:xfrm>
            <a:custGeom>
              <a:avLst/>
              <a:pathLst>
                <a:path w="6067044" h="625714">
                  <a:moveTo>
                    <a:pt x="0" y="625714"/>
                  </a:moveTo>
                  <a:lnTo>
                    <a:pt x="466695" y="531857"/>
                  </a:lnTo>
                  <a:lnTo>
                    <a:pt x="933391" y="438000"/>
                  </a:lnTo>
                  <a:lnTo>
                    <a:pt x="1400087" y="187714"/>
                  </a:lnTo>
                  <a:lnTo>
                    <a:pt x="1866782" y="281571"/>
                  </a:lnTo>
                  <a:lnTo>
                    <a:pt x="2333478" y="281571"/>
                  </a:lnTo>
                  <a:lnTo>
                    <a:pt x="2800174" y="281571"/>
                  </a:lnTo>
                  <a:lnTo>
                    <a:pt x="3266869" y="187714"/>
                  </a:lnTo>
                  <a:lnTo>
                    <a:pt x="3733565" y="187714"/>
                  </a:lnTo>
                  <a:lnTo>
                    <a:pt x="4200261" y="0"/>
                  </a:lnTo>
                  <a:lnTo>
                    <a:pt x="4666957" y="62571"/>
                  </a:lnTo>
                  <a:lnTo>
                    <a:pt x="5133652" y="406714"/>
                  </a:lnTo>
                  <a:lnTo>
                    <a:pt x="5600348" y="312857"/>
                  </a:lnTo>
                  <a:lnTo>
                    <a:pt x="6067044" y="312857"/>
                  </a:lnTo>
                </a:path>
              </a:pathLst>
            </a:custGeom>
            <a:ln w="27101" cap="flat">
              <a:solidFill>
                <a:srgbClr val="002759">
                  <a:alpha val="100000"/>
                </a:srgbClr>
              </a:solidFill>
              <a:prstDash val="solid"/>
              <a:round/>
            </a:ln>
          </p:spPr>
          <p:txBody>
            <a:bodyPr/>
            <a:lstStyle/>
            <a:p/>
          </p:txBody>
        </p:sp>
        <p:sp>
          <p:nvSpPr>
            <p:cNvPr id="43" name="pt43"/>
            <p:cNvSpPr/>
            <p:nvPr/>
          </p:nvSpPr>
          <p:spPr>
            <a:xfrm>
              <a:off x="1136959" y="2334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2240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2177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1989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2021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2021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1989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2083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2115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136959" y="2615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03655" y="2521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070351" y="2427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2177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2271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2271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2271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2177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2177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1989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2052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2396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2302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2302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02242" y="477346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2" name="tx72"/>
            <p:cNvSpPr/>
            <p:nvPr/>
          </p:nvSpPr>
          <p:spPr>
            <a:xfrm>
              <a:off x="1568938" y="469937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a:t>
              </a:r>
            </a:p>
          </p:txBody>
        </p:sp>
        <p:sp>
          <p:nvSpPr>
            <p:cNvPr id="73" name="tx73"/>
            <p:cNvSpPr/>
            <p:nvPr/>
          </p:nvSpPr>
          <p:spPr>
            <a:xfrm>
              <a:off x="2002474" y="462837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122</a:t>
              </a:r>
            </a:p>
          </p:txBody>
        </p:sp>
        <p:sp>
          <p:nvSpPr>
            <p:cNvPr id="74" name="tx74"/>
            <p:cNvSpPr/>
            <p:nvPr/>
          </p:nvSpPr>
          <p:spPr>
            <a:xfrm>
              <a:off x="2469170" y="432692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300</a:t>
              </a:r>
            </a:p>
          </p:txBody>
        </p:sp>
        <p:sp>
          <p:nvSpPr>
            <p:cNvPr id="75" name="tx75"/>
            <p:cNvSpPr/>
            <p:nvPr/>
          </p:nvSpPr>
          <p:spPr>
            <a:xfrm>
              <a:off x="2969025" y="478531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76" name="tx76"/>
            <p:cNvSpPr/>
            <p:nvPr/>
          </p:nvSpPr>
          <p:spPr>
            <a:xfrm>
              <a:off x="3435720" y="467410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94</a:t>
              </a:r>
            </a:p>
          </p:txBody>
        </p:sp>
        <p:sp>
          <p:nvSpPr>
            <p:cNvPr id="77" name="tx77"/>
            <p:cNvSpPr/>
            <p:nvPr/>
          </p:nvSpPr>
          <p:spPr>
            <a:xfrm>
              <a:off x="3902416" y="4705660"/>
              <a:ext cx="132637"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a:t>
              </a:r>
            </a:p>
          </p:txBody>
        </p:sp>
        <p:sp>
          <p:nvSpPr>
            <p:cNvPr id="78" name="tx78"/>
            <p:cNvSpPr/>
            <p:nvPr/>
          </p:nvSpPr>
          <p:spPr>
            <a:xfrm>
              <a:off x="4335953" y="457805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a:t>
              </a:r>
            </a:p>
          </p:txBody>
        </p:sp>
        <p:sp>
          <p:nvSpPr>
            <p:cNvPr id="79" name="tx79"/>
            <p:cNvSpPr/>
            <p:nvPr/>
          </p:nvSpPr>
          <p:spPr>
            <a:xfrm>
              <a:off x="4835808" y="479037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80" name="tx80"/>
            <p:cNvSpPr/>
            <p:nvPr/>
          </p:nvSpPr>
          <p:spPr>
            <a:xfrm>
              <a:off x="5335663" y="483226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1" name="tx81"/>
            <p:cNvSpPr/>
            <p:nvPr/>
          </p:nvSpPr>
          <p:spPr>
            <a:xfrm>
              <a:off x="5802358" y="483226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2" name="tx82"/>
            <p:cNvSpPr/>
            <p:nvPr/>
          </p:nvSpPr>
          <p:spPr>
            <a:xfrm>
              <a:off x="6202735" y="451570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188</a:t>
              </a:r>
            </a:p>
          </p:txBody>
        </p:sp>
        <p:sp>
          <p:nvSpPr>
            <p:cNvPr id="83" name="tx83"/>
            <p:cNvSpPr/>
            <p:nvPr/>
          </p:nvSpPr>
          <p:spPr>
            <a:xfrm>
              <a:off x="6669431" y="389538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557</a:t>
              </a:r>
            </a:p>
          </p:txBody>
        </p:sp>
        <p:sp>
          <p:nvSpPr>
            <p:cNvPr id="84" name="tx84"/>
            <p:cNvSpPr/>
            <p:nvPr/>
          </p:nvSpPr>
          <p:spPr>
            <a:xfrm>
              <a:off x="7136127" y="460495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135</a:t>
              </a:r>
            </a:p>
          </p:txBody>
        </p:sp>
        <p:sp>
          <p:nvSpPr>
            <p:cNvPr id="85" name="pl85"/>
            <p:cNvSpPr/>
            <p:nvPr/>
          </p:nvSpPr>
          <p:spPr>
            <a:xfrm>
              <a:off x="7254805" y="1990299"/>
              <a:ext cx="607499" cy="3257"/>
            </a:xfrm>
            <a:custGeom>
              <a:avLst/>
              <a:pathLst>
                <a:path w="607499" h="3257">
                  <a:moveTo>
                    <a:pt x="607499" y="3257"/>
                  </a:moveTo>
                  <a:lnTo>
                    <a:pt x="0" y="0"/>
                  </a:lnTo>
                </a:path>
              </a:pathLst>
            </a:custGeom>
          </p:spPr>
          <p:txBody>
            <a:bodyPr/>
            <a:lstStyle/>
            <a:p/>
          </p:txBody>
        </p:sp>
        <p:sp>
          <p:nvSpPr>
            <p:cNvPr id="86" name="pl86"/>
            <p:cNvSpPr/>
            <p:nvPr/>
          </p:nvSpPr>
          <p:spPr>
            <a:xfrm>
              <a:off x="7254803" y="2334488"/>
              <a:ext cx="607500" cy="4709"/>
            </a:xfrm>
            <a:custGeom>
              <a:avLst/>
              <a:pathLst>
                <a:path w="607500" h="4709">
                  <a:moveTo>
                    <a:pt x="607500" y="4709"/>
                  </a:moveTo>
                  <a:lnTo>
                    <a:pt x="0" y="0"/>
                  </a:lnTo>
                </a:path>
              </a:pathLst>
            </a:custGeom>
          </p:spPr>
          <p:txBody>
            <a:bodyPr/>
            <a:lstStyle/>
            <a:p/>
          </p:txBody>
        </p:sp>
        <p:sp>
          <p:nvSpPr>
            <p:cNvPr id="87" name="pg87"/>
            <p:cNvSpPr/>
            <p:nvPr/>
          </p:nvSpPr>
          <p:spPr>
            <a:xfrm>
              <a:off x="7793724" y="190515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94627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9" name="pg89"/>
            <p:cNvSpPr/>
            <p:nvPr/>
          </p:nvSpPr>
          <p:spPr>
            <a:xfrm>
              <a:off x="7793724" y="225079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29192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84%</a:t>
              </a:r>
            </a:p>
          </p:txBody>
        </p:sp>
        <p:sp>
          <p:nvSpPr>
            <p:cNvPr id="91" name="rc91"/>
            <p:cNvSpPr/>
            <p:nvPr/>
          </p:nvSpPr>
          <p:spPr>
            <a:xfrm>
              <a:off x="888543" y="1578789"/>
              <a:ext cx="7747148" cy="354467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614019" y="407243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4" name="tx94"/>
            <p:cNvSpPr/>
            <p:nvPr/>
          </p:nvSpPr>
          <p:spPr>
            <a:xfrm>
              <a:off x="508103" y="321348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5" name="tx95"/>
            <p:cNvSpPr/>
            <p:nvPr/>
          </p:nvSpPr>
          <p:spPr>
            <a:xfrm>
              <a:off x="508103" y="237095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6" name="tx96"/>
            <p:cNvSpPr/>
            <p:nvPr/>
          </p:nvSpPr>
          <p:spPr>
            <a:xfrm>
              <a:off x="508103" y="152843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7" name="tx97"/>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2633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493001"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95972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2642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93120"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35981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2651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67906"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34602"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01297"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67993"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59958"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2668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9338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29279" y="5900002"/>
              <a:ext cx="201456" cy="201456"/>
            </a:xfrm>
            <a:prstGeom prst="rect">
              <a:avLst/>
            </a:prstGeom>
            <a:solidFill>
              <a:srgbClr val="1CABE2">
                <a:alpha val="100000"/>
              </a:srgbClr>
            </a:solidFill>
          </p:spPr>
          <p:txBody>
            <a:bodyPr/>
            <a:lstStyle/>
            <a:p/>
          </p:txBody>
        </p:sp>
        <p:sp>
          <p:nvSpPr>
            <p:cNvPr id="131" name="tx13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2068291" y="1334104"/>
              <a:ext cx="53876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Austria,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135 confirmed measles cases in Austria. In the same year, MCV1 coverage was 95% and MCV2 coverage was 84%.
The number of cases in 2025 was 76% lower than in 2024 (n=557).
The highest number of measles cases was reported in 2024 (n=557). In this year, MCV1 coverage was 90%.
Austria reported measles vaccine stockouts in 2019, 2020, 2021, and 2022.</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Austria saw a decrease in measles cases compared with 2024, while MCV1 coverage was 95% and MCV2 coverage was 84%.</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2846325"/>
              <a:ext cx="3520101" cy="1769232"/>
            </a:xfrm>
            <a:custGeom>
              <a:avLst/>
              <a:pathLst>
                <a:path w="3520101" h="1769232">
                  <a:moveTo>
                    <a:pt x="0" y="1769232"/>
                  </a:moveTo>
                  <a:lnTo>
                    <a:pt x="140804" y="1769232"/>
                  </a:lnTo>
                  <a:lnTo>
                    <a:pt x="281608" y="1769232"/>
                  </a:lnTo>
                  <a:lnTo>
                    <a:pt x="422412" y="1769232"/>
                  </a:lnTo>
                  <a:lnTo>
                    <a:pt x="563216" y="1769232"/>
                  </a:lnTo>
                  <a:lnTo>
                    <a:pt x="704020" y="1769232"/>
                  </a:lnTo>
                  <a:lnTo>
                    <a:pt x="844824" y="1769232"/>
                  </a:lnTo>
                  <a:lnTo>
                    <a:pt x="985628" y="1769232"/>
                  </a:lnTo>
                  <a:lnTo>
                    <a:pt x="1126432" y="1769232"/>
                  </a:lnTo>
                  <a:lnTo>
                    <a:pt x="1267236" y="1769232"/>
                  </a:lnTo>
                  <a:lnTo>
                    <a:pt x="1408040" y="1633137"/>
                  </a:lnTo>
                  <a:lnTo>
                    <a:pt x="1548844" y="1633137"/>
                  </a:lnTo>
                  <a:lnTo>
                    <a:pt x="1689648" y="1497042"/>
                  </a:lnTo>
                  <a:lnTo>
                    <a:pt x="1830452" y="1497042"/>
                  </a:lnTo>
                  <a:lnTo>
                    <a:pt x="1971256" y="1360947"/>
                  </a:lnTo>
                  <a:lnTo>
                    <a:pt x="2112061" y="1497042"/>
                  </a:lnTo>
                  <a:lnTo>
                    <a:pt x="2252865" y="1769232"/>
                  </a:lnTo>
                  <a:lnTo>
                    <a:pt x="2393669" y="680473"/>
                  </a:lnTo>
                  <a:lnTo>
                    <a:pt x="2534473" y="0"/>
                  </a:lnTo>
                  <a:lnTo>
                    <a:pt x="2675277" y="680473"/>
                  </a:lnTo>
                  <a:lnTo>
                    <a:pt x="2816081" y="272189"/>
                  </a:lnTo>
                  <a:lnTo>
                    <a:pt x="2956885" y="272189"/>
                  </a:lnTo>
                  <a:lnTo>
                    <a:pt x="3097689" y="136094"/>
                  </a:lnTo>
                  <a:lnTo>
                    <a:pt x="3238493" y="680473"/>
                  </a:lnTo>
                  <a:lnTo>
                    <a:pt x="3379297" y="272189"/>
                  </a:lnTo>
                  <a:lnTo>
                    <a:pt x="3520101" y="816568"/>
                  </a:lnTo>
                </a:path>
              </a:pathLst>
            </a:custGeom>
            <a:ln w="27101" cap="flat">
              <a:solidFill>
                <a:srgbClr val="0058AB">
                  <a:alpha val="80000"/>
                </a:srgbClr>
              </a:solidFill>
              <a:prstDash val="solid"/>
              <a:round/>
            </a:ln>
          </p:spPr>
          <p:txBody>
            <a:bodyPr/>
            <a:lstStyle/>
            <a:p/>
          </p:txBody>
        </p:sp>
        <p:sp>
          <p:nvSpPr>
            <p:cNvPr id="24" name="pl24"/>
            <p:cNvSpPr/>
            <p:nvPr/>
          </p:nvSpPr>
          <p:spPr>
            <a:xfrm>
              <a:off x="943464" y="2846325"/>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5" name="pl25"/>
            <p:cNvSpPr/>
            <p:nvPr/>
          </p:nvSpPr>
          <p:spPr>
            <a:xfrm>
              <a:off x="943464" y="4071178"/>
              <a:ext cx="3520101" cy="408284"/>
            </a:xfrm>
            <a:custGeom>
              <a:avLst/>
              <a:pathLst>
                <a:path w="3520101" h="408284">
                  <a:moveTo>
                    <a:pt x="0" y="0"/>
                  </a:moveTo>
                  <a:lnTo>
                    <a:pt x="140804" y="272189"/>
                  </a:lnTo>
                  <a:lnTo>
                    <a:pt x="281608" y="272189"/>
                  </a:lnTo>
                  <a:lnTo>
                    <a:pt x="422412" y="408284"/>
                  </a:lnTo>
                  <a:lnTo>
                    <a:pt x="563216" y="272189"/>
                  </a:lnTo>
                  <a:lnTo>
                    <a:pt x="704020" y="272189"/>
                  </a:lnTo>
                  <a:lnTo>
                    <a:pt x="844824" y="408284"/>
                  </a:lnTo>
                  <a:lnTo>
                    <a:pt x="985628" y="272189"/>
                  </a:lnTo>
                  <a:lnTo>
                    <a:pt x="1126432" y="408284"/>
                  </a:lnTo>
                  <a:lnTo>
                    <a:pt x="1267236" y="272189"/>
                  </a:lnTo>
                  <a:lnTo>
                    <a:pt x="1408040" y="272189"/>
                  </a:lnTo>
                  <a:lnTo>
                    <a:pt x="1548844" y="408284"/>
                  </a:lnTo>
                  <a:lnTo>
                    <a:pt x="1689648" y="272189"/>
                  </a:lnTo>
                  <a:lnTo>
                    <a:pt x="1830452" y="136094"/>
                  </a:lnTo>
                  <a:lnTo>
                    <a:pt x="1971256" y="272189"/>
                  </a:lnTo>
                  <a:lnTo>
                    <a:pt x="2112061" y="272189"/>
                  </a:lnTo>
                  <a:lnTo>
                    <a:pt x="2252865" y="272189"/>
                  </a:lnTo>
                  <a:lnTo>
                    <a:pt x="2393669" y="272189"/>
                  </a:lnTo>
                  <a:lnTo>
                    <a:pt x="2534473" y="272189"/>
                  </a:lnTo>
                  <a:lnTo>
                    <a:pt x="2675277" y="272189"/>
                  </a:lnTo>
                  <a:lnTo>
                    <a:pt x="2816081" y="272189"/>
                  </a:lnTo>
                  <a:lnTo>
                    <a:pt x="2956885" y="272189"/>
                  </a:lnTo>
                  <a:lnTo>
                    <a:pt x="3097689" y="136094"/>
                  </a:lnTo>
                  <a:lnTo>
                    <a:pt x="3238493" y="136094"/>
                  </a:lnTo>
                  <a:lnTo>
                    <a:pt x="3379297" y="136094"/>
                  </a:lnTo>
                  <a:lnTo>
                    <a:pt x="3520101" y="136094"/>
                  </a:lnTo>
                </a:path>
              </a:pathLst>
            </a:custGeom>
            <a:ln w="27101" cap="flat">
              <a:solidFill>
                <a:srgbClr val="00833D">
                  <a:alpha val="80000"/>
                </a:srgbClr>
              </a:solidFill>
              <a:prstDash val="solid"/>
              <a:round/>
            </a:ln>
          </p:spPr>
          <p:txBody>
            <a:bodyPr/>
            <a:lstStyle/>
            <a:p/>
          </p:txBody>
        </p:sp>
        <p:sp>
          <p:nvSpPr>
            <p:cNvPr id="26" name="pl26"/>
            <p:cNvSpPr/>
            <p:nvPr/>
          </p:nvSpPr>
          <p:spPr>
            <a:xfrm>
              <a:off x="943464" y="2846325"/>
              <a:ext cx="3520101" cy="1769232"/>
            </a:xfrm>
            <a:custGeom>
              <a:avLst/>
              <a:pathLst>
                <a:path w="3520101" h="1769232">
                  <a:moveTo>
                    <a:pt x="0" y="1769232"/>
                  </a:moveTo>
                  <a:lnTo>
                    <a:pt x="140804" y="1769232"/>
                  </a:lnTo>
                  <a:lnTo>
                    <a:pt x="281608" y="1769232"/>
                  </a:lnTo>
                  <a:lnTo>
                    <a:pt x="422412" y="1769232"/>
                  </a:lnTo>
                  <a:lnTo>
                    <a:pt x="563216" y="1769232"/>
                  </a:lnTo>
                  <a:lnTo>
                    <a:pt x="704020" y="1769232"/>
                  </a:lnTo>
                  <a:lnTo>
                    <a:pt x="844824" y="1769232"/>
                  </a:lnTo>
                  <a:lnTo>
                    <a:pt x="985628" y="1769232"/>
                  </a:lnTo>
                  <a:lnTo>
                    <a:pt x="1126432" y="1769232"/>
                  </a:lnTo>
                  <a:lnTo>
                    <a:pt x="1267236" y="1769232"/>
                  </a:lnTo>
                  <a:lnTo>
                    <a:pt x="1408040" y="1633137"/>
                  </a:lnTo>
                  <a:lnTo>
                    <a:pt x="1548844" y="1633137"/>
                  </a:lnTo>
                  <a:lnTo>
                    <a:pt x="1689648" y="1497042"/>
                  </a:lnTo>
                  <a:lnTo>
                    <a:pt x="1830452" y="1497042"/>
                  </a:lnTo>
                  <a:lnTo>
                    <a:pt x="1971256" y="1360947"/>
                  </a:lnTo>
                  <a:lnTo>
                    <a:pt x="2112061" y="1497042"/>
                  </a:lnTo>
                  <a:lnTo>
                    <a:pt x="2252865" y="1769232"/>
                  </a:lnTo>
                  <a:lnTo>
                    <a:pt x="2393669" y="680473"/>
                  </a:lnTo>
                  <a:lnTo>
                    <a:pt x="2534473" y="0"/>
                  </a:lnTo>
                  <a:lnTo>
                    <a:pt x="2675277" y="680473"/>
                  </a:lnTo>
                  <a:lnTo>
                    <a:pt x="2816081" y="272189"/>
                  </a:lnTo>
                  <a:lnTo>
                    <a:pt x="2956885" y="272189"/>
                  </a:lnTo>
                  <a:lnTo>
                    <a:pt x="3097689" y="136094"/>
                  </a:lnTo>
                  <a:lnTo>
                    <a:pt x="3238493" y="680473"/>
                  </a:lnTo>
                  <a:lnTo>
                    <a:pt x="3379297" y="272189"/>
                  </a:lnTo>
                  <a:lnTo>
                    <a:pt x="3520101" y="816568"/>
                  </a:lnTo>
                </a:path>
              </a:pathLst>
            </a:custGeom>
            <a:ln w="43362" cap="flat">
              <a:solidFill>
                <a:srgbClr val="000000">
                  <a:alpha val="100000"/>
                </a:srgbClr>
              </a:solidFill>
              <a:prstDash val="solid"/>
              <a:round/>
            </a:ln>
          </p:spPr>
          <p:txBody>
            <a:bodyPr/>
            <a:lstStyle/>
            <a:p/>
          </p:txBody>
        </p:sp>
        <p:sp>
          <p:nvSpPr>
            <p:cNvPr id="27" name="pl27"/>
            <p:cNvSpPr/>
            <p:nvPr/>
          </p:nvSpPr>
          <p:spPr>
            <a:xfrm>
              <a:off x="943464" y="2846325"/>
              <a:ext cx="3520101" cy="1769232"/>
            </a:xfrm>
            <a:custGeom>
              <a:avLst/>
              <a:pathLst>
                <a:path w="3520101" h="1769232">
                  <a:moveTo>
                    <a:pt x="0" y="1769232"/>
                  </a:moveTo>
                  <a:lnTo>
                    <a:pt x="140804" y="1769232"/>
                  </a:lnTo>
                  <a:lnTo>
                    <a:pt x="281608" y="1769232"/>
                  </a:lnTo>
                  <a:lnTo>
                    <a:pt x="422412" y="1769232"/>
                  </a:lnTo>
                  <a:lnTo>
                    <a:pt x="563216" y="1769232"/>
                  </a:lnTo>
                  <a:lnTo>
                    <a:pt x="704020" y="1769232"/>
                  </a:lnTo>
                  <a:lnTo>
                    <a:pt x="844824" y="1769232"/>
                  </a:lnTo>
                  <a:lnTo>
                    <a:pt x="985628" y="1769232"/>
                  </a:lnTo>
                  <a:lnTo>
                    <a:pt x="1126432" y="1769232"/>
                  </a:lnTo>
                  <a:lnTo>
                    <a:pt x="1267236" y="1769232"/>
                  </a:lnTo>
                  <a:lnTo>
                    <a:pt x="1408040" y="1633137"/>
                  </a:lnTo>
                  <a:lnTo>
                    <a:pt x="1548844" y="1633137"/>
                  </a:lnTo>
                  <a:lnTo>
                    <a:pt x="1689648" y="1497042"/>
                  </a:lnTo>
                  <a:lnTo>
                    <a:pt x="1830452" y="1497042"/>
                  </a:lnTo>
                  <a:lnTo>
                    <a:pt x="1971256" y="1360947"/>
                  </a:lnTo>
                  <a:lnTo>
                    <a:pt x="2112061" y="1497042"/>
                  </a:lnTo>
                  <a:lnTo>
                    <a:pt x="2252865" y="1769232"/>
                  </a:lnTo>
                  <a:lnTo>
                    <a:pt x="2393669" y="680473"/>
                  </a:lnTo>
                  <a:lnTo>
                    <a:pt x="2534473" y="0"/>
                  </a:lnTo>
                  <a:lnTo>
                    <a:pt x="2675277" y="680473"/>
                  </a:lnTo>
                  <a:lnTo>
                    <a:pt x="2816081" y="272189"/>
                  </a:lnTo>
                  <a:lnTo>
                    <a:pt x="2956885" y="272189"/>
                  </a:lnTo>
                  <a:lnTo>
                    <a:pt x="3097689" y="136094"/>
                  </a:lnTo>
                  <a:lnTo>
                    <a:pt x="3238493" y="680473"/>
                  </a:lnTo>
                  <a:lnTo>
                    <a:pt x="3379297" y="272189"/>
                  </a:lnTo>
                  <a:lnTo>
                    <a:pt x="3520101" y="816568"/>
                  </a:lnTo>
                </a:path>
              </a:pathLst>
            </a:custGeom>
            <a:ln w="27101" cap="flat">
              <a:solidFill>
                <a:srgbClr val="0058AB">
                  <a:alpha val="100000"/>
                </a:srgbClr>
              </a:solidFill>
              <a:prstDash val="solid"/>
              <a:round/>
            </a:ln>
          </p:spPr>
          <p:txBody>
            <a:bodyPr/>
            <a:lstStyle/>
            <a:p/>
          </p:txBody>
        </p:sp>
        <p:sp>
          <p:nvSpPr>
            <p:cNvPr id="28" name="pl28"/>
            <p:cNvSpPr/>
            <p:nvPr/>
          </p:nvSpPr>
          <p:spPr>
            <a:xfrm>
              <a:off x="76745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311851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2710230"/>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25460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1588995"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9349"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29301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2997036"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3560252" y="30519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30807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6" name="pg46"/>
            <p:cNvSpPr/>
            <p:nvPr/>
          </p:nvSpPr>
          <p:spPr>
            <a:xfrm>
              <a:off x="4236138" y="26436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66491" y="26737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8" name="pg48"/>
            <p:cNvSpPr/>
            <p:nvPr/>
          </p:nvSpPr>
          <p:spPr>
            <a:xfrm>
              <a:off x="4405077" y="31880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21933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50" name="tx50"/>
            <p:cNvSpPr/>
            <p:nvPr/>
          </p:nvSpPr>
          <p:spPr>
            <a:xfrm>
              <a:off x="4523855" y="3896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41667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2" name="tx52"/>
            <p:cNvSpPr/>
            <p:nvPr/>
          </p:nvSpPr>
          <p:spPr>
            <a:xfrm>
              <a:off x="603197"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29447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29447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08789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285034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561571" y="6120905"/>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71" name="tx71"/>
            <p:cNvSpPr/>
            <p:nvPr/>
          </p:nvSpPr>
          <p:spPr>
            <a:xfrm>
              <a:off x="235499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117449"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3" name="tx73"/>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2846325"/>
              <a:ext cx="3520101" cy="2313611"/>
            </a:xfrm>
            <a:custGeom>
              <a:avLst/>
              <a:pathLst>
                <a:path w="3520101" h="2313611">
                  <a:moveTo>
                    <a:pt x="0" y="816568"/>
                  </a:moveTo>
                  <a:lnTo>
                    <a:pt x="140804" y="952663"/>
                  </a:lnTo>
                  <a:lnTo>
                    <a:pt x="281608" y="952663"/>
                  </a:lnTo>
                  <a:lnTo>
                    <a:pt x="422412" y="952663"/>
                  </a:lnTo>
                  <a:lnTo>
                    <a:pt x="563216" y="272189"/>
                  </a:lnTo>
                  <a:lnTo>
                    <a:pt x="704020" y="0"/>
                  </a:lnTo>
                  <a:lnTo>
                    <a:pt x="844824" y="1224853"/>
                  </a:lnTo>
                  <a:lnTo>
                    <a:pt x="985628" y="816568"/>
                  </a:lnTo>
                  <a:lnTo>
                    <a:pt x="1126432" y="1769232"/>
                  </a:lnTo>
                  <a:lnTo>
                    <a:pt x="1267236" y="680473"/>
                  </a:lnTo>
                  <a:lnTo>
                    <a:pt x="1408040" y="544379"/>
                  </a:lnTo>
                  <a:lnTo>
                    <a:pt x="1548844" y="544379"/>
                  </a:lnTo>
                  <a:lnTo>
                    <a:pt x="1689648" y="408284"/>
                  </a:lnTo>
                  <a:lnTo>
                    <a:pt x="1830452" y="544379"/>
                  </a:lnTo>
                  <a:lnTo>
                    <a:pt x="1971256" y="408284"/>
                  </a:lnTo>
                  <a:lnTo>
                    <a:pt x="2112061" y="1497042"/>
                  </a:lnTo>
                  <a:lnTo>
                    <a:pt x="2252865" y="1633137"/>
                  </a:lnTo>
                  <a:lnTo>
                    <a:pt x="2393669" y="1497042"/>
                  </a:lnTo>
                  <a:lnTo>
                    <a:pt x="2534473" y="1633137"/>
                  </a:lnTo>
                  <a:lnTo>
                    <a:pt x="2675277" y="2313611"/>
                  </a:lnTo>
                  <a:lnTo>
                    <a:pt x="2816081" y="1633137"/>
                  </a:lnTo>
                  <a:lnTo>
                    <a:pt x="2956885" y="1769232"/>
                  </a:lnTo>
                  <a:lnTo>
                    <a:pt x="3097689" y="1769232"/>
                  </a:lnTo>
                  <a:lnTo>
                    <a:pt x="3238493" y="1224853"/>
                  </a:lnTo>
                  <a:lnTo>
                    <a:pt x="3379297" y="1088758"/>
                  </a:lnTo>
                  <a:lnTo>
                    <a:pt x="3520101" y="1769232"/>
                  </a:lnTo>
                </a:path>
              </a:pathLst>
            </a:custGeom>
            <a:ln w="27101" cap="flat">
              <a:solidFill>
                <a:srgbClr val="0058AB">
                  <a:alpha val="80000"/>
                </a:srgbClr>
              </a:solidFill>
              <a:prstDash val="solid"/>
              <a:round/>
            </a:ln>
          </p:spPr>
          <p:txBody>
            <a:bodyPr/>
            <a:lstStyle/>
            <a:p/>
          </p:txBody>
        </p:sp>
        <p:sp>
          <p:nvSpPr>
            <p:cNvPr id="93" name="pl93"/>
            <p:cNvSpPr/>
            <p:nvPr/>
          </p:nvSpPr>
          <p:spPr>
            <a:xfrm>
              <a:off x="5308715" y="2710230"/>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4" name="pl94"/>
            <p:cNvSpPr/>
            <p:nvPr/>
          </p:nvSpPr>
          <p:spPr>
            <a:xfrm>
              <a:off x="5308715" y="3935083"/>
              <a:ext cx="3520101" cy="272189"/>
            </a:xfrm>
            <a:custGeom>
              <a:avLst/>
              <a:pathLst>
                <a:path w="3520101" h="272189">
                  <a:moveTo>
                    <a:pt x="0" y="0"/>
                  </a:moveTo>
                  <a:lnTo>
                    <a:pt x="140804" y="0"/>
                  </a:lnTo>
                  <a:lnTo>
                    <a:pt x="281608" y="136094"/>
                  </a:lnTo>
                  <a:lnTo>
                    <a:pt x="422412" y="136094"/>
                  </a:lnTo>
                  <a:lnTo>
                    <a:pt x="563216" y="136094"/>
                  </a:lnTo>
                  <a:lnTo>
                    <a:pt x="704020" y="136094"/>
                  </a:lnTo>
                  <a:lnTo>
                    <a:pt x="844824" y="136094"/>
                  </a:lnTo>
                  <a:lnTo>
                    <a:pt x="985628" y="136094"/>
                  </a:lnTo>
                  <a:lnTo>
                    <a:pt x="1126432" y="136094"/>
                  </a:lnTo>
                  <a:lnTo>
                    <a:pt x="1267236" y="0"/>
                  </a:lnTo>
                  <a:lnTo>
                    <a:pt x="1408040" y="136094"/>
                  </a:lnTo>
                  <a:lnTo>
                    <a:pt x="1548844" y="136094"/>
                  </a:lnTo>
                  <a:lnTo>
                    <a:pt x="1689648" y="136094"/>
                  </a:lnTo>
                  <a:lnTo>
                    <a:pt x="1830452" y="272189"/>
                  </a:lnTo>
                  <a:lnTo>
                    <a:pt x="1971256" y="272189"/>
                  </a:lnTo>
                  <a:lnTo>
                    <a:pt x="2112061" y="272189"/>
                  </a:lnTo>
                  <a:lnTo>
                    <a:pt x="2252865" y="272189"/>
                  </a:lnTo>
                  <a:lnTo>
                    <a:pt x="2393669" y="272189"/>
                  </a:lnTo>
                  <a:lnTo>
                    <a:pt x="2534473" y="272189"/>
                  </a:lnTo>
                  <a:lnTo>
                    <a:pt x="2675277" y="272189"/>
                  </a:lnTo>
                  <a:lnTo>
                    <a:pt x="2816081" y="272189"/>
                  </a:lnTo>
                  <a:lnTo>
                    <a:pt x="2956885" y="272189"/>
                  </a:lnTo>
                  <a:lnTo>
                    <a:pt x="3097689" y="272189"/>
                  </a:lnTo>
                  <a:lnTo>
                    <a:pt x="3238493" y="272189"/>
                  </a:lnTo>
                  <a:lnTo>
                    <a:pt x="3379297" y="272189"/>
                  </a:lnTo>
                  <a:lnTo>
                    <a:pt x="3520101" y="272189"/>
                  </a:lnTo>
                </a:path>
              </a:pathLst>
            </a:custGeom>
            <a:ln w="27101" cap="flat">
              <a:solidFill>
                <a:srgbClr val="00833D">
                  <a:alpha val="80000"/>
                </a:srgbClr>
              </a:solidFill>
              <a:prstDash val="solid"/>
              <a:round/>
            </a:ln>
          </p:spPr>
          <p:txBody>
            <a:bodyPr/>
            <a:lstStyle/>
            <a:p/>
          </p:txBody>
        </p:sp>
        <p:sp>
          <p:nvSpPr>
            <p:cNvPr id="95" name="pl95"/>
            <p:cNvSpPr/>
            <p:nvPr/>
          </p:nvSpPr>
          <p:spPr>
            <a:xfrm>
              <a:off x="5308715" y="2846325"/>
              <a:ext cx="3520101" cy="2313611"/>
            </a:xfrm>
            <a:custGeom>
              <a:avLst/>
              <a:pathLst>
                <a:path w="3520101" h="2313611">
                  <a:moveTo>
                    <a:pt x="0" y="816568"/>
                  </a:moveTo>
                  <a:lnTo>
                    <a:pt x="140804" y="952663"/>
                  </a:lnTo>
                  <a:lnTo>
                    <a:pt x="281608" y="952663"/>
                  </a:lnTo>
                  <a:lnTo>
                    <a:pt x="422412" y="952663"/>
                  </a:lnTo>
                  <a:lnTo>
                    <a:pt x="563216" y="272189"/>
                  </a:lnTo>
                  <a:lnTo>
                    <a:pt x="704020" y="0"/>
                  </a:lnTo>
                  <a:lnTo>
                    <a:pt x="844824" y="1224853"/>
                  </a:lnTo>
                  <a:lnTo>
                    <a:pt x="985628" y="816568"/>
                  </a:lnTo>
                  <a:lnTo>
                    <a:pt x="1126432" y="1769232"/>
                  </a:lnTo>
                  <a:lnTo>
                    <a:pt x="1267236" y="680473"/>
                  </a:lnTo>
                  <a:lnTo>
                    <a:pt x="1408040" y="544379"/>
                  </a:lnTo>
                  <a:lnTo>
                    <a:pt x="1548844" y="544379"/>
                  </a:lnTo>
                  <a:lnTo>
                    <a:pt x="1689648" y="408284"/>
                  </a:lnTo>
                  <a:lnTo>
                    <a:pt x="1830452" y="544379"/>
                  </a:lnTo>
                  <a:lnTo>
                    <a:pt x="1971256" y="408284"/>
                  </a:lnTo>
                  <a:lnTo>
                    <a:pt x="2112061" y="1497042"/>
                  </a:lnTo>
                  <a:lnTo>
                    <a:pt x="2252865" y="1633137"/>
                  </a:lnTo>
                  <a:lnTo>
                    <a:pt x="2393669" y="1497042"/>
                  </a:lnTo>
                  <a:lnTo>
                    <a:pt x="2534473" y="1633137"/>
                  </a:lnTo>
                  <a:lnTo>
                    <a:pt x="2675277" y="2313611"/>
                  </a:lnTo>
                  <a:lnTo>
                    <a:pt x="2816081" y="1633137"/>
                  </a:lnTo>
                  <a:lnTo>
                    <a:pt x="2956885" y="1769232"/>
                  </a:lnTo>
                  <a:lnTo>
                    <a:pt x="3097689" y="1769232"/>
                  </a:lnTo>
                  <a:lnTo>
                    <a:pt x="3238493" y="1224853"/>
                  </a:lnTo>
                  <a:lnTo>
                    <a:pt x="3379297" y="1088758"/>
                  </a:lnTo>
                  <a:lnTo>
                    <a:pt x="3520101" y="1769232"/>
                  </a:lnTo>
                </a:path>
              </a:pathLst>
            </a:custGeom>
            <a:ln w="43362" cap="flat">
              <a:solidFill>
                <a:srgbClr val="000000">
                  <a:alpha val="100000"/>
                </a:srgbClr>
              </a:solidFill>
              <a:prstDash val="solid"/>
              <a:round/>
            </a:ln>
          </p:spPr>
          <p:txBody>
            <a:bodyPr/>
            <a:lstStyle/>
            <a:p/>
          </p:txBody>
        </p:sp>
        <p:sp>
          <p:nvSpPr>
            <p:cNvPr id="96" name="pl96"/>
            <p:cNvSpPr/>
            <p:nvPr/>
          </p:nvSpPr>
          <p:spPr>
            <a:xfrm>
              <a:off x="5308715" y="2846325"/>
              <a:ext cx="3520101" cy="2313611"/>
            </a:xfrm>
            <a:custGeom>
              <a:avLst/>
              <a:pathLst>
                <a:path w="3520101" h="2313611">
                  <a:moveTo>
                    <a:pt x="0" y="816568"/>
                  </a:moveTo>
                  <a:lnTo>
                    <a:pt x="140804" y="952663"/>
                  </a:lnTo>
                  <a:lnTo>
                    <a:pt x="281608" y="952663"/>
                  </a:lnTo>
                  <a:lnTo>
                    <a:pt x="422412" y="952663"/>
                  </a:lnTo>
                  <a:lnTo>
                    <a:pt x="563216" y="272189"/>
                  </a:lnTo>
                  <a:lnTo>
                    <a:pt x="704020" y="0"/>
                  </a:lnTo>
                  <a:lnTo>
                    <a:pt x="844824" y="1224853"/>
                  </a:lnTo>
                  <a:lnTo>
                    <a:pt x="985628" y="816568"/>
                  </a:lnTo>
                  <a:lnTo>
                    <a:pt x="1126432" y="1769232"/>
                  </a:lnTo>
                  <a:lnTo>
                    <a:pt x="1267236" y="680473"/>
                  </a:lnTo>
                  <a:lnTo>
                    <a:pt x="1408040" y="544379"/>
                  </a:lnTo>
                  <a:lnTo>
                    <a:pt x="1548844" y="544379"/>
                  </a:lnTo>
                  <a:lnTo>
                    <a:pt x="1689648" y="408284"/>
                  </a:lnTo>
                  <a:lnTo>
                    <a:pt x="1830452" y="544379"/>
                  </a:lnTo>
                  <a:lnTo>
                    <a:pt x="1971256" y="408284"/>
                  </a:lnTo>
                  <a:lnTo>
                    <a:pt x="2112061" y="1497042"/>
                  </a:lnTo>
                  <a:lnTo>
                    <a:pt x="2252865" y="1633137"/>
                  </a:lnTo>
                  <a:lnTo>
                    <a:pt x="2393669" y="1497042"/>
                  </a:lnTo>
                  <a:lnTo>
                    <a:pt x="2534473" y="1633137"/>
                  </a:lnTo>
                  <a:lnTo>
                    <a:pt x="2675277" y="2313611"/>
                  </a:lnTo>
                  <a:lnTo>
                    <a:pt x="2816081" y="1633137"/>
                  </a:lnTo>
                  <a:lnTo>
                    <a:pt x="2956885" y="1769232"/>
                  </a:lnTo>
                  <a:lnTo>
                    <a:pt x="3097689" y="1769232"/>
                  </a:lnTo>
                  <a:lnTo>
                    <a:pt x="3238493" y="1224853"/>
                  </a:lnTo>
                  <a:lnTo>
                    <a:pt x="3379297" y="1088758"/>
                  </a:lnTo>
                  <a:lnTo>
                    <a:pt x="3520101" y="1769232"/>
                  </a:lnTo>
                </a:path>
              </a:pathLst>
            </a:custGeom>
            <a:ln w="27101" cap="flat">
              <a:solidFill>
                <a:srgbClr val="0058AB">
                  <a:alpha val="100000"/>
                </a:srgbClr>
              </a:solidFill>
              <a:prstDash val="solid"/>
              <a:round/>
            </a:ln>
          </p:spPr>
          <p:txBody>
            <a:bodyPr/>
            <a:lstStyle/>
            <a:p/>
          </p:txBody>
        </p:sp>
        <p:sp>
          <p:nvSpPr>
            <p:cNvPr id="97" name="pl97"/>
            <p:cNvSpPr/>
            <p:nvPr/>
          </p:nvSpPr>
          <p:spPr>
            <a:xfrm>
              <a:off x="513270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25460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12735" y="2438040"/>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16755" y="298241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20776"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83992" y="4751652"/>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8012" y="352679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31880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321933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7" name="pg107"/>
            <p:cNvSpPr/>
            <p:nvPr/>
          </p:nvSpPr>
          <p:spPr>
            <a:xfrm>
              <a:off x="5926111" y="23714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56465" y="240024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9" name="pg109"/>
            <p:cNvSpPr/>
            <p:nvPr/>
          </p:nvSpPr>
          <p:spPr>
            <a:xfrm>
              <a:off x="6658267" y="29158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688620" y="29446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1" name="pg111"/>
            <p:cNvSpPr/>
            <p:nvPr/>
          </p:nvSpPr>
          <p:spPr>
            <a:xfrm>
              <a:off x="7362287"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92640" y="389857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3" name="pg113"/>
            <p:cNvSpPr/>
            <p:nvPr/>
          </p:nvSpPr>
          <p:spPr>
            <a:xfrm>
              <a:off x="7908657" y="468508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39010" y="4715439"/>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5" name="pg115"/>
            <p:cNvSpPr/>
            <p:nvPr/>
          </p:nvSpPr>
          <p:spPr>
            <a:xfrm>
              <a:off x="8629524" y="34602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9877" y="349033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7" name="pg117"/>
            <p:cNvSpPr/>
            <p:nvPr/>
          </p:nvSpPr>
          <p:spPr>
            <a:xfrm>
              <a:off x="8770328"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9" name="tx119"/>
            <p:cNvSpPr/>
            <p:nvPr/>
          </p:nvSpPr>
          <p:spPr>
            <a:xfrm>
              <a:off x="8889106" y="37585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41667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21" name="tx121"/>
            <p:cNvSpPr/>
            <p:nvPr/>
          </p:nvSpPr>
          <p:spPr>
            <a:xfrm>
              <a:off x="4968448"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65972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65972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45314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21560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5926822" y="6120905"/>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140" name="tx140"/>
            <p:cNvSpPr/>
            <p:nvPr/>
          </p:nvSpPr>
          <p:spPr>
            <a:xfrm>
              <a:off x="672024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482700"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42" name="tx14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roughly all children who received DTP1 also received MCV1 (right).
The medium DTP drop-out rate implies moderate ability to provide a complete series of vaccines early in life. The absence of DTP-MCV drop-out implies very good retention in immunization programmes and ability to provide a full course of vaccines in infancy (up to one year).
In 2025, Austria DTP drop-out was higher than the global rate, while DTP-MCV drop-out was lower than the global rate.</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(7%) and DTP1-MCV1 drop-out was no (0%) in Austria, indicating moderate ability to deliver the primary series early on, but very good ability to provide the full course of vaccines in infacy.</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51064"/>
              <a:ext cx="2135265" cy="236345"/>
            </a:xfrm>
            <a:custGeom>
              <a:avLst/>
              <a:pathLst>
                <a:path w="2135265" h="236345">
                  <a:moveTo>
                    <a:pt x="0" y="236345"/>
                  </a:moveTo>
                  <a:lnTo>
                    <a:pt x="85410" y="194637"/>
                  </a:lnTo>
                  <a:lnTo>
                    <a:pt x="170821" y="208540"/>
                  </a:lnTo>
                  <a:lnTo>
                    <a:pt x="256231" y="194637"/>
                  </a:lnTo>
                  <a:lnTo>
                    <a:pt x="341642" y="208540"/>
                  </a:lnTo>
                  <a:lnTo>
                    <a:pt x="427053" y="166832"/>
                  </a:lnTo>
                  <a:lnTo>
                    <a:pt x="512463" y="208540"/>
                  </a:lnTo>
                  <a:lnTo>
                    <a:pt x="597874" y="180734"/>
                  </a:lnTo>
                  <a:lnTo>
                    <a:pt x="683284" y="208540"/>
                  </a:lnTo>
                  <a:lnTo>
                    <a:pt x="768695" y="208540"/>
                  </a:lnTo>
                  <a:lnTo>
                    <a:pt x="854106" y="166832"/>
                  </a:lnTo>
                  <a:lnTo>
                    <a:pt x="939516" y="125124"/>
                  </a:lnTo>
                  <a:lnTo>
                    <a:pt x="1024927" y="83416"/>
                  </a:lnTo>
                  <a:lnTo>
                    <a:pt x="1110337" y="41708"/>
                  </a:lnTo>
                  <a:lnTo>
                    <a:pt x="1195748" y="0"/>
                  </a:lnTo>
                  <a:lnTo>
                    <a:pt x="1281159" y="13902"/>
                  </a:lnTo>
                  <a:lnTo>
                    <a:pt x="1366569" y="41708"/>
                  </a:lnTo>
                  <a:lnTo>
                    <a:pt x="1451980" y="41708"/>
                  </a:lnTo>
                  <a:lnTo>
                    <a:pt x="1537390" y="55610"/>
                  </a:lnTo>
                  <a:lnTo>
                    <a:pt x="1622801" y="97318"/>
                  </a:lnTo>
                  <a:lnTo>
                    <a:pt x="1708212" y="41708"/>
                  </a:lnTo>
                  <a:lnTo>
                    <a:pt x="1793622" y="41708"/>
                  </a:lnTo>
                  <a:lnTo>
                    <a:pt x="1879033" y="41708"/>
                  </a:lnTo>
                  <a:lnTo>
                    <a:pt x="1964443" y="41708"/>
                  </a:lnTo>
                  <a:lnTo>
                    <a:pt x="2049854" y="41708"/>
                  </a:lnTo>
                  <a:lnTo>
                    <a:pt x="2135265" y="4170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1951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223926"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tx52"/>
            <p:cNvSpPr/>
            <p:nvPr/>
          </p:nvSpPr>
          <p:spPr>
            <a:xfrm>
              <a:off x="2624645"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3" name="tx53"/>
            <p:cNvSpPr/>
            <p:nvPr/>
          </p:nvSpPr>
          <p:spPr>
            <a:xfrm>
              <a:off x="3051698"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59447"/>
              <a:ext cx="2135265" cy="291956"/>
            </a:xfrm>
            <a:custGeom>
              <a:avLst/>
              <a:pathLst>
                <a:path w="2135265" h="291956">
                  <a:moveTo>
                    <a:pt x="0" y="278053"/>
                  </a:moveTo>
                  <a:lnTo>
                    <a:pt x="85410" y="222442"/>
                  </a:lnTo>
                  <a:lnTo>
                    <a:pt x="170821" y="236345"/>
                  </a:lnTo>
                  <a:lnTo>
                    <a:pt x="256231" y="222442"/>
                  </a:lnTo>
                  <a:lnTo>
                    <a:pt x="341642" y="291956"/>
                  </a:lnTo>
                  <a:lnTo>
                    <a:pt x="427053" y="278053"/>
                  </a:lnTo>
                  <a:lnTo>
                    <a:pt x="512463" y="208540"/>
                  </a:lnTo>
                  <a:lnTo>
                    <a:pt x="597874" y="222442"/>
                  </a:lnTo>
                  <a:lnTo>
                    <a:pt x="683284" y="166832"/>
                  </a:lnTo>
                  <a:lnTo>
                    <a:pt x="768695" y="264150"/>
                  </a:lnTo>
                  <a:lnTo>
                    <a:pt x="854106" y="236345"/>
                  </a:lnTo>
                  <a:lnTo>
                    <a:pt x="939516" y="194637"/>
                  </a:lnTo>
                  <a:lnTo>
                    <a:pt x="1024927" y="166832"/>
                  </a:lnTo>
                  <a:lnTo>
                    <a:pt x="1110337" y="125124"/>
                  </a:lnTo>
                  <a:lnTo>
                    <a:pt x="1195748" y="97318"/>
                  </a:lnTo>
                  <a:lnTo>
                    <a:pt x="1281159" y="0"/>
                  </a:lnTo>
                  <a:lnTo>
                    <a:pt x="1366569" y="13902"/>
                  </a:lnTo>
                  <a:lnTo>
                    <a:pt x="1451980" y="27805"/>
                  </a:lnTo>
                  <a:lnTo>
                    <a:pt x="1537390" y="27805"/>
                  </a:lnTo>
                  <a:lnTo>
                    <a:pt x="1622801" y="0"/>
                  </a:lnTo>
                  <a:lnTo>
                    <a:pt x="1708212" y="13902"/>
                  </a:lnTo>
                  <a:lnTo>
                    <a:pt x="1793622" y="0"/>
                  </a:lnTo>
                  <a:lnTo>
                    <a:pt x="1879033" y="0"/>
                  </a:lnTo>
                  <a:lnTo>
                    <a:pt x="1964443" y="55610"/>
                  </a:lnTo>
                  <a:lnTo>
                    <a:pt x="2049854" y="69513"/>
                  </a:lnTo>
                  <a:lnTo>
                    <a:pt x="2135265" y="0"/>
                  </a:lnTo>
                </a:path>
              </a:pathLst>
            </a:custGeom>
            <a:ln w="27101" cap="flat">
              <a:solidFill>
                <a:srgbClr val="1CABE2">
                  <a:alpha val="100000"/>
                </a:srgbClr>
              </a:solidFill>
              <a:prstDash val="solid"/>
              <a:round/>
            </a:ln>
          </p:spPr>
          <p:txBody>
            <a:bodyPr/>
            <a:lstStyle/>
            <a:p/>
          </p:txBody>
        </p:sp>
        <p:sp>
          <p:nvSpPr>
            <p:cNvPr id="74" name="pt74"/>
            <p:cNvSpPr/>
            <p:nvPr/>
          </p:nvSpPr>
          <p:spPr>
            <a:xfrm>
              <a:off x="1038054"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4" name="pt94"/>
            <p:cNvSpPr/>
            <p:nvPr/>
          </p:nvSpPr>
          <p:spPr>
            <a:xfrm>
              <a:off x="2746266"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5" name="pt95"/>
            <p:cNvSpPr/>
            <p:nvPr/>
          </p:nvSpPr>
          <p:spPr>
            <a:xfrm>
              <a:off x="2831676"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6" name="pt96"/>
            <p:cNvSpPr/>
            <p:nvPr/>
          </p:nvSpPr>
          <p:spPr>
            <a:xfrm>
              <a:off x="2917087"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300249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24642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01" name="tx101"/>
            <p:cNvSpPr/>
            <p:nvPr/>
          </p:nvSpPr>
          <p:spPr>
            <a:xfrm>
              <a:off x="3223926"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2" name="tx102"/>
            <p:cNvSpPr/>
            <p:nvPr/>
          </p:nvSpPr>
          <p:spPr>
            <a:xfrm>
              <a:off x="2624645"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3" name="tx103"/>
            <p:cNvSpPr/>
            <p:nvPr/>
          </p:nvSpPr>
          <p:spPr>
            <a:xfrm>
              <a:off x="3051698"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92773"/>
              <a:ext cx="2135265" cy="194637"/>
            </a:xfrm>
            <a:custGeom>
              <a:avLst/>
              <a:pathLst>
                <a:path w="2135265" h="194637">
                  <a:moveTo>
                    <a:pt x="0" y="194637"/>
                  </a:moveTo>
                  <a:lnTo>
                    <a:pt x="85410" y="152929"/>
                  </a:lnTo>
                  <a:lnTo>
                    <a:pt x="170821" y="166832"/>
                  </a:lnTo>
                  <a:lnTo>
                    <a:pt x="256231" y="152929"/>
                  </a:lnTo>
                  <a:lnTo>
                    <a:pt x="341642" y="166832"/>
                  </a:lnTo>
                  <a:lnTo>
                    <a:pt x="427053" y="125124"/>
                  </a:lnTo>
                  <a:lnTo>
                    <a:pt x="512463" y="166832"/>
                  </a:lnTo>
                  <a:lnTo>
                    <a:pt x="597874" y="139026"/>
                  </a:lnTo>
                  <a:lnTo>
                    <a:pt x="683284" y="166832"/>
                  </a:lnTo>
                  <a:lnTo>
                    <a:pt x="768695" y="166832"/>
                  </a:lnTo>
                  <a:lnTo>
                    <a:pt x="854106" y="139026"/>
                  </a:lnTo>
                  <a:lnTo>
                    <a:pt x="939516" y="97318"/>
                  </a:lnTo>
                  <a:lnTo>
                    <a:pt x="1024927" y="69513"/>
                  </a:lnTo>
                  <a:lnTo>
                    <a:pt x="1110337" y="27805"/>
                  </a:lnTo>
                  <a:lnTo>
                    <a:pt x="1195748" y="0"/>
                  </a:lnTo>
                  <a:lnTo>
                    <a:pt x="1281159" y="0"/>
                  </a:lnTo>
                  <a:lnTo>
                    <a:pt x="1366569" y="0"/>
                  </a:lnTo>
                  <a:lnTo>
                    <a:pt x="1451980" y="111221"/>
                  </a:lnTo>
                  <a:lnTo>
                    <a:pt x="1537390" y="180734"/>
                  </a:lnTo>
                  <a:lnTo>
                    <a:pt x="1622801" y="152929"/>
                  </a:lnTo>
                  <a:lnTo>
                    <a:pt x="1708212" y="139026"/>
                  </a:lnTo>
                  <a:lnTo>
                    <a:pt x="1793622" y="139026"/>
                  </a:lnTo>
                  <a:lnTo>
                    <a:pt x="1879033" y="152929"/>
                  </a:lnTo>
                  <a:lnTo>
                    <a:pt x="1964443" y="111221"/>
                  </a:lnTo>
                  <a:lnTo>
                    <a:pt x="2049854" y="139026"/>
                  </a:lnTo>
                  <a:lnTo>
                    <a:pt x="2135265" y="97318"/>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5198811"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5284221"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5369632"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227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4" name="pt144"/>
            <p:cNvSpPr/>
            <p:nvPr/>
          </p:nvSpPr>
          <p:spPr>
            <a:xfrm>
              <a:off x="5540453"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6" name="pt146"/>
            <p:cNvSpPr/>
            <p:nvPr/>
          </p:nvSpPr>
          <p:spPr>
            <a:xfrm>
              <a:off x="5711274" y="2227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5796685"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5882095"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1951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51" name="tx151"/>
            <p:cNvSpPr/>
            <p:nvPr/>
          </p:nvSpPr>
          <p:spPr>
            <a:xfrm>
              <a:off x="6018113" y="2097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52" name="tx152"/>
            <p:cNvSpPr/>
            <p:nvPr/>
          </p:nvSpPr>
          <p:spPr>
            <a:xfrm>
              <a:off x="5418832" y="2104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53" name="tx153"/>
            <p:cNvSpPr/>
            <p:nvPr/>
          </p:nvSpPr>
          <p:spPr>
            <a:xfrm>
              <a:off x="5845885" y="20906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4073350"/>
              <a:ext cx="2135265" cy="834160"/>
            </a:xfrm>
            <a:custGeom>
              <a:avLst/>
              <a:pathLst>
                <a:path w="2135265" h="834160">
                  <a:moveTo>
                    <a:pt x="0" y="820257"/>
                  </a:moveTo>
                  <a:lnTo>
                    <a:pt x="85410" y="834160"/>
                  </a:lnTo>
                  <a:lnTo>
                    <a:pt x="170821" y="764646"/>
                  </a:lnTo>
                  <a:lnTo>
                    <a:pt x="256231" y="667328"/>
                  </a:lnTo>
                  <a:lnTo>
                    <a:pt x="341642" y="653425"/>
                  </a:lnTo>
                  <a:lnTo>
                    <a:pt x="427053" y="556106"/>
                  </a:lnTo>
                  <a:lnTo>
                    <a:pt x="512463" y="458788"/>
                  </a:lnTo>
                  <a:lnTo>
                    <a:pt x="597874" y="528301"/>
                  </a:lnTo>
                  <a:lnTo>
                    <a:pt x="683284" y="444885"/>
                  </a:lnTo>
                  <a:lnTo>
                    <a:pt x="768695" y="417080"/>
                  </a:lnTo>
                  <a:lnTo>
                    <a:pt x="854106" y="375372"/>
                  </a:lnTo>
                  <a:lnTo>
                    <a:pt x="939516" y="333664"/>
                  </a:lnTo>
                  <a:lnTo>
                    <a:pt x="1024927" y="278053"/>
                  </a:lnTo>
                  <a:lnTo>
                    <a:pt x="1110337" y="236345"/>
                  </a:lnTo>
                  <a:lnTo>
                    <a:pt x="1195748" y="194637"/>
                  </a:lnTo>
                  <a:lnTo>
                    <a:pt x="1281159" y="83416"/>
                  </a:lnTo>
                  <a:lnTo>
                    <a:pt x="1366569" y="125124"/>
                  </a:lnTo>
                  <a:lnTo>
                    <a:pt x="1451980" y="125124"/>
                  </a:lnTo>
                  <a:lnTo>
                    <a:pt x="1537390" y="125124"/>
                  </a:lnTo>
                  <a:lnTo>
                    <a:pt x="1622801" y="83416"/>
                  </a:lnTo>
                  <a:lnTo>
                    <a:pt x="1708212" y="83416"/>
                  </a:lnTo>
                  <a:lnTo>
                    <a:pt x="1793622" y="0"/>
                  </a:lnTo>
                  <a:lnTo>
                    <a:pt x="1879033" y="27805"/>
                  </a:lnTo>
                  <a:lnTo>
                    <a:pt x="1964443" y="180734"/>
                  </a:lnTo>
                  <a:lnTo>
                    <a:pt x="2049854" y="139026"/>
                  </a:lnTo>
                  <a:lnTo>
                    <a:pt x="2135265" y="139026"/>
                  </a:lnTo>
                </a:path>
              </a:pathLst>
            </a:custGeom>
            <a:ln w="27101" cap="flat">
              <a:solidFill>
                <a:srgbClr val="1CABE2">
                  <a:alpha val="100000"/>
                </a:srgbClr>
              </a:solidFill>
              <a:prstDash val="solid"/>
              <a:round/>
            </a:ln>
          </p:spPr>
          <p:txBody>
            <a:bodyPr/>
            <a:lstStyle/>
            <a:p/>
          </p:txBody>
        </p:sp>
        <p:sp>
          <p:nvSpPr>
            <p:cNvPr id="174" name="pt174"/>
            <p:cNvSpPr/>
            <p:nvPr/>
          </p:nvSpPr>
          <p:spPr>
            <a:xfrm>
              <a:off x="3832241" y="48755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3917652" y="48894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003062" y="48199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088473" y="47226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173883" y="47087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259294" y="46114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344705"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430115"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515526"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600936"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686347"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771758"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857168"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942579"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027989"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113400"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198811"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284221"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369632"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455042" y="41387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4" name="pt194"/>
            <p:cNvSpPr/>
            <p:nvPr/>
          </p:nvSpPr>
          <p:spPr>
            <a:xfrm>
              <a:off x="5540453" y="41387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5" name="pt195"/>
            <p:cNvSpPr/>
            <p:nvPr/>
          </p:nvSpPr>
          <p:spPr>
            <a:xfrm>
              <a:off x="5625864"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6" name="pt196"/>
            <p:cNvSpPr/>
            <p:nvPr/>
          </p:nvSpPr>
          <p:spPr>
            <a:xfrm>
              <a:off x="5711274"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5796685"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882095"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967506"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tx200"/>
            <p:cNvSpPr/>
            <p:nvPr/>
          </p:nvSpPr>
          <p:spPr>
            <a:xfrm>
              <a:off x="3698362" y="480129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201" name="tx201"/>
            <p:cNvSpPr/>
            <p:nvPr/>
          </p:nvSpPr>
          <p:spPr>
            <a:xfrm>
              <a:off x="6018113" y="412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02" name="tx202"/>
            <p:cNvSpPr/>
            <p:nvPr/>
          </p:nvSpPr>
          <p:spPr>
            <a:xfrm>
              <a:off x="5418832"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03" name="tx203"/>
            <p:cNvSpPr/>
            <p:nvPr/>
          </p:nvSpPr>
          <p:spPr>
            <a:xfrm>
              <a:off x="5845885" y="40712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04" name="pl204"/>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6" name="pl216"/>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925638" y="2092773"/>
              <a:ext cx="854106" cy="55610"/>
            </a:xfrm>
            <a:custGeom>
              <a:avLst/>
              <a:pathLst>
                <a:path w="854106" h="55610">
                  <a:moveTo>
                    <a:pt x="0" y="0"/>
                  </a:moveTo>
                  <a:lnTo>
                    <a:pt x="85410" y="0"/>
                  </a:lnTo>
                  <a:lnTo>
                    <a:pt x="170821" y="0"/>
                  </a:lnTo>
                  <a:lnTo>
                    <a:pt x="256231" y="13902"/>
                  </a:lnTo>
                  <a:lnTo>
                    <a:pt x="341642" y="5561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224" name="pt224"/>
            <p:cNvSpPr/>
            <p:nvPr/>
          </p:nvSpPr>
          <p:spPr>
            <a:xfrm>
              <a:off x="79075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9" name="pt229"/>
            <p:cNvSpPr/>
            <p:nvPr/>
          </p:nvSpPr>
          <p:spPr>
            <a:xfrm>
              <a:off x="833464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2" name="pt232"/>
            <p:cNvSpPr/>
            <p:nvPr/>
          </p:nvSpPr>
          <p:spPr>
            <a:xfrm>
              <a:off x="859087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7773708"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6" name="tx236"/>
            <p:cNvSpPr/>
            <p:nvPr/>
          </p:nvSpPr>
          <p:spPr>
            <a:xfrm>
              <a:off x="8812300"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7" name="tx237"/>
            <p:cNvSpPr/>
            <p:nvPr/>
          </p:nvSpPr>
          <p:spPr>
            <a:xfrm>
              <a:off x="8213020"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38" name="tx238"/>
            <p:cNvSpPr/>
            <p:nvPr/>
          </p:nvSpPr>
          <p:spPr>
            <a:xfrm>
              <a:off x="8640073"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327764" y="4532138"/>
              <a:ext cx="1451980" cy="194637"/>
            </a:xfrm>
            <a:custGeom>
              <a:avLst/>
              <a:pathLst>
                <a:path w="1451980" h="194637">
                  <a:moveTo>
                    <a:pt x="0" y="194637"/>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path>
              </a:pathLst>
            </a:custGeom>
            <a:ln w="27101" cap="flat">
              <a:solidFill>
                <a:srgbClr val="1CABE2">
                  <a:alpha val="100000"/>
                </a:srgbClr>
              </a:solidFill>
              <a:prstDash val="solid"/>
              <a:round/>
            </a:ln>
          </p:spPr>
          <p:txBody>
            <a:bodyPr/>
            <a:lstStyle/>
            <a:p/>
          </p:txBody>
        </p:sp>
        <p:sp>
          <p:nvSpPr>
            <p:cNvPr id="259" name="pt259"/>
            <p:cNvSpPr/>
            <p:nvPr/>
          </p:nvSpPr>
          <p:spPr>
            <a:xfrm>
              <a:off x="7309713" y="47087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395124"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480534"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565945"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651355"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736766"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822177"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907587"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992998"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078408"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163819"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249230" y="45140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8334640" y="45140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2" name="pt272"/>
            <p:cNvSpPr/>
            <p:nvPr/>
          </p:nvSpPr>
          <p:spPr>
            <a:xfrm>
              <a:off x="8420051"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505461"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590872"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676283" y="45140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6" name="pt276"/>
            <p:cNvSpPr/>
            <p:nvPr/>
          </p:nvSpPr>
          <p:spPr>
            <a:xfrm>
              <a:off x="8761693"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tx277"/>
            <p:cNvSpPr/>
            <p:nvPr/>
          </p:nvSpPr>
          <p:spPr>
            <a:xfrm>
              <a:off x="7175834" y="463598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278" name="tx278"/>
            <p:cNvSpPr/>
            <p:nvPr/>
          </p:nvSpPr>
          <p:spPr>
            <a:xfrm>
              <a:off x="8812300" y="4439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79" name="tx279"/>
            <p:cNvSpPr/>
            <p:nvPr/>
          </p:nvSpPr>
          <p:spPr>
            <a:xfrm>
              <a:off x="8213020" y="43909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80" name="tx280"/>
            <p:cNvSpPr/>
            <p:nvPr/>
          </p:nvSpPr>
          <p:spPr>
            <a:xfrm>
              <a:off x="8640073" y="43909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81" name="tx281"/>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2" name="tx282"/>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3" name="tx283"/>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84" name="tx284"/>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5" name="tx285"/>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6" name="tx286"/>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7" name="tx28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8" name="tx28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9" name="tx28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0" name="tx29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1" name="tx29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2" name="tx29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3" name="tx29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4" name="tx294"/>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5" name="tx295"/>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6" name="tx296"/>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7" name="tx297"/>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8" name="tx298"/>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9" name="tx299"/>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0" name="tx300"/>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1" name="tx301"/>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2" name="tx302"/>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3" name="tx303"/>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4" name="tx304"/>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5" name="tx305"/>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6" name="tx306"/>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7" name="tx307"/>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8" name="tx308"/>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9" name="tx309"/>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0" name="tx310"/>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1" name="tx311"/>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2" name="tx312"/>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3" name="tx313"/>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4" name="tx314"/>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5" name="tx315"/>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6" name="tx316"/>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7" name="tx317"/>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8" name="tx318"/>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9" name="tx319"/>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0" name="tx32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1" name="pt32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3" name="tx32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4" name="tx32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5" name="tx325"/>
            <p:cNvSpPr/>
            <p:nvPr/>
          </p:nvSpPr>
          <p:spPr>
            <a:xfrm>
              <a:off x="2415807" y="1330710"/>
              <a:ext cx="50042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Austria, 2000-2025</a:t>
              </a:r>
            </a:p>
          </p:txBody>
        </p:sp>
        <p:sp>
          <p:nvSpPr>
            <p:cNvPr id="326" name="tx32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7" name="tx32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(61%), followed by MCV2 (84%).
Compared to 2019, coverage of 3 vaccines increased (DTP1, DTP3 and IPV1), 2 vaccines remained constant (MCV1 and ROTAC), and one vaccine decreased (MCV2).
Compared to 2024, coverage of 4 vaccines remained constant (DTP1, IPV1, MCV2 and ROTAC) and 2 vaccines increased (DTP3 and MCV1).</a:t>
            </a:r>
          </a:p>
        </p:txBody>
      </p:sp>
      <p:sp>
        <p:nvSpPr>
          <p:cNvPr id="3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Austria had its lowest coverage in ROTAC (61%), while most other routine vaccines clustered around 84-95%; 3 antigens increased since 2019, and 4 antigens remained constant since 2024.</a:t>
            </a:r>
          </a:p>
        </p:txBody>
      </p:sp>
      <p:grpSp xmlns:pic="http://schemas.openxmlformats.org/drawingml/2006/picture">
        <p:nvGrpSpPr>
          <p:cNvPr id="330" name=""/>
          <p:cNvGrpSpPr/>
          <p:nvPr/>
        </p:nvGrpSpPr>
        <p:grpSpPr>
          <a:xfrm>
            <a:off x="292608" y="1097280"/>
            <a:ext cx="8595360" cy="28575"/>
            <a:chOff x="292608" y="1097280"/>
            <a:chExt cx="8595360" cy="28575"/>
          </a:xfrm>
        </p:grpSpPr>
        <p:sp>
          <p:nvSpPr>
            <p:cNvPr id="3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664294"/>
            </a:xfrm>
            <a:custGeom>
              <a:avLst/>
              <a:pathLst>
                <a:path w="6518190" h="664294">
                  <a:moveTo>
                    <a:pt x="0" y="664294"/>
                  </a:moveTo>
                  <a:lnTo>
                    <a:pt x="260727" y="521945"/>
                  </a:lnTo>
                  <a:lnTo>
                    <a:pt x="521455" y="569395"/>
                  </a:lnTo>
                  <a:lnTo>
                    <a:pt x="782182" y="521945"/>
                  </a:lnTo>
                  <a:lnTo>
                    <a:pt x="1042910" y="569395"/>
                  </a:lnTo>
                  <a:lnTo>
                    <a:pt x="1303638" y="427046"/>
                  </a:lnTo>
                  <a:lnTo>
                    <a:pt x="1564365" y="569395"/>
                  </a:lnTo>
                  <a:lnTo>
                    <a:pt x="1825093" y="474496"/>
                  </a:lnTo>
                  <a:lnTo>
                    <a:pt x="2085820" y="569395"/>
                  </a:lnTo>
                  <a:lnTo>
                    <a:pt x="2346548" y="569395"/>
                  </a:lnTo>
                  <a:lnTo>
                    <a:pt x="2607276" y="474496"/>
                  </a:lnTo>
                  <a:lnTo>
                    <a:pt x="2868003" y="332147"/>
                  </a:lnTo>
                  <a:lnTo>
                    <a:pt x="3128731" y="237248"/>
                  </a:lnTo>
                  <a:lnTo>
                    <a:pt x="3389458" y="94899"/>
                  </a:lnTo>
                  <a:lnTo>
                    <a:pt x="3650186" y="0"/>
                  </a:lnTo>
                  <a:lnTo>
                    <a:pt x="3910914" y="0"/>
                  </a:lnTo>
                  <a:lnTo>
                    <a:pt x="4171641" y="0"/>
                  </a:lnTo>
                  <a:lnTo>
                    <a:pt x="4432369" y="379596"/>
                  </a:lnTo>
                  <a:lnTo>
                    <a:pt x="4693096" y="616844"/>
                  </a:lnTo>
                  <a:lnTo>
                    <a:pt x="4953824" y="521945"/>
                  </a:lnTo>
                  <a:lnTo>
                    <a:pt x="5214552" y="474496"/>
                  </a:lnTo>
                  <a:lnTo>
                    <a:pt x="5475279" y="474496"/>
                  </a:lnTo>
                  <a:lnTo>
                    <a:pt x="5736007" y="521945"/>
                  </a:lnTo>
                  <a:lnTo>
                    <a:pt x="5996734" y="379596"/>
                  </a:lnTo>
                  <a:lnTo>
                    <a:pt x="6257462" y="474496"/>
                  </a:lnTo>
                  <a:lnTo>
                    <a:pt x="6518190" y="332147"/>
                  </a:lnTo>
                </a:path>
              </a:pathLst>
            </a:custGeom>
            <a:ln w="27101" cap="flat">
              <a:solidFill>
                <a:srgbClr val="1C86EE">
                  <a:alpha val="100000"/>
                </a:srgbClr>
              </a:solidFill>
              <a:prstDash val="solid"/>
              <a:round/>
            </a:ln>
          </p:spPr>
          <p:txBody>
            <a:bodyPr/>
            <a:lstStyle/>
            <a:p/>
          </p:txBody>
        </p:sp>
        <p:sp>
          <p:nvSpPr>
            <p:cNvPr id="39" name="pl39"/>
            <p:cNvSpPr/>
            <p:nvPr/>
          </p:nvSpPr>
          <p:spPr>
            <a:xfrm>
              <a:off x="1135255" y="1120597"/>
              <a:ext cx="6518190" cy="2941875"/>
            </a:xfrm>
            <a:custGeom>
              <a:avLst/>
              <a:pathLst>
                <a:path w="6518190" h="2941875">
                  <a:moveTo>
                    <a:pt x="0" y="2941875"/>
                  </a:moveTo>
                  <a:lnTo>
                    <a:pt x="260727" y="2419930"/>
                  </a:lnTo>
                  <a:lnTo>
                    <a:pt x="521455" y="664294"/>
                  </a:lnTo>
                  <a:lnTo>
                    <a:pt x="782182" y="569395"/>
                  </a:lnTo>
                  <a:lnTo>
                    <a:pt x="1042910" y="569395"/>
                  </a:lnTo>
                  <a:lnTo>
                    <a:pt x="1303638" y="427046"/>
                  </a:lnTo>
                  <a:lnTo>
                    <a:pt x="1564365" y="569395"/>
                  </a:lnTo>
                  <a:lnTo>
                    <a:pt x="1825093" y="474496"/>
                  </a:lnTo>
                  <a:lnTo>
                    <a:pt x="2085820" y="569395"/>
                  </a:lnTo>
                  <a:lnTo>
                    <a:pt x="2346548" y="569395"/>
                  </a:lnTo>
                  <a:lnTo>
                    <a:pt x="2607276" y="474496"/>
                  </a:lnTo>
                  <a:lnTo>
                    <a:pt x="2868003" y="332147"/>
                  </a:lnTo>
                  <a:lnTo>
                    <a:pt x="3128731" y="237248"/>
                  </a:lnTo>
                  <a:lnTo>
                    <a:pt x="3389458" y="94899"/>
                  </a:lnTo>
                  <a:lnTo>
                    <a:pt x="3650186" y="0"/>
                  </a:lnTo>
                  <a:lnTo>
                    <a:pt x="3910914" y="0"/>
                  </a:lnTo>
                  <a:lnTo>
                    <a:pt x="4171641" y="0"/>
                  </a:lnTo>
                  <a:lnTo>
                    <a:pt x="4432369" y="379596"/>
                  </a:lnTo>
                  <a:lnTo>
                    <a:pt x="4693096" y="616844"/>
                  </a:lnTo>
                  <a:lnTo>
                    <a:pt x="4953824" y="521945"/>
                  </a:lnTo>
                  <a:lnTo>
                    <a:pt x="5214552" y="474496"/>
                  </a:lnTo>
                  <a:lnTo>
                    <a:pt x="5475279" y="474496"/>
                  </a:lnTo>
                  <a:lnTo>
                    <a:pt x="5736007" y="521945"/>
                  </a:lnTo>
                  <a:lnTo>
                    <a:pt x="5996734" y="379596"/>
                  </a:lnTo>
                  <a:lnTo>
                    <a:pt x="6257462" y="474496"/>
                  </a:lnTo>
                  <a:lnTo>
                    <a:pt x="6518190" y="332147"/>
                  </a:lnTo>
                </a:path>
              </a:pathLst>
            </a:custGeom>
            <a:ln w="27101" cap="flat">
              <a:solidFill>
                <a:srgbClr val="80BD41">
                  <a:alpha val="100000"/>
                </a:srgbClr>
              </a:solidFill>
              <a:prstDash val="solid"/>
              <a:round/>
            </a:ln>
          </p:spPr>
          <p:txBody>
            <a:bodyPr/>
            <a:lstStyle/>
            <a:p/>
          </p:txBody>
        </p:sp>
        <p:sp>
          <p:nvSpPr>
            <p:cNvPr id="40" name="pl40"/>
            <p:cNvSpPr/>
            <p:nvPr/>
          </p:nvSpPr>
          <p:spPr>
            <a:xfrm>
              <a:off x="1135255" y="1120597"/>
              <a:ext cx="6518190" cy="1091341"/>
            </a:xfrm>
            <a:custGeom>
              <a:avLst/>
              <a:pathLst>
                <a:path w="6518190" h="1091341">
                  <a:moveTo>
                    <a:pt x="0" y="1091341"/>
                  </a:moveTo>
                  <a:lnTo>
                    <a:pt x="260727" y="996441"/>
                  </a:lnTo>
                  <a:lnTo>
                    <a:pt x="521455" y="616844"/>
                  </a:lnTo>
                  <a:lnTo>
                    <a:pt x="782182" y="521945"/>
                  </a:lnTo>
                  <a:lnTo>
                    <a:pt x="1042910" y="569395"/>
                  </a:lnTo>
                  <a:lnTo>
                    <a:pt x="1303638" y="427046"/>
                  </a:lnTo>
                  <a:lnTo>
                    <a:pt x="1564365" y="569395"/>
                  </a:lnTo>
                  <a:lnTo>
                    <a:pt x="1825093" y="474496"/>
                  </a:lnTo>
                  <a:lnTo>
                    <a:pt x="2085820" y="569395"/>
                  </a:lnTo>
                  <a:lnTo>
                    <a:pt x="2346548" y="569395"/>
                  </a:lnTo>
                  <a:lnTo>
                    <a:pt x="2607276" y="474496"/>
                  </a:lnTo>
                  <a:lnTo>
                    <a:pt x="2868003" y="332147"/>
                  </a:lnTo>
                  <a:lnTo>
                    <a:pt x="3128731" y="237248"/>
                  </a:lnTo>
                  <a:lnTo>
                    <a:pt x="3389458" y="94899"/>
                  </a:lnTo>
                  <a:lnTo>
                    <a:pt x="3650186" y="0"/>
                  </a:lnTo>
                  <a:lnTo>
                    <a:pt x="3910914" y="0"/>
                  </a:lnTo>
                  <a:lnTo>
                    <a:pt x="4171641" y="0"/>
                  </a:lnTo>
                  <a:lnTo>
                    <a:pt x="4432369" y="379596"/>
                  </a:lnTo>
                  <a:lnTo>
                    <a:pt x="4693096" y="616844"/>
                  </a:lnTo>
                  <a:lnTo>
                    <a:pt x="4953824" y="521945"/>
                  </a:lnTo>
                  <a:lnTo>
                    <a:pt x="5214552" y="474496"/>
                  </a:lnTo>
                  <a:lnTo>
                    <a:pt x="5475279" y="474496"/>
                  </a:lnTo>
                  <a:lnTo>
                    <a:pt x="5736007" y="521945"/>
                  </a:lnTo>
                  <a:lnTo>
                    <a:pt x="5996734" y="379596"/>
                  </a:lnTo>
                  <a:lnTo>
                    <a:pt x="6257462" y="474496"/>
                  </a:lnTo>
                  <a:lnTo>
                    <a:pt x="6518190" y="332147"/>
                  </a:lnTo>
                </a:path>
              </a:pathLst>
            </a:custGeom>
            <a:ln w="27101" cap="flat">
              <a:solidFill>
                <a:srgbClr val="EE00EE">
                  <a:alpha val="100000"/>
                </a:srgbClr>
              </a:solidFill>
              <a:prstDash val="solid"/>
              <a:round/>
            </a:ln>
          </p:spPr>
          <p:txBody>
            <a:bodyPr/>
            <a:lstStyle/>
            <a:p/>
          </p:txBody>
        </p:sp>
        <p:sp>
          <p:nvSpPr>
            <p:cNvPr id="41" name="pl41"/>
            <p:cNvSpPr/>
            <p:nvPr/>
          </p:nvSpPr>
          <p:spPr>
            <a:xfrm>
              <a:off x="4785441" y="3398179"/>
              <a:ext cx="2868003" cy="2087782"/>
            </a:xfrm>
            <a:custGeom>
              <a:avLst/>
              <a:pathLst>
                <a:path w="2868003" h="2087782">
                  <a:moveTo>
                    <a:pt x="0" y="2087782"/>
                  </a:moveTo>
                  <a:lnTo>
                    <a:pt x="260727" y="1043891"/>
                  </a:lnTo>
                  <a:lnTo>
                    <a:pt x="521455" y="237248"/>
                  </a:lnTo>
                  <a:lnTo>
                    <a:pt x="782182" y="284697"/>
                  </a:lnTo>
                  <a:lnTo>
                    <a:pt x="1042910" y="237248"/>
                  </a:lnTo>
                  <a:lnTo>
                    <a:pt x="1303638" y="0"/>
                  </a:lnTo>
                  <a:lnTo>
                    <a:pt x="1564365" y="332147"/>
                  </a:lnTo>
                  <a:lnTo>
                    <a:pt x="1825093" y="616844"/>
                  </a:lnTo>
                  <a:lnTo>
                    <a:pt x="2085820" y="711744"/>
                  </a:lnTo>
                  <a:lnTo>
                    <a:pt x="2346548" y="664294"/>
                  </a:lnTo>
                  <a:lnTo>
                    <a:pt x="2607276" y="759193"/>
                  </a:lnTo>
                  <a:lnTo>
                    <a:pt x="2868003" y="711744"/>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20597"/>
              <a:ext cx="2607276" cy="189798"/>
            </a:xfrm>
            <a:custGeom>
              <a:avLst/>
              <a:pathLst>
                <a:path w="2607276" h="189798">
                  <a:moveTo>
                    <a:pt x="0" y="0"/>
                  </a:moveTo>
                  <a:lnTo>
                    <a:pt x="260727" y="0"/>
                  </a:lnTo>
                  <a:lnTo>
                    <a:pt x="521455" y="0"/>
                  </a:lnTo>
                  <a:lnTo>
                    <a:pt x="782182" y="47449"/>
                  </a:lnTo>
                  <a:lnTo>
                    <a:pt x="1042910" y="189798"/>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452744"/>
              <a:ext cx="1042910" cy="189798"/>
            </a:xfrm>
            <a:custGeom>
              <a:avLst/>
              <a:pathLst>
                <a:path w="1042910" h="189798">
                  <a:moveTo>
                    <a:pt x="0" y="142348"/>
                  </a:moveTo>
                  <a:lnTo>
                    <a:pt x="260727" y="189798"/>
                  </a:lnTo>
                  <a:lnTo>
                    <a:pt x="521455" y="47449"/>
                  </a:lnTo>
                  <a:lnTo>
                    <a:pt x="782182" y="14234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120597"/>
              <a:ext cx="6518190" cy="996441"/>
            </a:xfrm>
            <a:custGeom>
              <a:avLst/>
              <a:pathLst>
                <a:path w="6518190" h="996441">
                  <a:moveTo>
                    <a:pt x="0" y="948992"/>
                  </a:moveTo>
                  <a:lnTo>
                    <a:pt x="260727" y="759193"/>
                  </a:lnTo>
                  <a:lnTo>
                    <a:pt x="521455" y="806643"/>
                  </a:lnTo>
                  <a:lnTo>
                    <a:pt x="782182" y="759193"/>
                  </a:lnTo>
                  <a:lnTo>
                    <a:pt x="1042910" y="996441"/>
                  </a:lnTo>
                  <a:lnTo>
                    <a:pt x="1303638" y="948992"/>
                  </a:lnTo>
                  <a:lnTo>
                    <a:pt x="1564365" y="711744"/>
                  </a:lnTo>
                  <a:lnTo>
                    <a:pt x="1825093" y="759193"/>
                  </a:lnTo>
                  <a:lnTo>
                    <a:pt x="2085820" y="569395"/>
                  </a:lnTo>
                  <a:lnTo>
                    <a:pt x="2346548" y="901542"/>
                  </a:lnTo>
                  <a:lnTo>
                    <a:pt x="2607276" y="806643"/>
                  </a:lnTo>
                  <a:lnTo>
                    <a:pt x="2868003" y="664294"/>
                  </a:lnTo>
                  <a:lnTo>
                    <a:pt x="3128731" y="569395"/>
                  </a:lnTo>
                  <a:lnTo>
                    <a:pt x="3389458" y="427046"/>
                  </a:lnTo>
                  <a:lnTo>
                    <a:pt x="3650186" y="332147"/>
                  </a:lnTo>
                  <a:lnTo>
                    <a:pt x="3910914" y="0"/>
                  </a:lnTo>
                  <a:lnTo>
                    <a:pt x="4171641" y="47449"/>
                  </a:lnTo>
                  <a:lnTo>
                    <a:pt x="4432369" y="94899"/>
                  </a:lnTo>
                  <a:lnTo>
                    <a:pt x="4693096" y="94899"/>
                  </a:lnTo>
                  <a:lnTo>
                    <a:pt x="4953824" y="0"/>
                  </a:lnTo>
                  <a:lnTo>
                    <a:pt x="5214552" y="47449"/>
                  </a:lnTo>
                  <a:lnTo>
                    <a:pt x="5475279" y="0"/>
                  </a:lnTo>
                  <a:lnTo>
                    <a:pt x="5736007" y="0"/>
                  </a:lnTo>
                  <a:lnTo>
                    <a:pt x="5996734" y="189798"/>
                  </a:lnTo>
                  <a:lnTo>
                    <a:pt x="6257462" y="237248"/>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1135255" y="1168047"/>
              <a:ext cx="6518190" cy="2846976"/>
            </a:xfrm>
            <a:custGeom>
              <a:avLst/>
              <a:pathLst>
                <a:path w="6518190" h="2846976">
                  <a:moveTo>
                    <a:pt x="0" y="2799527"/>
                  </a:moveTo>
                  <a:lnTo>
                    <a:pt x="260727" y="2846976"/>
                  </a:lnTo>
                  <a:lnTo>
                    <a:pt x="521455" y="2609728"/>
                  </a:lnTo>
                  <a:lnTo>
                    <a:pt x="782182" y="2277581"/>
                  </a:lnTo>
                  <a:lnTo>
                    <a:pt x="1042910" y="2230131"/>
                  </a:lnTo>
                  <a:lnTo>
                    <a:pt x="1303638" y="1897984"/>
                  </a:lnTo>
                  <a:lnTo>
                    <a:pt x="1564365" y="1565837"/>
                  </a:lnTo>
                  <a:lnTo>
                    <a:pt x="1825093" y="1803085"/>
                  </a:lnTo>
                  <a:lnTo>
                    <a:pt x="2085820" y="1518387"/>
                  </a:lnTo>
                  <a:lnTo>
                    <a:pt x="2346548" y="1423488"/>
                  </a:lnTo>
                  <a:lnTo>
                    <a:pt x="2607276" y="1281139"/>
                  </a:lnTo>
                  <a:lnTo>
                    <a:pt x="2868003" y="1138790"/>
                  </a:lnTo>
                  <a:lnTo>
                    <a:pt x="3128731" y="948992"/>
                  </a:lnTo>
                  <a:lnTo>
                    <a:pt x="3389458" y="806643"/>
                  </a:lnTo>
                  <a:lnTo>
                    <a:pt x="3650186" y="664294"/>
                  </a:lnTo>
                  <a:lnTo>
                    <a:pt x="3910914" y="284697"/>
                  </a:lnTo>
                  <a:lnTo>
                    <a:pt x="4171641" y="427046"/>
                  </a:lnTo>
                  <a:lnTo>
                    <a:pt x="4432369" y="427046"/>
                  </a:lnTo>
                  <a:lnTo>
                    <a:pt x="4693096" y="427046"/>
                  </a:lnTo>
                  <a:lnTo>
                    <a:pt x="4953824" y="284697"/>
                  </a:lnTo>
                  <a:lnTo>
                    <a:pt x="5214552" y="284697"/>
                  </a:lnTo>
                  <a:lnTo>
                    <a:pt x="5475279" y="0"/>
                  </a:lnTo>
                  <a:lnTo>
                    <a:pt x="5736007" y="94899"/>
                  </a:lnTo>
                  <a:lnTo>
                    <a:pt x="5996734" y="616844"/>
                  </a:lnTo>
                  <a:lnTo>
                    <a:pt x="6257462" y="474496"/>
                  </a:lnTo>
                  <a:lnTo>
                    <a:pt x="6518190" y="474496"/>
                  </a:lnTo>
                </a:path>
              </a:pathLst>
            </a:custGeom>
            <a:ln w="27101" cap="flat">
              <a:solidFill>
                <a:srgbClr val="008B00">
                  <a:alpha val="100000"/>
                </a:srgbClr>
              </a:solidFill>
              <a:prstDash val="solid"/>
              <a:round/>
            </a:ln>
          </p:spPr>
          <p:txBody>
            <a:bodyPr/>
            <a:lstStyle/>
            <a:p/>
          </p:txBody>
        </p:sp>
        <p:sp>
          <p:nvSpPr>
            <p:cNvPr id="46" name="pl46"/>
            <p:cNvSpPr/>
            <p:nvPr/>
          </p:nvSpPr>
          <p:spPr>
            <a:xfrm>
              <a:off x="3221076" y="2733884"/>
              <a:ext cx="4432369" cy="664294"/>
            </a:xfrm>
            <a:custGeom>
              <a:avLst/>
              <a:pathLst>
                <a:path w="4432369" h="664294">
                  <a:moveTo>
                    <a:pt x="0" y="664294"/>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path>
              </a:pathLst>
            </a:custGeom>
            <a:ln w="27101" cap="flat">
              <a:solidFill>
                <a:srgbClr val="9A32CD">
                  <a:alpha val="100000"/>
                </a:srgbClr>
              </a:solidFill>
              <a:prstDash val="solid"/>
              <a:round/>
            </a:ln>
          </p:spPr>
          <p:txBody>
            <a:bodyPr/>
            <a:lstStyle/>
            <a:p/>
          </p:txBody>
        </p:sp>
        <p:sp>
          <p:nvSpPr>
            <p:cNvPr id="47" name="pl47"/>
            <p:cNvSpPr/>
            <p:nvPr/>
          </p:nvSpPr>
          <p:spPr>
            <a:xfrm>
              <a:off x="1135255" y="1120597"/>
              <a:ext cx="6518190" cy="996441"/>
            </a:xfrm>
            <a:custGeom>
              <a:avLst/>
              <a:pathLst>
                <a:path w="6518190" h="996441">
                  <a:moveTo>
                    <a:pt x="0" y="948992"/>
                  </a:moveTo>
                  <a:lnTo>
                    <a:pt x="260727" y="759193"/>
                  </a:lnTo>
                  <a:lnTo>
                    <a:pt x="521455" y="806643"/>
                  </a:lnTo>
                  <a:lnTo>
                    <a:pt x="782182" y="759193"/>
                  </a:lnTo>
                  <a:lnTo>
                    <a:pt x="1042910" y="996441"/>
                  </a:lnTo>
                  <a:lnTo>
                    <a:pt x="1303638" y="948992"/>
                  </a:lnTo>
                  <a:lnTo>
                    <a:pt x="1564365" y="711744"/>
                  </a:lnTo>
                  <a:lnTo>
                    <a:pt x="1825093" y="759193"/>
                  </a:lnTo>
                  <a:lnTo>
                    <a:pt x="2085820" y="569395"/>
                  </a:lnTo>
                  <a:lnTo>
                    <a:pt x="2346548" y="901542"/>
                  </a:lnTo>
                  <a:lnTo>
                    <a:pt x="2607276" y="806643"/>
                  </a:lnTo>
                  <a:lnTo>
                    <a:pt x="2868003" y="664294"/>
                  </a:lnTo>
                  <a:lnTo>
                    <a:pt x="3128731" y="569395"/>
                  </a:lnTo>
                  <a:lnTo>
                    <a:pt x="3389458" y="427046"/>
                  </a:lnTo>
                  <a:lnTo>
                    <a:pt x="3650186" y="332147"/>
                  </a:lnTo>
                  <a:lnTo>
                    <a:pt x="3910914" y="0"/>
                  </a:lnTo>
                  <a:lnTo>
                    <a:pt x="4171641" y="47449"/>
                  </a:lnTo>
                  <a:lnTo>
                    <a:pt x="4432369" y="94899"/>
                  </a:lnTo>
                  <a:lnTo>
                    <a:pt x="4693096" y="94899"/>
                  </a:lnTo>
                  <a:lnTo>
                    <a:pt x="4953824" y="0"/>
                  </a:lnTo>
                  <a:lnTo>
                    <a:pt x="5214552" y="47449"/>
                  </a:lnTo>
                  <a:lnTo>
                    <a:pt x="5475279" y="0"/>
                  </a:lnTo>
                  <a:lnTo>
                    <a:pt x="5736007" y="0"/>
                  </a:lnTo>
                  <a:lnTo>
                    <a:pt x="5996734" y="189798"/>
                  </a:lnTo>
                  <a:lnTo>
                    <a:pt x="6257462" y="237248"/>
                  </a:lnTo>
                  <a:lnTo>
                    <a:pt x="6518190" y="0"/>
                  </a:lnTo>
                </a:path>
              </a:pathLst>
            </a:custGeom>
            <a:ln w="27101" cap="flat">
              <a:solidFill>
                <a:srgbClr val="836FFF">
                  <a:alpha val="100000"/>
                </a:srgbClr>
              </a:solidFill>
              <a:prstDash val="solid"/>
              <a:round/>
            </a:ln>
          </p:spPr>
          <p:txBody>
            <a:bodyPr/>
            <a:lstStyle/>
            <a:p/>
          </p:txBody>
        </p:sp>
        <p:sp>
          <p:nvSpPr>
            <p:cNvPr id="48" name="pl48"/>
            <p:cNvSpPr/>
            <p:nvPr/>
          </p:nvSpPr>
          <p:spPr>
            <a:xfrm>
              <a:off x="7670455" y="1124552"/>
              <a:ext cx="754570" cy="175445"/>
            </a:xfrm>
            <a:custGeom>
              <a:avLst/>
              <a:pathLst>
                <a:path w="754570" h="175445">
                  <a:moveTo>
                    <a:pt x="754570" y="175445"/>
                  </a:moveTo>
                  <a:lnTo>
                    <a:pt x="0" y="0"/>
                  </a:lnTo>
                </a:path>
              </a:pathLst>
            </a:custGeom>
          </p:spPr>
          <p:txBody>
            <a:bodyPr/>
            <a:lstStyle/>
            <a:p/>
          </p:txBody>
        </p:sp>
        <p:sp>
          <p:nvSpPr>
            <p:cNvPr id="49" name="pl49"/>
            <p:cNvSpPr/>
            <p:nvPr/>
          </p:nvSpPr>
          <p:spPr>
            <a:xfrm>
              <a:off x="7671305" y="1041792"/>
              <a:ext cx="687556" cy="76810"/>
            </a:xfrm>
            <a:custGeom>
              <a:avLst/>
              <a:pathLst>
                <a:path w="687556" h="76810">
                  <a:moveTo>
                    <a:pt x="687556" y="0"/>
                  </a:moveTo>
                  <a:lnTo>
                    <a:pt x="0" y="76810"/>
                  </a:lnTo>
                </a:path>
              </a:pathLst>
            </a:custGeom>
          </p:spPr>
          <p:txBody>
            <a:bodyPr/>
            <a:lstStyle/>
            <a:p/>
          </p:txBody>
        </p:sp>
        <p:sp>
          <p:nvSpPr>
            <p:cNvPr id="50" name="pl50"/>
            <p:cNvSpPr/>
            <p:nvPr/>
          </p:nvSpPr>
          <p:spPr>
            <a:xfrm>
              <a:off x="7667408" y="788039"/>
              <a:ext cx="625022" cy="325290"/>
            </a:xfrm>
            <a:custGeom>
              <a:avLst/>
              <a:pathLst>
                <a:path w="625022" h="325290">
                  <a:moveTo>
                    <a:pt x="625022" y="0"/>
                  </a:moveTo>
                  <a:lnTo>
                    <a:pt x="0" y="325290"/>
                  </a:lnTo>
                </a:path>
              </a:pathLst>
            </a:custGeom>
          </p:spPr>
          <p:txBody>
            <a:bodyPr/>
            <a:lstStyle/>
            <a:p/>
          </p:txBody>
        </p:sp>
        <p:sp>
          <p:nvSpPr>
            <p:cNvPr id="51" name="pl51"/>
            <p:cNvSpPr/>
            <p:nvPr/>
          </p:nvSpPr>
          <p:spPr>
            <a:xfrm>
              <a:off x="7661701" y="1462881"/>
              <a:ext cx="721243" cy="885484"/>
            </a:xfrm>
            <a:custGeom>
              <a:avLst/>
              <a:pathLst>
                <a:path w="721243" h="885484">
                  <a:moveTo>
                    <a:pt x="721243" y="885484"/>
                  </a:moveTo>
                  <a:lnTo>
                    <a:pt x="0" y="0"/>
                  </a:lnTo>
                </a:path>
              </a:pathLst>
            </a:custGeom>
          </p:spPr>
          <p:txBody>
            <a:bodyPr/>
            <a:lstStyle/>
            <a:p/>
          </p:txBody>
        </p:sp>
        <p:sp>
          <p:nvSpPr>
            <p:cNvPr id="52" name="pl52"/>
            <p:cNvSpPr/>
            <p:nvPr/>
          </p:nvSpPr>
          <p:spPr>
            <a:xfrm>
              <a:off x="7670992" y="1455632"/>
              <a:ext cx="657591" cy="108224"/>
            </a:xfrm>
            <a:custGeom>
              <a:avLst/>
              <a:pathLst>
                <a:path w="657591" h="108224">
                  <a:moveTo>
                    <a:pt x="657591" y="108224"/>
                  </a:moveTo>
                  <a:lnTo>
                    <a:pt x="0" y="0"/>
                  </a:lnTo>
                </a:path>
              </a:pathLst>
            </a:custGeom>
          </p:spPr>
          <p:txBody>
            <a:bodyPr/>
            <a:lstStyle/>
            <a:p/>
          </p:txBody>
        </p:sp>
        <p:sp>
          <p:nvSpPr>
            <p:cNvPr id="53" name="pl53"/>
            <p:cNvSpPr/>
            <p:nvPr/>
          </p:nvSpPr>
          <p:spPr>
            <a:xfrm>
              <a:off x="7664616" y="1461714"/>
              <a:ext cx="772478" cy="620217"/>
            </a:xfrm>
            <a:custGeom>
              <a:avLst/>
              <a:pathLst>
                <a:path w="772478" h="620217">
                  <a:moveTo>
                    <a:pt x="772478" y="620217"/>
                  </a:moveTo>
                  <a:lnTo>
                    <a:pt x="0" y="0"/>
                  </a:lnTo>
                </a:path>
              </a:pathLst>
            </a:custGeom>
          </p:spPr>
          <p:txBody>
            <a:bodyPr/>
            <a:lstStyle/>
            <a:p/>
          </p:txBody>
        </p:sp>
        <p:sp>
          <p:nvSpPr>
            <p:cNvPr id="54" name="pl54"/>
            <p:cNvSpPr/>
            <p:nvPr/>
          </p:nvSpPr>
          <p:spPr>
            <a:xfrm>
              <a:off x="7667790" y="1459713"/>
              <a:ext cx="739239" cy="359113"/>
            </a:xfrm>
            <a:custGeom>
              <a:avLst/>
              <a:pathLst>
                <a:path w="739239" h="359113">
                  <a:moveTo>
                    <a:pt x="739239" y="359113"/>
                  </a:moveTo>
                  <a:lnTo>
                    <a:pt x="0" y="0"/>
                  </a:lnTo>
                </a:path>
              </a:pathLst>
            </a:custGeom>
          </p:spPr>
          <p:txBody>
            <a:bodyPr/>
            <a:lstStyle/>
            <a:p/>
          </p:txBody>
        </p:sp>
        <p:sp>
          <p:nvSpPr>
            <p:cNvPr id="55" name="pl55"/>
            <p:cNvSpPr/>
            <p:nvPr/>
          </p:nvSpPr>
          <p:spPr>
            <a:xfrm>
              <a:off x="7660983" y="1652897"/>
              <a:ext cx="697877" cy="958572"/>
            </a:xfrm>
            <a:custGeom>
              <a:avLst/>
              <a:pathLst>
                <a:path w="697877" h="958572">
                  <a:moveTo>
                    <a:pt x="697877" y="958572"/>
                  </a:moveTo>
                  <a:lnTo>
                    <a:pt x="0" y="0"/>
                  </a:lnTo>
                </a:path>
              </a:pathLst>
            </a:custGeom>
          </p:spPr>
          <p:txBody>
            <a:bodyPr/>
            <a:lstStyle/>
            <a:p/>
          </p:txBody>
        </p:sp>
        <p:sp>
          <p:nvSpPr>
            <p:cNvPr id="56" name="pl56"/>
            <p:cNvSpPr/>
            <p:nvPr/>
          </p:nvSpPr>
          <p:spPr>
            <a:xfrm>
              <a:off x="7670649" y="2737495"/>
              <a:ext cx="682125" cy="143176"/>
            </a:xfrm>
            <a:custGeom>
              <a:avLst/>
              <a:pathLst>
                <a:path w="682125" h="143176">
                  <a:moveTo>
                    <a:pt x="682125" y="143176"/>
                  </a:moveTo>
                  <a:lnTo>
                    <a:pt x="0" y="0"/>
                  </a:lnTo>
                </a:path>
              </a:pathLst>
            </a:custGeom>
          </p:spPr>
          <p:txBody>
            <a:bodyPr/>
            <a:lstStyle/>
            <a:p/>
          </p:txBody>
        </p:sp>
        <p:sp>
          <p:nvSpPr>
            <p:cNvPr id="57" name="pl57"/>
            <p:cNvSpPr/>
            <p:nvPr/>
          </p:nvSpPr>
          <p:spPr>
            <a:xfrm>
              <a:off x="7671585" y="4109919"/>
              <a:ext cx="711359" cy="3"/>
            </a:xfrm>
            <a:custGeom>
              <a:avLst/>
              <a:pathLst>
                <a:path w="711359" h="3">
                  <a:moveTo>
                    <a:pt x="711359" y="0"/>
                  </a:moveTo>
                  <a:lnTo>
                    <a:pt x="0" y="3"/>
                  </a:lnTo>
                </a:path>
              </a:pathLst>
            </a:custGeom>
          </p:spPr>
          <p:txBody>
            <a:bodyPr/>
            <a:lstStyle/>
            <a:p/>
          </p:txBody>
        </p:sp>
        <p:sp>
          <p:nvSpPr>
            <p:cNvPr id="58" name="pg58"/>
            <p:cNvSpPr/>
            <p:nvPr/>
          </p:nvSpPr>
          <p:spPr>
            <a:xfrm>
              <a:off x="8356446" y="121932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126086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60" name="pg60"/>
            <p:cNvSpPr/>
            <p:nvPr/>
          </p:nvSpPr>
          <p:spPr>
            <a:xfrm>
              <a:off x="8290281" y="95599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99753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95%</a:t>
              </a:r>
            </a:p>
          </p:txBody>
        </p:sp>
        <p:sp>
          <p:nvSpPr>
            <p:cNvPr id="62" name="pg62"/>
            <p:cNvSpPr/>
            <p:nvPr/>
          </p:nvSpPr>
          <p:spPr>
            <a:xfrm>
              <a:off x="8223851" y="69543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3" name="tx63"/>
            <p:cNvSpPr/>
            <p:nvPr/>
          </p:nvSpPr>
          <p:spPr>
            <a:xfrm>
              <a:off x="8246711" y="73697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95%</a:t>
              </a:r>
            </a:p>
          </p:txBody>
        </p:sp>
        <p:sp>
          <p:nvSpPr>
            <p:cNvPr id="64" name="pg64"/>
            <p:cNvSpPr/>
            <p:nvPr/>
          </p:nvSpPr>
          <p:spPr>
            <a:xfrm>
              <a:off x="8314365" y="227007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31161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88%</a:t>
              </a:r>
            </a:p>
          </p:txBody>
        </p:sp>
        <p:sp>
          <p:nvSpPr>
            <p:cNvPr id="66" name="pg66"/>
            <p:cNvSpPr/>
            <p:nvPr/>
          </p:nvSpPr>
          <p:spPr>
            <a:xfrm>
              <a:off x="8260004" y="148203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50488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88%</a:t>
              </a:r>
            </a:p>
          </p:txBody>
        </p:sp>
        <p:sp>
          <p:nvSpPr>
            <p:cNvPr id="68" name="pg68"/>
            <p:cNvSpPr/>
            <p:nvPr/>
          </p:nvSpPr>
          <p:spPr>
            <a:xfrm>
              <a:off x="8368515" y="200425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04578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88%</a:t>
              </a:r>
            </a:p>
          </p:txBody>
        </p:sp>
        <p:sp>
          <p:nvSpPr>
            <p:cNvPr id="70" name="pg70"/>
            <p:cNvSpPr/>
            <p:nvPr/>
          </p:nvSpPr>
          <p:spPr>
            <a:xfrm>
              <a:off x="8338449" y="174109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61309" y="178262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88%</a:t>
              </a:r>
            </a:p>
          </p:txBody>
        </p:sp>
        <p:sp>
          <p:nvSpPr>
            <p:cNvPr id="72" name="pg72"/>
            <p:cNvSpPr/>
            <p:nvPr/>
          </p:nvSpPr>
          <p:spPr>
            <a:xfrm>
              <a:off x="8290281" y="253297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13141" y="257451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84%</a:t>
              </a:r>
            </a:p>
          </p:txBody>
        </p:sp>
        <p:sp>
          <p:nvSpPr>
            <p:cNvPr id="74" name="pg74"/>
            <p:cNvSpPr/>
            <p:nvPr/>
          </p:nvSpPr>
          <p:spPr>
            <a:xfrm>
              <a:off x="8284194" y="279982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07054" y="284136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61%</a:t>
              </a:r>
            </a:p>
          </p:txBody>
        </p:sp>
        <p:sp>
          <p:nvSpPr>
            <p:cNvPr id="76" name="pg76"/>
            <p:cNvSpPr/>
            <p:nvPr/>
          </p:nvSpPr>
          <p:spPr>
            <a:xfrm>
              <a:off x="8314365" y="402540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406693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32%</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84153" y="401416"/>
              <a:ext cx="28633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Austria,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(32%), followed by RotaC (61%).
Coverage of 4 vaccines increased (DTP3, HEPB3, HIB3 and IPV1), 2 vaccines decreased (HPVC and MCV2), and 3 vaccines were the same (MCV1, ROTAC and RUBELLA) compared to respective coverage in 2019.
Coverage of 7 vaccines increased (DTP3, HEPB3, HIB3, HPVC, IPVC, MCV1 and RUBELLA) and 3 vaccines were the same (IPV1, MCV2 and ROTAC)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063381" y="961781"/>
              <a:ext cx="288865" cy="0"/>
            </a:xfrm>
            <a:custGeom>
              <a:avLst/>
              <a:pathLst>
                <a:path w="288865" h="0">
                  <a:moveTo>
                    <a:pt x="0" y="0"/>
                  </a:moveTo>
                  <a:lnTo>
                    <a:pt x="288865"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19" name="pl19"/>
            <p:cNvSpPr/>
            <p:nvPr/>
          </p:nvSpPr>
          <p:spPr>
            <a:xfrm>
              <a:off x="7557866" y="1464387"/>
              <a:ext cx="288865" cy="0"/>
            </a:xfrm>
            <a:custGeom>
              <a:avLst/>
              <a:pathLst>
                <a:path w="288865" h="0">
                  <a:moveTo>
                    <a:pt x="0" y="0"/>
                  </a:moveTo>
                  <a:lnTo>
                    <a:pt x="0" y="0"/>
                  </a:lnTo>
                  <a:lnTo>
                    <a:pt x="72216" y="0"/>
                  </a:lnTo>
                  <a:lnTo>
                    <a:pt x="72216" y="0"/>
                  </a:lnTo>
                  <a:lnTo>
                    <a:pt x="72216" y="0"/>
                  </a:lnTo>
                  <a:lnTo>
                    <a:pt x="216649" y="0"/>
                  </a:lnTo>
                  <a:lnTo>
                    <a:pt x="288865" y="0"/>
                  </a:lnTo>
                </a:path>
              </a:pathLst>
            </a:custGeom>
            <a:ln w="116535" cap="flat">
              <a:solidFill>
                <a:srgbClr val="E8E8E8">
                  <a:alpha val="100000"/>
                </a:srgbClr>
              </a:solidFill>
              <a:prstDash val="solid"/>
              <a:round/>
            </a:ln>
          </p:spPr>
          <p:txBody>
            <a:bodyPr/>
            <a:lstStyle/>
            <a:p/>
          </p:txBody>
        </p:sp>
        <p:sp>
          <p:nvSpPr>
            <p:cNvPr id="20" name="pl20"/>
            <p:cNvSpPr/>
            <p:nvPr/>
          </p:nvSpPr>
          <p:spPr>
            <a:xfrm>
              <a:off x="7557866" y="1966994"/>
              <a:ext cx="288865" cy="0"/>
            </a:xfrm>
            <a:custGeom>
              <a:avLst/>
              <a:pathLst>
                <a:path w="288865" h="0">
                  <a:moveTo>
                    <a:pt x="0" y="0"/>
                  </a:moveTo>
                  <a:lnTo>
                    <a:pt x="0" y="0"/>
                  </a:lnTo>
                  <a:lnTo>
                    <a:pt x="72216" y="0"/>
                  </a:lnTo>
                  <a:lnTo>
                    <a:pt x="72216" y="0"/>
                  </a:lnTo>
                  <a:lnTo>
                    <a:pt x="72216" y="0"/>
                  </a:lnTo>
                  <a:lnTo>
                    <a:pt x="216649"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7557866" y="2469600"/>
              <a:ext cx="288865" cy="0"/>
            </a:xfrm>
            <a:custGeom>
              <a:avLst/>
              <a:pathLst>
                <a:path w="288865" h="0">
                  <a:moveTo>
                    <a:pt x="0" y="0"/>
                  </a:moveTo>
                  <a:lnTo>
                    <a:pt x="0" y="0"/>
                  </a:lnTo>
                  <a:lnTo>
                    <a:pt x="72216" y="0"/>
                  </a:lnTo>
                  <a:lnTo>
                    <a:pt x="72216" y="0"/>
                  </a:lnTo>
                  <a:lnTo>
                    <a:pt x="72216" y="0"/>
                  </a:lnTo>
                  <a:lnTo>
                    <a:pt x="216649"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2972206"/>
              <a:ext cx="288865" cy="0"/>
            </a:xfrm>
            <a:custGeom>
              <a:avLst/>
              <a:pathLst>
                <a:path w="288865" h="0">
                  <a:moveTo>
                    <a:pt x="0" y="0"/>
                  </a:moveTo>
                  <a:lnTo>
                    <a:pt x="288865"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7991164" y="3474813"/>
              <a:ext cx="361082" cy="0"/>
            </a:xfrm>
            <a:custGeom>
              <a:avLst/>
              <a:pathLst>
                <a:path w="361082" h="0">
                  <a:moveTo>
                    <a:pt x="0" y="0"/>
                  </a:moveTo>
                  <a:lnTo>
                    <a:pt x="72216" y="0"/>
                  </a:lnTo>
                  <a:lnTo>
                    <a:pt x="288865"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341217" y="3977419"/>
              <a:ext cx="938813" cy="0"/>
            </a:xfrm>
            <a:custGeom>
              <a:avLst/>
              <a:pathLst>
                <a:path w="938813" h="0">
                  <a:moveTo>
                    <a:pt x="0" y="0"/>
                  </a:moveTo>
                  <a:lnTo>
                    <a:pt x="216649" y="0"/>
                  </a:lnTo>
                  <a:lnTo>
                    <a:pt x="216649" y="0"/>
                  </a:lnTo>
                  <a:lnTo>
                    <a:pt x="505514" y="0"/>
                  </a:lnTo>
                  <a:lnTo>
                    <a:pt x="505514" y="0"/>
                  </a:lnTo>
                  <a:lnTo>
                    <a:pt x="794380"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7991164" y="4480025"/>
              <a:ext cx="361082" cy="0"/>
            </a:xfrm>
            <a:custGeom>
              <a:avLst/>
              <a:pathLst>
                <a:path w="361082" h="0">
                  <a:moveTo>
                    <a:pt x="0" y="0"/>
                  </a:moveTo>
                  <a:lnTo>
                    <a:pt x="72216" y="0"/>
                  </a:lnTo>
                  <a:lnTo>
                    <a:pt x="288865"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5896889" y="498263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t27"/>
            <p:cNvSpPr/>
            <p:nvPr/>
          </p:nvSpPr>
          <p:spPr>
            <a:xfrm>
              <a:off x="8058881"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55336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62558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2558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55336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2558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55336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2558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5336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7001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2558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5336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2558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55336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2558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223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4223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1310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3671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5336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058881"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89238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89238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89238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89238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9238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9238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89238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00613"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289479"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289479"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7495098"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7567315"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7783964"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7495098"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567315"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783964"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7495098"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567315"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783964"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000613"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28947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8947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289479"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928397"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89479"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783964"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495098"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495098"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9479"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28397"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5834121"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834121"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834121"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600004" y="4902137"/>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18" name="tx118"/>
            <p:cNvSpPr/>
            <p:nvPr/>
          </p:nvSpPr>
          <p:spPr>
            <a:xfrm>
              <a:off x="508103" y="440162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22" name="tx122"/>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3" name="tx123"/>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1496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Austria,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(91%) and 2024 (95%). DTP1 coverage remained the same in 2025 (95%) compared to 2024, and was higher than in 2019. In 2019-2025, DTP1 coverage was at it's lowest level in 2019 (91%).
In 2024, 3 vaccines had lower coverage than in 2019.
In 2025, 1 vaccine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3392033"/>
              <a:ext cx="3172162" cy="1202963"/>
            </a:xfrm>
            <a:custGeom>
              <a:avLst/>
              <a:pathLst>
                <a:path w="3172162" h="1202963">
                  <a:moveTo>
                    <a:pt x="0" y="1202963"/>
                  </a:moveTo>
                  <a:lnTo>
                    <a:pt x="288378" y="574141"/>
                  </a:lnTo>
                  <a:lnTo>
                    <a:pt x="576756" y="109360"/>
                  </a:lnTo>
                  <a:lnTo>
                    <a:pt x="865135" y="82020"/>
                  </a:lnTo>
                  <a:lnTo>
                    <a:pt x="1153513" y="82020"/>
                  </a:lnTo>
                  <a:lnTo>
                    <a:pt x="1441891" y="0"/>
                  </a:lnTo>
                  <a:lnTo>
                    <a:pt x="1730270" y="0"/>
                  </a:lnTo>
                  <a:lnTo>
                    <a:pt x="2018648" y="54680"/>
                  </a:lnTo>
                  <a:lnTo>
                    <a:pt x="2307027" y="273400"/>
                  </a:lnTo>
                  <a:lnTo>
                    <a:pt x="2595405" y="109360"/>
                  </a:lnTo>
                  <a:lnTo>
                    <a:pt x="2883783" y="191380"/>
                  </a:lnTo>
                  <a:lnTo>
                    <a:pt x="3172162" y="246060"/>
                  </a:lnTo>
                </a:path>
              </a:pathLst>
            </a:custGeom>
            <a:ln w="29811" cap="flat">
              <a:solidFill>
                <a:srgbClr val="FF0000">
                  <a:alpha val="100000"/>
                </a:srgbClr>
              </a:solidFill>
              <a:prstDash val="solid"/>
              <a:round/>
            </a:ln>
          </p:spPr>
          <p:txBody>
            <a:bodyPr/>
            <a:lstStyle/>
            <a:p/>
          </p:txBody>
        </p:sp>
        <p:sp>
          <p:nvSpPr>
            <p:cNvPr id="30" name="pl30"/>
            <p:cNvSpPr/>
            <p:nvPr/>
          </p:nvSpPr>
          <p:spPr>
            <a:xfrm>
              <a:off x="1233024" y="3720114"/>
              <a:ext cx="3172162" cy="1202963"/>
            </a:xfrm>
            <a:custGeom>
              <a:avLst/>
              <a:pathLst>
                <a:path w="3172162" h="1202963">
                  <a:moveTo>
                    <a:pt x="0" y="1202963"/>
                  </a:moveTo>
                  <a:lnTo>
                    <a:pt x="288378" y="601481"/>
                  </a:lnTo>
                  <a:lnTo>
                    <a:pt x="576756" y="136700"/>
                  </a:lnTo>
                  <a:lnTo>
                    <a:pt x="865135" y="164040"/>
                  </a:lnTo>
                  <a:lnTo>
                    <a:pt x="1153513" y="136700"/>
                  </a:lnTo>
                  <a:lnTo>
                    <a:pt x="1441891" y="0"/>
                  </a:lnTo>
                  <a:lnTo>
                    <a:pt x="1730270" y="191380"/>
                  </a:lnTo>
                  <a:lnTo>
                    <a:pt x="2018648" y="355421"/>
                  </a:lnTo>
                  <a:lnTo>
                    <a:pt x="2307027" y="410101"/>
                  </a:lnTo>
                  <a:lnTo>
                    <a:pt x="2595405" y="382761"/>
                  </a:lnTo>
                  <a:lnTo>
                    <a:pt x="2883783" y="437441"/>
                  </a:lnTo>
                  <a:lnTo>
                    <a:pt x="3172162" y="410101"/>
                  </a:lnTo>
                </a:path>
              </a:pathLst>
            </a:custGeom>
            <a:ln w="29811" cap="flat">
              <a:solidFill>
                <a:srgbClr val="0058AB">
                  <a:alpha val="100000"/>
                </a:srgbClr>
              </a:solidFill>
              <a:prstDash val="solid"/>
              <a:round/>
            </a:ln>
          </p:spPr>
          <p:txBody>
            <a:bodyPr/>
            <a:lstStyle/>
            <a:p/>
          </p:txBody>
        </p:sp>
        <p:sp>
          <p:nvSpPr>
            <p:cNvPr id="31" name="pt31"/>
            <p:cNvSpPr/>
            <p:nvPr/>
          </p:nvSpPr>
          <p:spPr>
            <a:xfrm>
              <a:off x="1208198" y="45701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36132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208198"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496577"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784955"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073333" y="38593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361712"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650090"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938468"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226847"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515225"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803604"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091982"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380360"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233024"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56" name="tx56"/>
            <p:cNvSpPr/>
            <p:nvPr/>
          </p:nvSpPr>
          <p:spPr>
            <a:xfrm>
              <a:off x="1521403"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57" name="tx57"/>
            <p:cNvSpPr/>
            <p:nvPr/>
          </p:nvSpPr>
          <p:spPr>
            <a:xfrm>
              <a:off x="1809781"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58" name="tx58"/>
            <p:cNvSpPr/>
            <p:nvPr/>
          </p:nvSpPr>
          <p:spPr>
            <a:xfrm>
              <a:off x="2098159" y="395499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59" name="tx59"/>
            <p:cNvSpPr/>
            <p:nvPr/>
          </p:nvSpPr>
          <p:spPr>
            <a:xfrm>
              <a:off x="2386538"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60" name="tx60"/>
            <p:cNvSpPr/>
            <p:nvPr/>
          </p:nvSpPr>
          <p:spPr>
            <a:xfrm>
              <a:off x="2674916"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61" name="tx61"/>
            <p:cNvSpPr/>
            <p:nvPr/>
          </p:nvSpPr>
          <p:spPr>
            <a:xfrm>
              <a:off x="2963294"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62" name="tx62"/>
            <p:cNvSpPr/>
            <p:nvPr/>
          </p:nvSpPr>
          <p:spPr>
            <a:xfrm>
              <a:off x="3251673"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63" name="tx63"/>
            <p:cNvSpPr/>
            <p:nvPr/>
          </p:nvSpPr>
          <p:spPr>
            <a:xfrm>
              <a:off x="3540051"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64" name="tx64"/>
            <p:cNvSpPr/>
            <p:nvPr/>
          </p:nvSpPr>
          <p:spPr>
            <a:xfrm>
              <a:off x="3828430"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65" name="tx65"/>
            <p:cNvSpPr/>
            <p:nvPr/>
          </p:nvSpPr>
          <p:spPr>
            <a:xfrm>
              <a:off x="4116808"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66" name="tx66"/>
            <p:cNvSpPr/>
            <p:nvPr/>
          </p:nvSpPr>
          <p:spPr>
            <a:xfrm>
              <a:off x="4405186"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67" name="tx67"/>
            <p:cNvSpPr/>
            <p:nvPr/>
          </p:nvSpPr>
          <p:spPr>
            <a:xfrm>
              <a:off x="1233024" y="44227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68" name="tx68"/>
            <p:cNvSpPr/>
            <p:nvPr/>
          </p:nvSpPr>
          <p:spPr>
            <a:xfrm>
              <a:off x="1521403"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69" name="tx69"/>
            <p:cNvSpPr/>
            <p:nvPr/>
          </p:nvSpPr>
          <p:spPr>
            <a:xfrm>
              <a:off x="1809781"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70" name="tx70"/>
            <p:cNvSpPr/>
            <p:nvPr/>
          </p:nvSpPr>
          <p:spPr>
            <a:xfrm>
              <a:off x="2098159"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71" name="tx71"/>
            <p:cNvSpPr/>
            <p:nvPr/>
          </p:nvSpPr>
          <p:spPr>
            <a:xfrm>
              <a:off x="2386538"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72" name="tx72"/>
            <p:cNvSpPr/>
            <p:nvPr/>
          </p:nvSpPr>
          <p:spPr>
            <a:xfrm>
              <a:off x="2674916"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73" name="tx73"/>
            <p:cNvSpPr/>
            <p:nvPr/>
          </p:nvSpPr>
          <p:spPr>
            <a:xfrm>
              <a:off x="2963294"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74" name="tx74"/>
            <p:cNvSpPr/>
            <p:nvPr/>
          </p:nvSpPr>
          <p:spPr>
            <a:xfrm>
              <a:off x="3251673"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75" name="tx75"/>
            <p:cNvSpPr/>
            <p:nvPr/>
          </p:nvSpPr>
          <p:spPr>
            <a:xfrm>
              <a:off x="3540051"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76" name="tx76"/>
            <p:cNvSpPr/>
            <p:nvPr/>
          </p:nvSpPr>
          <p:spPr>
            <a:xfrm>
              <a:off x="3828430"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77" name="tx77"/>
            <p:cNvSpPr/>
            <p:nvPr/>
          </p:nvSpPr>
          <p:spPr>
            <a:xfrm>
              <a:off x="4116808"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78" name="tx78"/>
            <p:cNvSpPr/>
            <p:nvPr/>
          </p:nvSpPr>
          <p:spPr>
            <a:xfrm>
              <a:off x="4405186" y="34658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79" name="pl7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0" name="rc8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1" name="pl8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54264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7148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003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62915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579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8683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1566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445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7334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021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3102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85985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426424" y="3856814"/>
              <a:ext cx="3172162" cy="847542"/>
            </a:xfrm>
            <a:custGeom>
              <a:avLst/>
              <a:pathLst>
                <a:path w="3172162" h="847542">
                  <a:moveTo>
                    <a:pt x="0" y="847542"/>
                  </a:moveTo>
                  <a:lnTo>
                    <a:pt x="288378" y="410101"/>
                  </a:lnTo>
                  <a:lnTo>
                    <a:pt x="576756" y="54680"/>
                  </a:lnTo>
                  <a:lnTo>
                    <a:pt x="865135" y="27340"/>
                  </a:lnTo>
                  <a:lnTo>
                    <a:pt x="1153513" y="54680"/>
                  </a:lnTo>
                  <a:lnTo>
                    <a:pt x="1441891" y="0"/>
                  </a:lnTo>
                  <a:lnTo>
                    <a:pt x="1730270" y="27340"/>
                  </a:lnTo>
                  <a:lnTo>
                    <a:pt x="2018648" y="27340"/>
                  </a:lnTo>
                  <a:lnTo>
                    <a:pt x="2307027" y="164040"/>
                  </a:lnTo>
                  <a:lnTo>
                    <a:pt x="2595405" y="27340"/>
                  </a:lnTo>
                  <a:lnTo>
                    <a:pt x="2883783" y="27340"/>
                  </a:lnTo>
                  <a:lnTo>
                    <a:pt x="3172162" y="54680"/>
                  </a:lnTo>
                </a:path>
              </a:pathLst>
            </a:custGeom>
            <a:ln w="29811" cap="flat">
              <a:solidFill>
                <a:srgbClr val="FF0000">
                  <a:alpha val="100000"/>
                </a:srgbClr>
              </a:solidFill>
              <a:prstDash val="solid"/>
              <a:round/>
            </a:ln>
          </p:spPr>
          <p:txBody>
            <a:bodyPr/>
            <a:lstStyle/>
            <a:p/>
          </p:txBody>
        </p:sp>
        <p:sp>
          <p:nvSpPr>
            <p:cNvPr id="107" name="pl107"/>
            <p:cNvSpPr/>
            <p:nvPr/>
          </p:nvSpPr>
          <p:spPr>
            <a:xfrm>
              <a:off x="5426424" y="4075535"/>
              <a:ext cx="3172162" cy="874882"/>
            </a:xfrm>
            <a:custGeom>
              <a:avLst/>
              <a:pathLst>
                <a:path w="3172162" h="874882">
                  <a:moveTo>
                    <a:pt x="0" y="874882"/>
                  </a:moveTo>
                  <a:lnTo>
                    <a:pt x="288378" y="437441"/>
                  </a:lnTo>
                  <a:lnTo>
                    <a:pt x="576756" y="109360"/>
                  </a:lnTo>
                  <a:lnTo>
                    <a:pt x="865135" y="109360"/>
                  </a:lnTo>
                  <a:lnTo>
                    <a:pt x="1153513" y="82020"/>
                  </a:lnTo>
                  <a:lnTo>
                    <a:pt x="1441891" y="0"/>
                  </a:lnTo>
                  <a:lnTo>
                    <a:pt x="1730270" y="136700"/>
                  </a:lnTo>
                  <a:lnTo>
                    <a:pt x="2018648" y="218720"/>
                  </a:lnTo>
                  <a:lnTo>
                    <a:pt x="2307027" y="273400"/>
                  </a:lnTo>
                  <a:lnTo>
                    <a:pt x="2595405" y="273400"/>
                  </a:lnTo>
                  <a:lnTo>
                    <a:pt x="2883783" y="300740"/>
                  </a:lnTo>
                  <a:lnTo>
                    <a:pt x="3172162" y="246060"/>
                  </a:lnTo>
                </a:path>
              </a:pathLst>
            </a:custGeom>
            <a:ln w="29811" cap="flat">
              <a:solidFill>
                <a:srgbClr val="0058AB">
                  <a:alpha val="100000"/>
                </a:srgbClr>
              </a:solidFill>
              <a:prstDash val="solid"/>
              <a:round/>
            </a:ln>
          </p:spPr>
          <p:txBody>
            <a:bodyPr/>
            <a:lstStyle/>
            <a:p/>
          </p:txBody>
        </p:sp>
        <p:sp>
          <p:nvSpPr>
            <p:cNvPr id="108" name="pt108"/>
            <p:cNvSpPr/>
            <p:nvPr/>
          </p:nvSpPr>
          <p:spPr>
            <a:xfrm>
              <a:off x="5401598" y="4679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5689976" y="42420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5978355"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6266733"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6555112"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6843490"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7131868"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7420247"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7708625" y="3996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7997003"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8285382"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8573760"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5401598"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pt121"/>
            <p:cNvSpPr/>
            <p:nvPr/>
          </p:nvSpPr>
          <p:spPr>
            <a:xfrm>
              <a:off x="5689976" y="44881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2" name="pt122"/>
            <p:cNvSpPr/>
            <p:nvPr/>
          </p:nvSpPr>
          <p:spPr>
            <a:xfrm>
              <a:off x="5978355"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3" name="pt123"/>
            <p:cNvSpPr/>
            <p:nvPr/>
          </p:nvSpPr>
          <p:spPr>
            <a:xfrm>
              <a:off x="6266733"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pt124"/>
            <p:cNvSpPr/>
            <p:nvPr/>
          </p:nvSpPr>
          <p:spPr>
            <a:xfrm>
              <a:off x="6555112"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5" name="pt125"/>
            <p:cNvSpPr/>
            <p:nvPr/>
          </p:nvSpPr>
          <p:spPr>
            <a:xfrm>
              <a:off x="6843490"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pt126"/>
            <p:cNvSpPr/>
            <p:nvPr/>
          </p:nvSpPr>
          <p:spPr>
            <a:xfrm>
              <a:off x="7131868"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pt127"/>
            <p:cNvSpPr/>
            <p:nvPr/>
          </p:nvSpPr>
          <p:spPr>
            <a:xfrm>
              <a:off x="7420247"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8" name="pt128"/>
            <p:cNvSpPr/>
            <p:nvPr/>
          </p:nvSpPr>
          <p:spPr>
            <a:xfrm>
              <a:off x="7708625"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9" name="pt129"/>
            <p:cNvSpPr/>
            <p:nvPr/>
          </p:nvSpPr>
          <p:spPr>
            <a:xfrm>
              <a:off x="7997003"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0" name="pt130"/>
            <p:cNvSpPr/>
            <p:nvPr/>
          </p:nvSpPr>
          <p:spPr>
            <a:xfrm>
              <a:off x="8285382"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1" name="pt131"/>
            <p:cNvSpPr/>
            <p:nvPr/>
          </p:nvSpPr>
          <p:spPr>
            <a:xfrm>
              <a:off x="8573760"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tx132"/>
            <p:cNvSpPr/>
            <p:nvPr/>
          </p:nvSpPr>
          <p:spPr>
            <a:xfrm>
              <a:off x="5426424"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133" name="tx133"/>
            <p:cNvSpPr/>
            <p:nvPr/>
          </p:nvSpPr>
          <p:spPr>
            <a:xfrm>
              <a:off x="5714802" y="45826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134" name="tx134"/>
            <p:cNvSpPr/>
            <p:nvPr/>
          </p:nvSpPr>
          <p:spPr>
            <a:xfrm>
              <a:off x="6003181"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135" name="tx135"/>
            <p:cNvSpPr/>
            <p:nvPr/>
          </p:nvSpPr>
          <p:spPr>
            <a:xfrm>
              <a:off x="6291559"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136" name="tx136"/>
            <p:cNvSpPr/>
            <p:nvPr/>
          </p:nvSpPr>
          <p:spPr>
            <a:xfrm>
              <a:off x="6579937"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137" name="tx137"/>
            <p:cNvSpPr/>
            <p:nvPr/>
          </p:nvSpPr>
          <p:spPr>
            <a:xfrm>
              <a:off x="6868316"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138" name="tx138"/>
            <p:cNvSpPr/>
            <p:nvPr/>
          </p:nvSpPr>
          <p:spPr>
            <a:xfrm>
              <a:off x="7156694"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139" name="tx139"/>
            <p:cNvSpPr/>
            <p:nvPr/>
          </p:nvSpPr>
          <p:spPr>
            <a:xfrm>
              <a:off x="7445073"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140" name="tx140"/>
            <p:cNvSpPr/>
            <p:nvPr/>
          </p:nvSpPr>
          <p:spPr>
            <a:xfrm>
              <a:off x="7733451"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141" name="tx141"/>
            <p:cNvSpPr/>
            <p:nvPr/>
          </p:nvSpPr>
          <p:spPr>
            <a:xfrm>
              <a:off x="8021829"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142" name="tx142"/>
            <p:cNvSpPr/>
            <p:nvPr/>
          </p:nvSpPr>
          <p:spPr>
            <a:xfrm>
              <a:off x="8310208"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143" name="tx143"/>
            <p:cNvSpPr/>
            <p:nvPr/>
          </p:nvSpPr>
          <p:spPr>
            <a:xfrm>
              <a:off x="8598586"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44" name="tx144"/>
            <p:cNvSpPr/>
            <p:nvPr/>
          </p:nvSpPr>
          <p:spPr>
            <a:xfrm>
              <a:off x="5426424" y="45333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11</a:t>
              </a:r>
            </a:p>
          </p:txBody>
        </p:sp>
        <p:sp>
          <p:nvSpPr>
            <p:cNvPr id="145" name="tx145"/>
            <p:cNvSpPr/>
            <p:nvPr/>
          </p:nvSpPr>
          <p:spPr>
            <a:xfrm>
              <a:off x="5714802" y="409590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27</a:t>
              </a:r>
            </a:p>
          </p:txBody>
        </p:sp>
        <p:sp>
          <p:nvSpPr>
            <p:cNvPr id="146" name="tx146"/>
            <p:cNvSpPr/>
            <p:nvPr/>
          </p:nvSpPr>
          <p:spPr>
            <a:xfrm>
              <a:off x="6003181"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147" name="tx147"/>
            <p:cNvSpPr/>
            <p:nvPr/>
          </p:nvSpPr>
          <p:spPr>
            <a:xfrm>
              <a:off x="6291559"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48" name="tx148"/>
            <p:cNvSpPr/>
            <p:nvPr/>
          </p:nvSpPr>
          <p:spPr>
            <a:xfrm>
              <a:off x="6579937"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149" name="tx149"/>
            <p:cNvSpPr/>
            <p:nvPr/>
          </p:nvSpPr>
          <p:spPr>
            <a:xfrm>
              <a:off x="6868316"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150" name="tx150"/>
            <p:cNvSpPr/>
            <p:nvPr/>
          </p:nvSpPr>
          <p:spPr>
            <a:xfrm>
              <a:off x="7156694"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51" name="tx151"/>
            <p:cNvSpPr/>
            <p:nvPr/>
          </p:nvSpPr>
          <p:spPr>
            <a:xfrm>
              <a:off x="7445073"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52" name="tx152"/>
            <p:cNvSpPr/>
            <p:nvPr/>
          </p:nvSpPr>
          <p:spPr>
            <a:xfrm>
              <a:off x="7733451" y="384858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153" name="tx153"/>
            <p:cNvSpPr/>
            <p:nvPr/>
          </p:nvSpPr>
          <p:spPr>
            <a:xfrm>
              <a:off x="8021829"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54" name="tx154"/>
            <p:cNvSpPr/>
            <p:nvPr/>
          </p:nvSpPr>
          <p:spPr>
            <a:xfrm>
              <a:off x="8310208"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55" name="tx155"/>
            <p:cNvSpPr/>
            <p:nvPr/>
          </p:nvSpPr>
          <p:spPr>
            <a:xfrm>
              <a:off x="8598586"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156" name="pl15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7" name="rc15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8" name="tx15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9" name="tx15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60" name="tx160"/>
            <p:cNvSpPr/>
            <p:nvPr/>
          </p:nvSpPr>
          <p:spPr>
            <a:xfrm rot="-5400000">
              <a:off x="11050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1" name="tx161"/>
            <p:cNvSpPr/>
            <p:nvPr/>
          </p:nvSpPr>
          <p:spPr>
            <a:xfrm rot="-5400000">
              <a:off x="13934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2" name="tx162"/>
            <p:cNvSpPr/>
            <p:nvPr/>
          </p:nvSpPr>
          <p:spPr>
            <a:xfrm rot="-5400000">
              <a:off x="1681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3" name="tx163"/>
            <p:cNvSpPr/>
            <p:nvPr/>
          </p:nvSpPr>
          <p:spPr>
            <a:xfrm rot="-5400000">
              <a:off x="19701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4" name="tx164"/>
            <p:cNvSpPr/>
            <p:nvPr/>
          </p:nvSpPr>
          <p:spPr>
            <a:xfrm rot="-5400000">
              <a:off x="2258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5" name="tx165"/>
            <p:cNvSpPr/>
            <p:nvPr/>
          </p:nvSpPr>
          <p:spPr>
            <a:xfrm rot="-5400000">
              <a:off x="25469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6" name="tx166"/>
            <p:cNvSpPr/>
            <p:nvPr/>
          </p:nvSpPr>
          <p:spPr>
            <a:xfrm rot="-5400000">
              <a:off x="28352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7" name="tx167"/>
            <p:cNvSpPr/>
            <p:nvPr/>
          </p:nvSpPr>
          <p:spPr>
            <a:xfrm rot="-5400000">
              <a:off x="3123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8" name="tx168"/>
            <p:cNvSpPr/>
            <p:nvPr/>
          </p:nvSpPr>
          <p:spPr>
            <a:xfrm rot="-5400000">
              <a:off x="34120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9" name="tx169"/>
            <p:cNvSpPr/>
            <p:nvPr/>
          </p:nvSpPr>
          <p:spPr>
            <a:xfrm rot="-5400000">
              <a:off x="37004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0" name="tx170"/>
            <p:cNvSpPr/>
            <p:nvPr/>
          </p:nvSpPr>
          <p:spPr>
            <a:xfrm rot="-5400000">
              <a:off x="39888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1" name="tx171"/>
            <p:cNvSpPr/>
            <p:nvPr/>
          </p:nvSpPr>
          <p:spPr>
            <a:xfrm rot="-5400000">
              <a:off x="42771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2" name="tx172"/>
            <p:cNvSpPr/>
            <p:nvPr/>
          </p:nvSpPr>
          <p:spPr>
            <a:xfrm rot="-5400000">
              <a:off x="52984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3" name="tx173"/>
            <p:cNvSpPr/>
            <p:nvPr/>
          </p:nvSpPr>
          <p:spPr>
            <a:xfrm rot="-5400000">
              <a:off x="55868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4" name="tx174"/>
            <p:cNvSpPr/>
            <p:nvPr/>
          </p:nvSpPr>
          <p:spPr>
            <a:xfrm rot="-5400000">
              <a:off x="5875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5" name="tx175"/>
            <p:cNvSpPr/>
            <p:nvPr/>
          </p:nvSpPr>
          <p:spPr>
            <a:xfrm rot="-5400000">
              <a:off x="61635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6" name="tx176"/>
            <p:cNvSpPr/>
            <p:nvPr/>
          </p:nvSpPr>
          <p:spPr>
            <a:xfrm rot="-5400000">
              <a:off x="6451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7" name="tx177"/>
            <p:cNvSpPr/>
            <p:nvPr/>
          </p:nvSpPr>
          <p:spPr>
            <a:xfrm rot="-5400000">
              <a:off x="67403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8" name="tx178"/>
            <p:cNvSpPr/>
            <p:nvPr/>
          </p:nvSpPr>
          <p:spPr>
            <a:xfrm rot="-5400000">
              <a:off x="70286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9" name="tx179"/>
            <p:cNvSpPr/>
            <p:nvPr/>
          </p:nvSpPr>
          <p:spPr>
            <a:xfrm rot="-5400000">
              <a:off x="7317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0" name="tx180"/>
            <p:cNvSpPr/>
            <p:nvPr/>
          </p:nvSpPr>
          <p:spPr>
            <a:xfrm rot="-5400000">
              <a:off x="76054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1" name="tx181"/>
            <p:cNvSpPr/>
            <p:nvPr/>
          </p:nvSpPr>
          <p:spPr>
            <a:xfrm rot="-5400000">
              <a:off x="78938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2" name="tx182"/>
            <p:cNvSpPr/>
            <p:nvPr/>
          </p:nvSpPr>
          <p:spPr>
            <a:xfrm rot="-5400000">
              <a:off x="81822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3" name="tx183"/>
            <p:cNvSpPr/>
            <p:nvPr/>
          </p:nvSpPr>
          <p:spPr>
            <a:xfrm rot="-5400000">
              <a:off x="84705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4" name="tx18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5" name="tx18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6" name="tx18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7" name="tx18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8" name="tx18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9" name="tx18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0" name="tx19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1" name="pl19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2" name="pl19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3" name="tx19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4" name="tx19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5" name="tx195"/>
            <p:cNvSpPr/>
            <p:nvPr/>
          </p:nvSpPr>
          <p:spPr>
            <a:xfrm>
              <a:off x="757200" y="1330710"/>
              <a:ext cx="53296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Austria, 2014-2025</a:t>
              </a:r>
            </a:p>
          </p:txBody>
        </p:sp>
        <p:sp>
          <p:nvSpPr>
            <p:cNvPr id="196" name="tx19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Austria was 2014.
In 2025, first dose (HPV1) programme coverage among girls was 50%. In 2025, last dose (HPVc) programme coverage among girls was 32%.</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32% and coverage among boys increased to 25%.</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44974"/>
              <a:ext cx="6481656" cy="405952"/>
            </a:xfrm>
            <a:custGeom>
              <a:avLst/>
              <a:pathLst>
                <a:path w="6481656" h="405952">
                  <a:moveTo>
                    <a:pt x="0" y="405952"/>
                  </a:moveTo>
                  <a:lnTo>
                    <a:pt x="259266" y="318962"/>
                  </a:lnTo>
                  <a:lnTo>
                    <a:pt x="518532" y="347959"/>
                  </a:lnTo>
                  <a:lnTo>
                    <a:pt x="777798" y="318962"/>
                  </a:lnTo>
                  <a:lnTo>
                    <a:pt x="1037065" y="347959"/>
                  </a:lnTo>
                  <a:lnTo>
                    <a:pt x="1296331" y="260969"/>
                  </a:lnTo>
                  <a:lnTo>
                    <a:pt x="1555597" y="347959"/>
                  </a:lnTo>
                  <a:lnTo>
                    <a:pt x="1814863" y="289965"/>
                  </a:lnTo>
                  <a:lnTo>
                    <a:pt x="2074130" y="347959"/>
                  </a:lnTo>
                  <a:lnTo>
                    <a:pt x="2333396" y="347959"/>
                  </a:lnTo>
                  <a:lnTo>
                    <a:pt x="2592662" y="289965"/>
                  </a:lnTo>
                  <a:lnTo>
                    <a:pt x="2851928" y="202976"/>
                  </a:lnTo>
                  <a:lnTo>
                    <a:pt x="3111195" y="144982"/>
                  </a:lnTo>
                  <a:lnTo>
                    <a:pt x="3370461" y="57993"/>
                  </a:lnTo>
                  <a:lnTo>
                    <a:pt x="3629727" y="0"/>
                  </a:lnTo>
                  <a:lnTo>
                    <a:pt x="3888994" y="0"/>
                  </a:lnTo>
                  <a:lnTo>
                    <a:pt x="4148260" y="0"/>
                  </a:lnTo>
                  <a:lnTo>
                    <a:pt x="4407526" y="231972"/>
                  </a:lnTo>
                  <a:lnTo>
                    <a:pt x="4666792" y="376955"/>
                  </a:lnTo>
                  <a:lnTo>
                    <a:pt x="4926059" y="318962"/>
                  </a:lnTo>
                  <a:lnTo>
                    <a:pt x="5185325" y="289965"/>
                  </a:lnTo>
                  <a:lnTo>
                    <a:pt x="5444591" y="289965"/>
                  </a:lnTo>
                  <a:lnTo>
                    <a:pt x="5703857" y="318962"/>
                  </a:lnTo>
                  <a:lnTo>
                    <a:pt x="5963124" y="231972"/>
                  </a:lnTo>
                  <a:lnTo>
                    <a:pt x="6222390" y="289965"/>
                  </a:lnTo>
                  <a:lnTo>
                    <a:pt x="6481656" y="202976"/>
                  </a:lnTo>
                </a:path>
              </a:pathLst>
            </a:custGeom>
            <a:ln w="27101" cap="flat">
              <a:solidFill>
                <a:srgbClr val="F8766D">
                  <a:alpha val="100000"/>
                </a:srgbClr>
              </a:solidFill>
              <a:prstDash val="solid"/>
              <a:round/>
            </a:ln>
          </p:spPr>
          <p:txBody>
            <a:bodyPr/>
            <a:lstStyle/>
            <a:p/>
          </p:txBody>
        </p:sp>
        <p:sp>
          <p:nvSpPr>
            <p:cNvPr id="28" name="pl28"/>
            <p:cNvSpPr/>
            <p:nvPr/>
          </p:nvSpPr>
          <p:spPr>
            <a:xfrm>
              <a:off x="1439019" y="2273970"/>
              <a:ext cx="6481656" cy="1739795"/>
            </a:xfrm>
            <a:custGeom>
              <a:avLst/>
              <a:pathLst>
                <a:path w="6481656" h="1739795">
                  <a:moveTo>
                    <a:pt x="0" y="1710798"/>
                  </a:moveTo>
                  <a:lnTo>
                    <a:pt x="259266" y="1739795"/>
                  </a:lnTo>
                  <a:lnTo>
                    <a:pt x="518532" y="1594812"/>
                  </a:lnTo>
                  <a:lnTo>
                    <a:pt x="777798" y="1391836"/>
                  </a:lnTo>
                  <a:lnTo>
                    <a:pt x="1037065" y="1362839"/>
                  </a:lnTo>
                  <a:lnTo>
                    <a:pt x="1296331" y="1159863"/>
                  </a:lnTo>
                  <a:lnTo>
                    <a:pt x="1555597" y="956887"/>
                  </a:lnTo>
                  <a:lnTo>
                    <a:pt x="1814863" y="1101870"/>
                  </a:lnTo>
                  <a:lnTo>
                    <a:pt x="2074130" y="927890"/>
                  </a:lnTo>
                  <a:lnTo>
                    <a:pt x="2333396" y="869897"/>
                  </a:lnTo>
                  <a:lnTo>
                    <a:pt x="2592662" y="782907"/>
                  </a:lnTo>
                  <a:lnTo>
                    <a:pt x="2851928" y="695918"/>
                  </a:lnTo>
                  <a:lnTo>
                    <a:pt x="3111195" y="579931"/>
                  </a:lnTo>
                  <a:lnTo>
                    <a:pt x="3370461" y="492942"/>
                  </a:lnTo>
                  <a:lnTo>
                    <a:pt x="3629727" y="405952"/>
                  </a:lnTo>
                  <a:lnTo>
                    <a:pt x="3888994" y="173979"/>
                  </a:lnTo>
                  <a:lnTo>
                    <a:pt x="4148260" y="260969"/>
                  </a:lnTo>
                  <a:lnTo>
                    <a:pt x="4407526" y="260969"/>
                  </a:lnTo>
                  <a:lnTo>
                    <a:pt x="4666792" y="260969"/>
                  </a:lnTo>
                  <a:lnTo>
                    <a:pt x="4926059" y="173979"/>
                  </a:lnTo>
                  <a:lnTo>
                    <a:pt x="5185325" y="173979"/>
                  </a:lnTo>
                  <a:lnTo>
                    <a:pt x="5444591" y="0"/>
                  </a:lnTo>
                  <a:lnTo>
                    <a:pt x="5703857" y="57993"/>
                  </a:lnTo>
                  <a:lnTo>
                    <a:pt x="5963124" y="376955"/>
                  </a:lnTo>
                  <a:lnTo>
                    <a:pt x="6222390" y="289965"/>
                  </a:lnTo>
                  <a:lnTo>
                    <a:pt x="6481656" y="289965"/>
                  </a:lnTo>
                </a:path>
              </a:pathLst>
            </a:custGeom>
            <a:ln w="27101" cap="flat">
              <a:solidFill>
                <a:srgbClr val="00BA38">
                  <a:alpha val="100000"/>
                </a:srgbClr>
              </a:solidFill>
              <a:prstDash val="solid"/>
              <a:round/>
            </a:ln>
          </p:spPr>
          <p:txBody>
            <a:bodyPr/>
            <a:lstStyle/>
            <a:p/>
          </p:txBody>
        </p:sp>
        <p:sp>
          <p:nvSpPr>
            <p:cNvPr id="29" name="pl29"/>
            <p:cNvSpPr/>
            <p:nvPr/>
          </p:nvSpPr>
          <p:spPr>
            <a:xfrm>
              <a:off x="5068747" y="3636810"/>
              <a:ext cx="2851928" cy="1275849"/>
            </a:xfrm>
            <a:custGeom>
              <a:avLst/>
              <a:pathLst>
                <a:path w="2851928" h="1275849">
                  <a:moveTo>
                    <a:pt x="0" y="1275849"/>
                  </a:moveTo>
                  <a:lnTo>
                    <a:pt x="259266" y="637924"/>
                  </a:lnTo>
                  <a:lnTo>
                    <a:pt x="518532" y="144982"/>
                  </a:lnTo>
                  <a:lnTo>
                    <a:pt x="777798" y="173979"/>
                  </a:lnTo>
                  <a:lnTo>
                    <a:pt x="1037065" y="144982"/>
                  </a:lnTo>
                  <a:lnTo>
                    <a:pt x="1296331" y="0"/>
                  </a:lnTo>
                  <a:lnTo>
                    <a:pt x="1555597" y="202976"/>
                  </a:lnTo>
                  <a:lnTo>
                    <a:pt x="1814863" y="376955"/>
                  </a:lnTo>
                  <a:lnTo>
                    <a:pt x="2074130" y="434948"/>
                  </a:lnTo>
                  <a:lnTo>
                    <a:pt x="2333396" y="405952"/>
                  </a:lnTo>
                  <a:lnTo>
                    <a:pt x="2592662" y="463945"/>
                  </a:lnTo>
                  <a:lnTo>
                    <a:pt x="2851928" y="434948"/>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40957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52556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403338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6125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394639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030370" y="487428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7224" y="2387188"/>
              <a:ext cx="242718" cy="56883"/>
            </a:xfrm>
            <a:custGeom>
              <a:avLst/>
              <a:pathLst>
                <a:path w="242718" h="56883">
                  <a:moveTo>
                    <a:pt x="242718" y="0"/>
                  </a:moveTo>
                  <a:lnTo>
                    <a:pt x="0" y="56883"/>
                  </a:lnTo>
                </a:path>
              </a:pathLst>
            </a:custGeom>
          </p:spPr>
          <p:txBody>
            <a:bodyPr/>
            <a:lstStyle/>
            <a:p/>
          </p:txBody>
        </p:sp>
        <p:sp>
          <p:nvSpPr>
            <p:cNvPr id="38" name="pl38"/>
            <p:cNvSpPr/>
            <p:nvPr/>
          </p:nvSpPr>
          <p:spPr>
            <a:xfrm>
              <a:off x="7937093" y="2567896"/>
              <a:ext cx="242848" cy="58571"/>
            </a:xfrm>
            <a:custGeom>
              <a:avLst/>
              <a:pathLst>
                <a:path w="242848" h="58571">
                  <a:moveTo>
                    <a:pt x="242848" y="58571"/>
                  </a:moveTo>
                  <a:lnTo>
                    <a:pt x="0" y="0"/>
                  </a:lnTo>
                </a:path>
              </a:pathLst>
            </a:custGeom>
          </p:spPr>
          <p:txBody>
            <a:bodyPr/>
            <a:lstStyle/>
            <a:p/>
          </p:txBody>
        </p:sp>
        <p:sp>
          <p:nvSpPr>
            <p:cNvPr id="39" name="pl39"/>
            <p:cNvSpPr/>
            <p:nvPr/>
          </p:nvSpPr>
          <p:spPr>
            <a:xfrm>
              <a:off x="7940040" y="4071759"/>
              <a:ext cx="239902" cy="1"/>
            </a:xfrm>
            <a:custGeom>
              <a:avLst/>
              <a:pathLst>
                <a:path w="239902" h="1">
                  <a:moveTo>
                    <a:pt x="239902" y="1"/>
                  </a:moveTo>
                  <a:lnTo>
                    <a:pt x="0" y="0"/>
                  </a:lnTo>
                </a:path>
              </a:pathLst>
            </a:custGeom>
          </p:spPr>
          <p:txBody>
            <a:bodyPr/>
            <a:lstStyle/>
            <a:p/>
          </p:txBody>
        </p:sp>
        <p:sp>
          <p:nvSpPr>
            <p:cNvPr id="40" name="pg40"/>
            <p:cNvSpPr/>
            <p:nvPr/>
          </p:nvSpPr>
          <p:spPr>
            <a:xfrm>
              <a:off x="8111362" y="228045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32129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88%</a:t>
              </a:r>
            </a:p>
          </p:txBody>
        </p:sp>
        <p:sp>
          <p:nvSpPr>
            <p:cNvPr id="42" name="pg42"/>
            <p:cNvSpPr/>
            <p:nvPr/>
          </p:nvSpPr>
          <p:spPr>
            <a:xfrm>
              <a:off x="8111362" y="255308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59392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84%</a:t>
              </a:r>
            </a:p>
          </p:txBody>
        </p:sp>
        <p:sp>
          <p:nvSpPr>
            <p:cNvPr id="44" name="pg44"/>
            <p:cNvSpPr/>
            <p:nvPr/>
          </p:nvSpPr>
          <p:spPr>
            <a:xfrm>
              <a:off x="8111362" y="398077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402161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32%</a:t>
              </a:r>
            </a:p>
          </p:txBody>
        </p:sp>
        <p:sp>
          <p:nvSpPr>
            <p:cNvPr id="46" name="pg46"/>
            <p:cNvSpPr/>
            <p:nvPr/>
          </p:nvSpPr>
          <p:spPr>
            <a:xfrm>
              <a:off x="1503128" y="249107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8848" y="25348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81</a:t>
              </a:r>
            </a:p>
          </p:txBody>
        </p:sp>
        <p:sp>
          <p:nvSpPr>
            <p:cNvPr id="48" name="pg48"/>
            <p:cNvSpPr/>
            <p:nvPr/>
          </p:nvSpPr>
          <p:spPr>
            <a:xfrm>
              <a:off x="1503305" y="382411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549025" y="386785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35</a:t>
              </a:r>
            </a:p>
          </p:txBody>
        </p:sp>
        <p:sp>
          <p:nvSpPr>
            <p:cNvPr id="50" name="pg50"/>
            <p:cNvSpPr/>
            <p:nvPr/>
          </p:nvSpPr>
          <p:spPr>
            <a:xfrm>
              <a:off x="5133465" y="4766294"/>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179185" y="4810038"/>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30818" y="1705910"/>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Austria,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Austria has 3 out of the 4 SDG vaccines.
In 2025, Austria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95% between 2024 and 2025.
• DTP3 coverage increased 3 percentage points from 85% in 2024 to 88% in 2025.
• There were there were approximately the same number of zero-dose children in 2025. This leaves 4,000 children without vaccination, vulnerable to vaccine-preventable diseases and a further 5,000 with incomplete protection.
• Austria accounted for 0.9% of zero-dose children in Non-programme and &lt;0.1% of zero-dose children globally.
• MCV1 coverage increased 5 percentage points from 90% in 2024 to 95% in 2025. There were 4,000 children who missed out on the first measles vaccination.
• MCV2 coverage remained constant at 84% between 2024 and 2025.
• Last dose coverage of HPV vaccination (HPVc) among girls increased from 31% to 32%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Austria,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Austria.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(1.25m)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P7TF5XRZ5TZD-1674051314-8052</_dlc_DocId>
    <_dlc_DocIdUrl xmlns="5ce71423-0d49-4a04-8822-86064e799dcd">
      <Url>https://unicef.sharepoint.com/teams/DAPM-DataComm/_layouts/15/DocIdRedir.aspx?ID=P7TF5XRZ5TZD-1674051314-8052</Url>
      <Description>P7TF5XRZ5TZD-1674051314-8052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0383175-7434-4A43-8EB3-0784D711D438}"/>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86529c9f-fb94-4dec-946a-a1dd2666e578</vt:lpwstr>
  </property>
</Properties>
</file>