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33e31d1b05ac45775755a5a850f502ca0dc307e.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75887442fae362c820f8f91fdd61dd46885477f.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9e8d61f28cbc7f641294f61db79b98a09a9533b.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78223"/>
              <a:ext cx="6481656" cy="199513"/>
            </a:xfrm>
            <a:custGeom>
              <a:avLst/>
              <a:pathLst>
                <a:path w="6481656" h="199513">
                  <a:moveTo>
                    <a:pt x="0" y="199513"/>
                  </a:moveTo>
                  <a:lnTo>
                    <a:pt x="259266" y="119708"/>
                  </a:lnTo>
                  <a:lnTo>
                    <a:pt x="518532" y="119708"/>
                  </a:lnTo>
                  <a:lnTo>
                    <a:pt x="777798" y="79805"/>
                  </a:lnTo>
                  <a:lnTo>
                    <a:pt x="1037065" y="119708"/>
                  </a:lnTo>
                  <a:lnTo>
                    <a:pt x="1296331" y="119708"/>
                  </a:lnTo>
                  <a:lnTo>
                    <a:pt x="1555597" y="119708"/>
                  </a:lnTo>
                  <a:lnTo>
                    <a:pt x="1814863" y="119708"/>
                  </a:lnTo>
                  <a:lnTo>
                    <a:pt x="2074130" y="119708"/>
                  </a:lnTo>
                  <a:lnTo>
                    <a:pt x="2333396" y="119708"/>
                  </a:lnTo>
                  <a:lnTo>
                    <a:pt x="2592662" y="119708"/>
                  </a:lnTo>
                  <a:lnTo>
                    <a:pt x="2851928" y="119708"/>
                  </a:lnTo>
                  <a:lnTo>
                    <a:pt x="3111195" y="119708"/>
                  </a:lnTo>
                  <a:lnTo>
                    <a:pt x="3370461" y="159610"/>
                  </a:lnTo>
                  <a:lnTo>
                    <a:pt x="3629727" y="119708"/>
                  </a:lnTo>
                  <a:lnTo>
                    <a:pt x="3888994" y="79805"/>
                  </a:lnTo>
                  <a:lnTo>
                    <a:pt x="4148260" y="39902"/>
                  </a:lnTo>
                  <a:lnTo>
                    <a:pt x="4407526" y="0"/>
                  </a:lnTo>
                  <a:lnTo>
                    <a:pt x="4666792" y="0"/>
                  </a:lnTo>
                  <a:lnTo>
                    <a:pt x="4926059" y="0"/>
                  </a:lnTo>
                  <a:lnTo>
                    <a:pt x="5185325" y="0"/>
                  </a:lnTo>
                  <a:lnTo>
                    <a:pt x="5444591" y="0"/>
                  </a:lnTo>
                  <a:lnTo>
                    <a:pt x="5703857" y="39902"/>
                  </a:lnTo>
                  <a:lnTo>
                    <a:pt x="5963124" y="39902"/>
                  </a:lnTo>
                  <a:lnTo>
                    <a:pt x="6222390" y="79805"/>
                  </a:lnTo>
                  <a:lnTo>
                    <a:pt x="6481656" y="1197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199513"/>
            </a:xfrm>
            <a:custGeom>
              <a:avLst/>
              <a:pathLst>
                <a:path w="6481656" h="199513">
                  <a:moveTo>
                    <a:pt x="0" y="199513"/>
                  </a:moveTo>
                  <a:lnTo>
                    <a:pt x="259266" y="119708"/>
                  </a:lnTo>
                  <a:lnTo>
                    <a:pt x="518532" y="119708"/>
                  </a:lnTo>
                  <a:lnTo>
                    <a:pt x="777798" y="79805"/>
                  </a:lnTo>
                  <a:lnTo>
                    <a:pt x="1037065" y="119708"/>
                  </a:lnTo>
                  <a:lnTo>
                    <a:pt x="1296331" y="119708"/>
                  </a:lnTo>
                  <a:lnTo>
                    <a:pt x="1555597" y="119708"/>
                  </a:lnTo>
                  <a:lnTo>
                    <a:pt x="1814863" y="119708"/>
                  </a:lnTo>
                  <a:lnTo>
                    <a:pt x="2074130" y="119708"/>
                  </a:lnTo>
                  <a:lnTo>
                    <a:pt x="2333396" y="119708"/>
                  </a:lnTo>
                  <a:lnTo>
                    <a:pt x="2592662" y="119708"/>
                  </a:lnTo>
                  <a:lnTo>
                    <a:pt x="2851928" y="119708"/>
                  </a:lnTo>
                  <a:lnTo>
                    <a:pt x="3111195" y="119708"/>
                  </a:lnTo>
                  <a:lnTo>
                    <a:pt x="3370461" y="159610"/>
                  </a:lnTo>
                  <a:lnTo>
                    <a:pt x="3629727" y="119708"/>
                  </a:lnTo>
                  <a:lnTo>
                    <a:pt x="3888994" y="79805"/>
                  </a:lnTo>
                  <a:lnTo>
                    <a:pt x="4148260" y="39902"/>
                  </a:lnTo>
                  <a:lnTo>
                    <a:pt x="4407526" y="0"/>
                  </a:lnTo>
                  <a:lnTo>
                    <a:pt x="4666792" y="0"/>
                  </a:lnTo>
                  <a:lnTo>
                    <a:pt x="4926059" y="0"/>
                  </a:lnTo>
                  <a:lnTo>
                    <a:pt x="5185325" y="0"/>
                  </a:lnTo>
                  <a:lnTo>
                    <a:pt x="5444591" y="0"/>
                  </a:lnTo>
                  <a:lnTo>
                    <a:pt x="5703857" y="39902"/>
                  </a:lnTo>
                  <a:lnTo>
                    <a:pt x="5963124" y="39902"/>
                  </a:lnTo>
                  <a:lnTo>
                    <a:pt x="6222390" y="79805"/>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199513"/>
            </a:xfrm>
            <a:custGeom>
              <a:avLst/>
              <a:pathLst>
                <a:path w="6481656" h="199513">
                  <a:moveTo>
                    <a:pt x="0" y="199513"/>
                  </a:moveTo>
                  <a:lnTo>
                    <a:pt x="259266" y="159610"/>
                  </a:lnTo>
                  <a:lnTo>
                    <a:pt x="518532" y="79805"/>
                  </a:lnTo>
                  <a:lnTo>
                    <a:pt x="777798" y="79805"/>
                  </a:lnTo>
                  <a:lnTo>
                    <a:pt x="1037065" y="79805"/>
                  </a:lnTo>
                  <a:lnTo>
                    <a:pt x="1296331" y="79805"/>
                  </a:lnTo>
                  <a:lnTo>
                    <a:pt x="1555597" y="79805"/>
                  </a:lnTo>
                  <a:lnTo>
                    <a:pt x="1814863" y="79805"/>
                  </a:lnTo>
                  <a:lnTo>
                    <a:pt x="2074130" y="79805"/>
                  </a:lnTo>
                  <a:lnTo>
                    <a:pt x="2333396" y="79805"/>
                  </a:lnTo>
                  <a:lnTo>
                    <a:pt x="2592662" y="79805"/>
                  </a:lnTo>
                  <a:lnTo>
                    <a:pt x="2851928" y="79805"/>
                  </a:lnTo>
                  <a:lnTo>
                    <a:pt x="3111195" y="79805"/>
                  </a:lnTo>
                  <a:lnTo>
                    <a:pt x="3370461" y="79805"/>
                  </a:lnTo>
                  <a:lnTo>
                    <a:pt x="3629727" y="79805"/>
                  </a:lnTo>
                  <a:lnTo>
                    <a:pt x="3888994" y="39902"/>
                  </a:lnTo>
                  <a:lnTo>
                    <a:pt x="4148260" y="39902"/>
                  </a:lnTo>
                  <a:lnTo>
                    <a:pt x="4407526" y="79805"/>
                  </a:lnTo>
                  <a:lnTo>
                    <a:pt x="4666792" y="79805"/>
                  </a:lnTo>
                  <a:lnTo>
                    <a:pt x="4926059" y="79805"/>
                  </a:lnTo>
                  <a:lnTo>
                    <a:pt x="5185325" y="119708"/>
                  </a:lnTo>
                  <a:lnTo>
                    <a:pt x="5444591" y="119708"/>
                  </a:lnTo>
                  <a:lnTo>
                    <a:pt x="5703857" y="0"/>
                  </a:lnTo>
                  <a:lnTo>
                    <a:pt x="5963124" y="199513"/>
                  </a:lnTo>
                  <a:lnTo>
                    <a:pt x="6222390" y="159610"/>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2476084" y="1518126"/>
              <a:ext cx="5444591" cy="558638"/>
            </a:xfrm>
            <a:custGeom>
              <a:avLst/>
              <a:pathLst>
                <a:path w="5444591" h="558638">
                  <a:moveTo>
                    <a:pt x="0" y="359124"/>
                  </a:moveTo>
                  <a:lnTo>
                    <a:pt x="259266" y="359124"/>
                  </a:lnTo>
                  <a:lnTo>
                    <a:pt x="518532" y="279319"/>
                  </a:lnTo>
                  <a:lnTo>
                    <a:pt x="777798" y="199513"/>
                  </a:lnTo>
                  <a:lnTo>
                    <a:pt x="1037065" y="558638"/>
                  </a:lnTo>
                  <a:lnTo>
                    <a:pt x="1296331" y="478832"/>
                  </a:lnTo>
                  <a:lnTo>
                    <a:pt x="1555597" y="239416"/>
                  </a:lnTo>
                  <a:lnTo>
                    <a:pt x="1814863" y="159610"/>
                  </a:lnTo>
                  <a:lnTo>
                    <a:pt x="2074130" y="119708"/>
                  </a:lnTo>
                  <a:lnTo>
                    <a:pt x="2333396" y="79805"/>
                  </a:lnTo>
                  <a:lnTo>
                    <a:pt x="2592662" y="39902"/>
                  </a:lnTo>
                  <a:lnTo>
                    <a:pt x="2851928" y="39902"/>
                  </a:lnTo>
                  <a:lnTo>
                    <a:pt x="3111195" y="0"/>
                  </a:lnTo>
                  <a:lnTo>
                    <a:pt x="3370461" y="39902"/>
                  </a:lnTo>
                  <a:lnTo>
                    <a:pt x="3629727" y="39902"/>
                  </a:lnTo>
                  <a:lnTo>
                    <a:pt x="3888994" y="0"/>
                  </a:lnTo>
                  <a:lnTo>
                    <a:pt x="4148260" y="0"/>
                  </a:lnTo>
                  <a:lnTo>
                    <a:pt x="4407526" y="0"/>
                  </a:lnTo>
                  <a:lnTo>
                    <a:pt x="4666792" y="119708"/>
                  </a:lnTo>
                  <a:lnTo>
                    <a:pt x="4926059" y="39902"/>
                  </a:lnTo>
                  <a:lnTo>
                    <a:pt x="5185325" y="79805"/>
                  </a:lnTo>
                  <a:lnTo>
                    <a:pt x="5444591" y="11970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437707"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6290" y="1501975"/>
              <a:ext cx="243652" cy="90177"/>
            </a:xfrm>
            <a:custGeom>
              <a:avLst/>
              <a:pathLst>
                <a:path w="243652" h="90177">
                  <a:moveTo>
                    <a:pt x="243652" y="0"/>
                  </a:moveTo>
                  <a:lnTo>
                    <a:pt x="0" y="90177"/>
                  </a:lnTo>
                </a:path>
              </a:pathLst>
            </a:custGeom>
          </p:spPr>
          <p:txBody>
            <a:bodyPr/>
            <a:lstStyle/>
            <a:p/>
          </p:txBody>
        </p:sp>
        <p:sp>
          <p:nvSpPr>
            <p:cNvPr id="42" name="pl42"/>
            <p:cNvSpPr/>
            <p:nvPr/>
          </p:nvSpPr>
          <p:spPr>
            <a:xfrm>
              <a:off x="7927703" y="1229660"/>
              <a:ext cx="252238" cy="358288"/>
            </a:xfrm>
            <a:custGeom>
              <a:avLst/>
              <a:pathLst>
                <a:path w="252238" h="358288">
                  <a:moveTo>
                    <a:pt x="252238" y="0"/>
                  </a:moveTo>
                  <a:lnTo>
                    <a:pt x="0" y="358288"/>
                  </a:lnTo>
                </a:path>
              </a:pathLst>
            </a:custGeom>
          </p:spPr>
          <p:txBody>
            <a:bodyPr/>
            <a:lstStyle/>
            <a:p/>
          </p:txBody>
        </p:sp>
        <p:sp>
          <p:nvSpPr>
            <p:cNvPr id="43" name="pl43"/>
            <p:cNvSpPr/>
            <p:nvPr/>
          </p:nvSpPr>
          <p:spPr>
            <a:xfrm>
              <a:off x="7936030" y="1643846"/>
              <a:ext cx="243912" cy="95503"/>
            </a:xfrm>
            <a:custGeom>
              <a:avLst/>
              <a:pathLst>
                <a:path w="243912" h="95503">
                  <a:moveTo>
                    <a:pt x="243912" y="95503"/>
                  </a:moveTo>
                  <a:lnTo>
                    <a:pt x="0" y="0"/>
                  </a:lnTo>
                </a:path>
              </a:pathLst>
            </a:custGeom>
          </p:spPr>
          <p:txBody>
            <a:bodyPr/>
            <a:lstStyle/>
            <a:p/>
          </p:txBody>
        </p:sp>
        <p:sp>
          <p:nvSpPr>
            <p:cNvPr id="44" name="pl44"/>
            <p:cNvSpPr/>
            <p:nvPr/>
          </p:nvSpPr>
          <p:spPr>
            <a:xfrm>
              <a:off x="7927595" y="1647843"/>
              <a:ext cx="252347" cy="365017"/>
            </a:xfrm>
            <a:custGeom>
              <a:avLst/>
              <a:pathLst>
                <a:path w="252347" h="365017">
                  <a:moveTo>
                    <a:pt x="252347" y="365017"/>
                  </a:moveTo>
                  <a:lnTo>
                    <a:pt x="0" y="0"/>
                  </a:lnTo>
                </a:path>
              </a:pathLst>
            </a:custGeom>
          </p:spPr>
          <p:txBody>
            <a:bodyPr/>
            <a:lstStyle/>
            <a:p/>
          </p:txBody>
        </p:sp>
        <p:sp>
          <p:nvSpPr>
            <p:cNvPr id="45" name="pg45"/>
            <p:cNvSpPr/>
            <p:nvPr/>
          </p:nvSpPr>
          <p:spPr>
            <a:xfrm>
              <a:off x="8111362" y="13936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344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7" name="pg47"/>
            <p:cNvSpPr/>
            <p:nvPr/>
          </p:nvSpPr>
          <p:spPr>
            <a:xfrm>
              <a:off x="8111362" y="112046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16130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49" name="pg49"/>
            <p:cNvSpPr/>
            <p:nvPr/>
          </p:nvSpPr>
          <p:spPr>
            <a:xfrm>
              <a:off x="8111362" y="166673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7075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91%</a:t>
              </a:r>
            </a:p>
          </p:txBody>
        </p:sp>
        <p:sp>
          <p:nvSpPr>
            <p:cNvPr id="51" name="pg51"/>
            <p:cNvSpPr/>
            <p:nvPr/>
          </p:nvSpPr>
          <p:spPr>
            <a:xfrm>
              <a:off x="8111362" y="193987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8071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313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Australia,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91%.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but close to the 95% target.
Between 2024 and 2025, 0 vaccines increased coverage, 4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634794"/>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4105257"/>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4422979"/>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3787535"/>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4317072"/>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3469812"/>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3028531"/>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4519757"/>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(92%)</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(92%)</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(93%)</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(93%)</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(91%)</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(91%)</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(94%)</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(68%)</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aus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14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24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93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444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953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669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179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689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198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708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00436"/>
              <a:ext cx="239888" cy="1115561"/>
            </a:xfrm>
            <a:prstGeom prst="rect">
              <a:avLst/>
            </a:prstGeom>
            <a:solidFill>
              <a:srgbClr val="1CABE2">
                <a:alpha val="85098"/>
              </a:srgbClr>
            </a:solidFill>
          </p:spPr>
          <p:txBody>
            <a:bodyPr/>
            <a:lstStyle/>
            <a:p/>
          </p:txBody>
        </p:sp>
        <p:sp>
          <p:nvSpPr>
            <p:cNvPr id="28" name="rc28"/>
            <p:cNvSpPr/>
            <p:nvPr/>
          </p:nvSpPr>
          <p:spPr>
            <a:xfrm>
              <a:off x="1562816" y="3235636"/>
              <a:ext cx="239888" cy="880361"/>
            </a:xfrm>
            <a:prstGeom prst="rect">
              <a:avLst/>
            </a:prstGeom>
            <a:solidFill>
              <a:srgbClr val="1CABE2">
                <a:alpha val="85098"/>
              </a:srgbClr>
            </a:solidFill>
          </p:spPr>
          <p:txBody>
            <a:bodyPr/>
            <a:lstStyle/>
            <a:p/>
          </p:txBody>
        </p:sp>
        <p:sp>
          <p:nvSpPr>
            <p:cNvPr id="29" name="rc29"/>
            <p:cNvSpPr/>
            <p:nvPr/>
          </p:nvSpPr>
          <p:spPr>
            <a:xfrm>
              <a:off x="1829360" y="3220055"/>
              <a:ext cx="239888" cy="895942"/>
            </a:xfrm>
            <a:prstGeom prst="rect">
              <a:avLst/>
            </a:prstGeom>
            <a:solidFill>
              <a:srgbClr val="1CABE2">
                <a:alpha val="85098"/>
              </a:srgbClr>
            </a:solidFill>
          </p:spPr>
          <p:txBody>
            <a:bodyPr/>
            <a:lstStyle/>
            <a:p/>
          </p:txBody>
        </p:sp>
        <p:sp>
          <p:nvSpPr>
            <p:cNvPr id="30" name="rc30"/>
            <p:cNvSpPr/>
            <p:nvPr/>
          </p:nvSpPr>
          <p:spPr>
            <a:xfrm>
              <a:off x="2095903" y="3330111"/>
              <a:ext cx="239888" cy="785885"/>
            </a:xfrm>
            <a:prstGeom prst="rect">
              <a:avLst/>
            </a:prstGeom>
            <a:solidFill>
              <a:srgbClr val="1CABE2">
                <a:alpha val="85098"/>
              </a:srgbClr>
            </a:solidFill>
          </p:spPr>
          <p:txBody>
            <a:bodyPr/>
            <a:lstStyle/>
            <a:p/>
          </p:txBody>
        </p:sp>
        <p:sp>
          <p:nvSpPr>
            <p:cNvPr id="31" name="rc31"/>
            <p:cNvSpPr/>
            <p:nvPr/>
          </p:nvSpPr>
          <p:spPr>
            <a:xfrm>
              <a:off x="2362446" y="3204429"/>
              <a:ext cx="239888" cy="911568"/>
            </a:xfrm>
            <a:prstGeom prst="rect">
              <a:avLst/>
            </a:prstGeom>
            <a:solidFill>
              <a:srgbClr val="1CABE2">
                <a:alpha val="85098"/>
              </a:srgbClr>
            </a:solidFill>
          </p:spPr>
          <p:txBody>
            <a:bodyPr/>
            <a:lstStyle/>
            <a:p/>
          </p:txBody>
        </p:sp>
        <p:sp>
          <p:nvSpPr>
            <p:cNvPr id="32" name="rc32"/>
            <p:cNvSpPr/>
            <p:nvPr/>
          </p:nvSpPr>
          <p:spPr>
            <a:xfrm>
              <a:off x="2628989" y="3168058"/>
              <a:ext cx="239888" cy="947939"/>
            </a:xfrm>
            <a:prstGeom prst="rect">
              <a:avLst/>
            </a:prstGeom>
            <a:solidFill>
              <a:srgbClr val="1CABE2">
                <a:alpha val="85098"/>
              </a:srgbClr>
            </a:solidFill>
          </p:spPr>
          <p:txBody>
            <a:bodyPr/>
            <a:lstStyle/>
            <a:p/>
          </p:txBody>
        </p:sp>
        <p:sp>
          <p:nvSpPr>
            <p:cNvPr id="33" name="rc33"/>
            <p:cNvSpPr/>
            <p:nvPr/>
          </p:nvSpPr>
          <p:spPr>
            <a:xfrm>
              <a:off x="2895532" y="3144394"/>
              <a:ext cx="239888" cy="971603"/>
            </a:xfrm>
            <a:prstGeom prst="rect">
              <a:avLst/>
            </a:prstGeom>
            <a:solidFill>
              <a:srgbClr val="1CABE2">
                <a:alpha val="85098"/>
              </a:srgbClr>
            </a:solidFill>
          </p:spPr>
          <p:txBody>
            <a:bodyPr/>
            <a:lstStyle/>
            <a:p/>
          </p:txBody>
        </p:sp>
        <p:sp>
          <p:nvSpPr>
            <p:cNvPr id="34" name="rc34"/>
            <p:cNvSpPr/>
            <p:nvPr/>
          </p:nvSpPr>
          <p:spPr>
            <a:xfrm>
              <a:off x="3162075" y="3076456"/>
              <a:ext cx="239888" cy="1039540"/>
            </a:xfrm>
            <a:prstGeom prst="rect">
              <a:avLst/>
            </a:prstGeom>
            <a:solidFill>
              <a:srgbClr val="1CABE2">
                <a:alpha val="85098"/>
              </a:srgbClr>
            </a:solidFill>
          </p:spPr>
          <p:txBody>
            <a:bodyPr/>
            <a:lstStyle/>
            <a:p/>
          </p:txBody>
        </p:sp>
        <p:sp>
          <p:nvSpPr>
            <p:cNvPr id="35" name="rc35"/>
            <p:cNvSpPr/>
            <p:nvPr/>
          </p:nvSpPr>
          <p:spPr>
            <a:xfrm>
              <a:off x="3428618" y="3042420"/>
              <a:ext cx="239888" cy="1073577"/>
            </a:xfrm>
            <a:prstGeom prst="rect">
              <a:avLst/>
            </a:prstGeom>
            <a:solidFill>
              <a:srgbClr val="1CABE2">
                <a:alpha val="85098"/>
              </a:srgbClr>
            </a:solidFill>
          </p:spPr>
          <p:txBody>
            <a:bodyPr/>
            <a:lstStyle/>
            <a:p/>
          </p:txBody>
        </p:sp>
        <p:sp>
          <p:nvSpPr>
            <p:cNvPr id="36" name="rc36"/>
            <p:cNvSpPr/>
            <p:nvPr/>
          </p:nvSpPr>
          <p:spPr>
            <a:xfrm>
              <a:off x="3695161" y="3044665"/>
              <a:ext cx="239888" cy="1071331"/>
            </a:xfrm>
            <a:prstGeom prst="rect">
              <a:avLst/>
            </a:prstGeom>
            <a:solidFill>
              <a:srgbClr val="1CABE2">
                <a:alpha val="85098"/>
              </a:srgbClr>
            </a:solidFill>
          </p:spPr>
          <p:txBody>
            <a:bodyPr/>
            <a:lstStyle/>
            <a:p/>
          </p:txBody>
        </p:sp>
        <p:sp>
          <p:nvSpPr>
            <p:cNvPr id="37" name="rc37"/>
            <p:cNvSpPr/>
            <p:nvPr/>
          </p:nvSpPr>
          <p:spPr>
            <a:xfrm>
              <a:off x="3961705" y="3036673"/>
              <a:ext cx="239888" cy="1079324"/>
            </a:xfrm>
            <a:prstGeom prst="rect">
              <a:avLst/>
            </a:prstGeom>
            <a:solidFill>
              <a:srgbClr val="1CABE2">
                <a:alpha val="85098"/>
              </a:srgbClr>
            </a:solidFill>
          </p:spPr>
          <p:txBody>
            <a:bodyPr/>
            <a:lstStyle/>
            <a:p/>
          </p:txBody>
        </p:sp>
        <p:sp>
          <p:nvSpPr>
            <p:cNvPr id="38" name="rc38"/>
            <p:cNvSpPr/>
            <p:nvPr/>
          </p:nvSpPr>
          <p:spPr>
            <a:xfrm>
              <a:off x="4228248" y="3035640"/>
              <a:ext cx="239888" cy="1080357"/>
            </a:xfrm>
            <a:prstGeom prst="rect">
              <a:avLst/>
            </a:prstGeom>
            <a:solidFill>
              <a:srgbClr val="1CABE2">
                <a:alpha val="85098"/>
              </a:srgbClr>
            </a:solidFill>
          </p:spPr>
          <p:txBody>
            <a:bodyPr/>
            <a:lstStyle/>
            <a:p/>
          </p:txBody>
        </p:sp>
        <p:sp>
          <p:nvSpPr>
            <p:cNvPr id="39" name="rc39"/>
            <p:cNvSpPr/>
            <p:nvPr/>
          </p:nvSpPr>
          <p:spPr>
            <a:xfrm>
              <a:off x="4494791" y="3011572"/>
              <a:ext cx="239888" cy="1104425"/>
            </a:xfrm>
            <a:prstGeom prst="rect">
              <a:avLst/>
            </a:prstGeom>
            <a:solidFill>
              <a:srgbClr val="1CABE2">
                <a:alpha val="85098"/>
              </a:srgbClr>
            </a:solidFill>
          </p:spPr>
          <p:txBody>
            <a:bodyPr/>
            <a:lstStyle/>
            <a:p/>
          </p:txBody>
        </p:sp>
        <p:sp>
          <p:nvSpPr>
            <p:cNvPr id="40" name="rc40"/>
            <p:cNvSpPr/>
            <p:nvPr/>
          </p:nvSpPr>
          <p:spPr>
            <a:xfrm>
              <a:off x="4761334" y="2879289"/>
              <a:ext cx="239888" cy="1236708"/>
            </a:xfrm>
            <a:prstGeom prst="rect">
              <a:avLst/>
            </a:prstGeom>
            <a:solidFill>
              <a:srgbClr val="1CABE2">
                <a:alpha val="85098"/>
              </a:srgbClr>
            </a:solidFill>
          </p:spPr>
          <p:txBody>
            <a:bodyPr/>
            <a:lstStyle/>
            <a:p/>
          </p:txBody>
        </p:sp>
        <p:sp>
          <p:nvSpPr>
            <p:cNvPr id="41" name="rc41"/>
            <p:cNvSpPr/>
            <p:nvPr/>
          </p:nvSpPr>
          <p:spPr>
            <a:xfrm>
              <a:off x="5027877" y="3040489"/>
              <a:ext cx="239888" cy="1075507"/>
            </a:xfrm>
            <a:prstGeom prst="rect">
              <a:avLst/>
            </a:prstGeom>
            <a:solidFill>
              <a:srgbClr val="1CABE2">
                <a:alpha val="85098"/>
              </a:srgbClr>
            </a:solidFill>
          </p:spPr>
          <p:txBody>
            <a:bodyPr/>
            <a:lstStyle/>
            <a:p/>
          </p:txBody>
        </p:sp>
        <p:sp>
          <p:nvSpPr>
            <p:cNvPr id="42" name="rc42"/>
            <p:cNvSpPr/>
            <p:nvPr/>
          </p:nvSpPr>
          <p:spPr>
            <a:xfrm>
              <a:off x="5294420" y="3158404"/>
              <a:ext cx="239888" cy="957593"/>
            </a:xfrm>
            <a:prstGeom prst="rect">
              <a:avLst/>
            </a:prstGeom>
            <a:solidFill>
              <a:srgbClr val="1CABE2">
                <a:alpha val="85098"/>
              </a:srgbClr>
            </a:solidFill>
          </p:spPr>
          <p:txBody>
            <a:bodyPr/>
            <a:lstStyle/>
            <a:p/>
          </p:txBody>
        </p:sp>
        <p:sp>
          <p:nvSpPr>
            <p:cNvPr id="43" name="rc43"/>
            <p:cNvSpPr/>
            <p:nvPr/>
          </p:nvSpPr>
          <p:spPr>
            <a:xfrm>
              <a:off x="5560963" y="3283906"/>
              <a:ext cx="239888" cy="832090"/>
            </a:xfrm>
            <a:prstGeom prst="rect">
              <a:avLst/>
            </a:prstGeom>
            <a:solidFill>
              <a:srgbClr val="1CABE2">
                <a:alpha val="85098"/>
              </a:srgbClr>
            </a:solidFill>
          </p:spPr>
          <p:txBody>
            <a:bodyPr/>
            <a:lstStyle/>
            <a:p/>
          </p:txBody>
        </p:sp>
        <p:sp>
          <p:nvSpPr>
            <p:cNvPr id="44" name="rc44"/>
            <p:cNvSpPr/>
            <p:nvPr/>
          </p:nvSpPr>
          <p:spPr>
            <a:xfrm>
              <a:off x="5827506" y="3426203"/>
              <a:ext cx="239888" cy="689794"/>
            </a:xfrm>
            <a:prstGeom prst="rect">
              <a:avLst/>
            </a:prstGeom>
            <a:solidFill>
              <a:srgbClr val="1CABE2">
                <a:alpha val="85098"/>
              </a:srgbClr>
            </a:solidFill>
          </p:spPr>
          <p:txBody>
            <a:bodyPr/>
            <a:lstStyle/>
            <a:p/>
          </p:txBody>
        </p:sp>
        <p:sp>
          <p:nvSpPr>
            <p:cNvPr id="45" name="rc45"/>
            <p:cNvSpPr/>
            <p:nvPr/>
          </p:nvSpPr>
          <p:spPr>
            <a:xfrm>
              <a:off x="6094049" y="3412957"/>
              <a:ext cx="239888" cy="703040"/>
            </a:xfrm>
            <a:prstGeom prst="rect">
              <a:avLst/>
            </a:prstGeom>
            <a:solidFill>
              <a:srgbClr val="1CABE2">
                <a:alpha val="85098"/>
              </a:srgbClr>
            </a:solidFill>
          </p:spPr>
          <p:txBody>
            <a:bodyPr/>
            <a:lstStyle/>
            <a:p/>
          </p:txBody>
        </p:sp>
        <p:sp>
          <p:nvSpPr>
            <p:cNvPr id="46" name="rc46"/>
            <p:cNvSpPr/>
            <p:nvPr/>
          </p:nvSpPr>
          <p:spPr>
            <a:xfrm>
              <a:off x="6360593" y="3432444"/>
              <a:ext cx="239888" cy="683552"/>
            </a:xfrm>
            <a:prstGeom prst="rect">
              <a:avLst/>
            </a:prstGeom>
            <a:solidFill>
              <a:srgbClr val="1CABE2">
                <a:alpha val="85098"/>
              </a:srgbClr>
            </a:solidFill>
          </p:spPr>
          <p:txBody>
            <a:bodyPr/>
            <a:lstStyle/>
            <a:p/>
          </p:txBody>
        </p:sp>
        <p:sp>
          <p:nvSpPr>
            <p:cNvPr id="47" name="rc47"/>
            <p:cNvSpPr/>
            <p:nvPr/>
          </p:nvSpPr>
          <p:spPr>
            <a:xfrm>
              <a:off x="6627136" y="3455075"/>
              <a:ext cx="239888" cy="660921"/>
            </a:xfrm>
            <a:prstGeom prst="rect">
              <a:avLst/>
            </a:prstGeom>
            <a:solidFill>
              <a:srgbClr val="1CABE2">
                <a:alpha val="85098"/>
              </a:srgbClr>
            </a:solidFill>
          </p:spPr>
          <p:txBody>
            <a:bodyPr/>
            <a:lstStyle/>
            <a:p/>
          </p:txBody>
        </p:sp>
        <p:sp>
          <p:nvSpPr>
            <p:cNvPr id="48" name="rc48"/>
            <p:cNvSpPr/>
            <p:nvPr/>
          </p:nvSpPr>
          <p:spPr>
            <a:xfrm>
              <a:off x="6893679" y="3435094"/>
              <a:ext cx="239888" cy="680903"/>
            </a:xfrm>
            <a:prstGeom prst="rect">
              <a:avLst/>
            </a:prstGeom>
            <a:solidFill>
              <a:srgbClr val="1CABE2">
                <a:alpha val="85098"/>
              </a:srgbClr>
            </a:solidFill>
          </p:spPr>
          <p:txBody>
            <a:bodyPr/>
            <a:lstStyle/>
            <a:p/>
          </p:txBody>
        </p:sp>
        <p:sp>
          <p:nvSpPr>
            <p:cNvPr id="49" name="rc49"/>
            <p:cNvSpPr/>
            <p:nvPr/>
          </p:nvSpPr>
          <p:spPr>
            <a:xfrm>
              <a:off x="7160222" y="3301149"/>
              <a:ext cx="239888" cy="814848"/>
            </a:xfrm>
            <a:prstGeom prst="rect">
              <a:avLst/>
            </a:prstGeom>
            <a:solidFill>
              <a:srgbClr val="1CABE2">
                <a:alpha val="85098"/>
              </a:srgbClr>
            </a:solidFill>
          </p:spPr>
          <p:txBody>
            <a:bodyPr/>
            <a:lstStyle/>
            <a:p/>
          </p:txBody>
        </p:sp>
        <p:sp>
          <p:nvSpPr>
            <p:cNvPr id="50" name="rc50"/>
            <p:cNvSpPr/>
            <p:nvPr/>
          </p:nvSpPr>
          <p:spPr>
            <a:xfrm>
              <a:off x="7426765" y="3298320"/>
              <a:ext cx="239888" cy="817676"/>
            </a:xfrm>
            <a:prstGeom prst="rect">
              <a:avLst/>
            </a:prstGeom>
            <a:solidFill>
              <a:srgbClr val="1CABE2">
                <a:alpha val="85098"/>
              </a:srgbClr>
            </a:solidFill>
          </p:spPr>
          <p:txBody>
            <a:bodyPr/>
            <a:lstStyle/>
            <a:p/>
          </p:txBody>
        </p:sp>
        <p:sp>
          <p:nvSpPr>
            <p:cNvPr id="51" name="rc51"/>
            <p:cNvSpPr/>
            <p:nvPr/>
          </p:nvSpPr>
          <p:spPr>
            <a:xfrm>
              <a:off x="7693308" y="3159526"/>
              <a:ext cx="239888" cy="956470"/>
            </a:xfrm>
            <a:prstGeom prst="rect">
              <a:avLst/>
            </a:prstGeom>
            <a:solidFill>
              <a:srgbClr val="1CABE2">
                <a:alpha val="85098"/>
              </a:srgbClr>
            </a:solidFill>
          </p:spPr>
          <p:txBody>
            <a:bodyPr/>
            <a:lstStyle/>
            <a:p/>
          </p:txBody>
        </p:sp>
        <p:sp>
          <p:nvSpPr>
            <p:cNvPr id="52" name="rc52"/>
            <p:cNvSpPr/>
            <p:nvPr/>
          </p:nvSpPr>
          <p:spPr>
            <a:xfrm>
              <a:off x="7959851" y="3025178"/>
              <a:ext cx="239888" cy="1090819"/>
            </a:xfrm>
            <a:prstGeom prst="rect">
              <a:avLst/>
            </a:prstGeom>
            <a:solidFill>
              <a:srgbClr val="1CABE2">
                <a:alpha val="85098"/>
              </a:srgbClr>
            </a:solidFill>
          </p:spPr>
          <p:txBody>
            <a:bodyPr/>
            <a:lstStyle/>
            <a:p/>
          </p:txBody>
        </p:sp>
        <p:sp>
          <p:nvSpPr>
            <p:cNvPr id="53" name="rc53"/>
            <p:cNvSpPr/>
            <p:nvPr/>
          </p:nvSpPr>
          <p:spPr>
            <a:xfrm>
              <a:off x="1296273" y="3000436"/>
              <a:ext cx="239888" cy="0"/>
            </a:xfrm>
            <a:prstGeom prst="rect">
              <a:avLst/>
            </a:prstGeom>
            <a:solidFill>
              <a:srgbClr val="B3B3B3">
                <a:alpha val="85098"/>
              </a:srgbClr>
            </a:solidFill>
          </p:spPr>
          <p:txBody>
            <a:bodyPr/>
            <a:lstStyle/>
            <a:p/>
          </p:txBody>
        </p:sp>
        <p:sp>
          <p:nvSpPr>
            <p:cNvPr id="54" name="rc54"/>
            <p:cNvSpPr/>
            <p:nvPr/>
          </p:nvSpPr>
          <p:spPr>
            <a:xfrm>
              <a:off x="1562816" y="3235636"/>
              <a:ext cx="239888" cy="0"/>
            </a:xfrm>
            <a:prstGeom prst="rect">
              <a:avLst/>
            </a:prstGeom>
            <a:solidFill>
              <a:srgbClr val="B3B3B3">
                <a:alpha val="85098"/>
              </a:srgbClr>
            </a:solidFill>
          </p:spPr>
          <p:txBody>
            <a:bodyPr/>
            <a:lstStyle/>
            <a:p/>
          </p:txBody>
        </p:sp>
        <p:sp>
          <p:nvSpPr>
            <p:cNvPr id="55" name="rc55"/>
            <p:cNvSpPr/>
            <p:nvPr/>
          </p:nvSpPr>
          <p:spPr>
            <a:xfrm>
              <a:off x="1829360" y="3220055"/>
              <a:ext cx="239888" cy="0"/>
            </a:xfrm>
            <a:prstGeom prst="rect">
              <a:avLst/>
            </a:prstGeom>
            <a:solidFill>
              <a:srgbClr val="B3B3B3">
                <a:alpha val="85098"/>
              </a:srgbClr>
            </a:solidFill>
          </p:spPr>
          <p:txBody>
            <a:bodyPr/>
            <a:lstStyle/>
            <a:p/>
          </p:txBody>
        </p:sp>
        <p:sp>
          <p:nvSpPr>
            <p:cNvPr id="56" name="rc56"/>
            <p:cNvSpPr/>
            <p:nvPr/>
          </p:nvSpPr>
          <p:spPr>
            <a:xfrm>
              <a:off x="2095903" y="3330111"/>
              <a:ext cx="239888" cy="0"/>
            </a:xfrm>
            <a:prstGeom prst="rect">
              <a:avLst/>
            </a:prstGeom>
            <a:solidFill>
              <a:srgbClr val="B3B3B3">
                <a:alpha val="85098"/>
              </a:srgbClr>
            </a:solidFill>
          </p:spPr>
          <p:txBody>
            <a:bodyPr/>
            <a:lstStyle/>
            <a:p/>
          </p:txBody>
        </p:sp>
        <p:sp>
          <p:nvSpPr>
            <p:cNvPr id="57" name="rc57"/>
            <p:cNvSpPr/>
            <p:nvPr/>
          </p:nvSpPr>
          <p:spPr>
            <a:xfrm>
              <a:off x="2362446" y="3204429"/>
              <a:ext cx="239888" cy="0"/>
            </a:xfrm>
            <a:prstGeom prst="rect">
              <a:avLst/>
            </a:prstGeom>
            <a:solidFill>
              <a:srgbClr val="B3B3B3">
                <a:alpha val="85098"/>
              </a:srgbClr>
            </a:solidFill>
          </p:spPr>
          <p:txBody>
            <a:bodyPr/>
            <a:lstStyle/>
            <a:p/>
          </p:txBody>
        </p:sp>
        <p:sp>
          <p:nvSpPr>
            <p:cNvPr id="58" name="rc58"/>
            <p:cNvSpPr/>
            <p:nvPr/>
          </p:nvSpPr>
          <p:spPr>
            <a:xfrm>
              <a:off x="2628989" y="3168058"/>
              <a:ext cx="239888" cy="0"/>
            </a:xfrm>
            <a:prstGeom prst="rect">
              <a:avLst/>
            </a:prstGeom>
            <a:solidFill>
              <a:srgbClr val="B3B3B3">
                <a:alpha val="85098"/>
              </a:srgbClr>
            </a:solidFill>
          </p:spPr>
          <p:txBody>
            <a:bodyPr/>
            <a:lstStyle/>
            <a:p/>
          </p:txBody>
        </p:sp>
        <p:sp>
          <p:nvSpPr>
            <p:cNvPr id="59" name="rc59"/>
            <p:cNvSpPr/>
            <p:nvPr/>
          </p:nvSpPr>
          <p:spPr>
            <a:xfrm>
              <a:off x="2895532" y="3144394"/>
              <a:ext cx="239888" cy="0"/>
            </a:xfrm>
            <a:prstGeom prst="rect">
              <a:avLst/>
            </a:prstGeom>
            <a:solidFill>
              <a:srgbClr val="B3B3B3">
                <a:alpha val="85098"/>
              </a:srgbClr>
            </a:solidFill>
          </p:spPr>
          <p:txBody>
            <a:bodyPr/>
            <a:lstStyle/>
            <a:p/>
          </p:txBody>
        </p:sp>
        <p:sp>
          <p:nvSpPr>
            <p:cNvPr id="60" name="rc60"/>
            <p:cNvSpPr/>
            <p:nvPr/>
          </p:nvSpPr>
          <p:spPr>
            <a:xfrm>
              <a:off x="3162075" y="3076456"/>
              <a:ext cx="239888" cy="0"/>
            </a:xfrm>
            <a:prstGeom prst="rect">
              <a:avLst/>
            </a:prstGeom>
            <a:solidFill>
              <a:srgbClr val="B3B3B3">
                <a:alpha val="85098"/>
              </a:srgbClr>
            </a:solidFill>
          </p:spPr>
          <p:txBody>
            <a:bodyPr/>
            <a:lstStyle/>
            <a:p/>
          </p:txBody>
        </p:sp>
        <p:sp>
          <p:nvSpPr>
            <p:cNvPr id="61" name="rc61"/>
            <p:cNvSpPr/>
            <p:nvPr/>
          </p:nvSpPr>
          <p:spPr>
            <a:xfrm>
              <a:off x="3428618" y="3042420"/>
              <a:ext cx="239888" cy="0"/>
            </a:xfrm>
            <a:prstGeom prst="rect">
              <a:avLst/>
            </a:prstGeom>
            <a:solidFill>
              <a:srgbClr val="B3B3B3">
                <a:alpha val="85098"/>
              </a:srgbClr>
            </a:solidFill>
          </p:spPr>
          <p:txBody>
            <a:bodyPr/>
            <a:lstStyle/>
            <a:p/>
          </p:txBody>
        </p:sp>
        <p:sp>
          <p:nvSpPr>
            <p:cNvPr id="62" name="rc62"/>
            <p:cNvSpPr/>
            <p:nvPr/>
          </p:nvSpPr>
          <p:spPr>
            <a:xfrm>
              <a:off x="3695161" y="3044665"/>
              <a:ext cx="239888" cy="0"/>
            </a:xfrm>
            <a:prstGeom prst="rect">
              <a:avLst/>
            </a:prstGeom>
            <a:solidFill>
              <a:srgbClr val="B3B3B3">
                <a:alpha val="85098"/>
              </a:srgbClr>
            </a:solidFill>
          </p:spPr>
          <p:txBody>
            <a:bodyPr/>
            <a:lstStyle/>
            <a:p/>
          </p:txBody>
        </p:sp>
        <p:sp>
          <p:nvSpPr>
            <p:cNvPr id="63" name="rc63"/>
            <p:cNvSpPr/>
            <p:nvPr/>
          </p:nvSpPr>
          <p:spPr>
            <a:xfrm>
              <a:off x="3961705" y="3036673"/>
              <a:ext cx="239888" cy="0"/>
            </a:xfrm>
            <a:prstGeom prst="rect">
              <a:avLst/>
            </a:prstGeom>
            <a:solidFill>
              <a:srgbClr val="B3B3B3">
                <a:alpha val="85098"/>
              </a:srgbClr>
            </a:solidFill>
          </p:spPr>
          <p:txBody>
            <a:bodyPr/>
            <a:lstStyle/>
            <a:p/>
          </p:txBody>
        </p:sp>
        <p:sp>
          <p:nvSpPr>
            <p:cNvPr id="64" name="rc64"/>
            <p:cNvSpPr/>
            <p:nvPr/>
          </p:nvSpPr>
          <p:spPr>
            <a:xfrm>
              <a:off x="4228248" y="3035640"/>
              <a:ext cx="239888" cy="0"/>
            </a:xfrm>
            <a:prstGeom prst="rect">
              <a:avLst/>
            </a:prstGeom>
            <a:solidFill>
              <a:srgbClr val="B3B3B3">
                <a:alpha val="85098"/>
              </a:srgbClr>
            </a:solidFill>
          </p:spPr>
          <p:txBody>
            <a:bodyPr/>
            <a:lstStyle/>
            <a:p/>
          </p:txBody>
        </p:sp>
        <p:sp>
          <p:nvSpPr>
            <p:cNvPr id="65" name="rc65"/>
            <p:cNvSpPr/>
            <p:nvPr/>
          </p:nvSpPr>
          <p:spPr>
            <a:xfrm>
              <a:off x="4494791" y="3011572"/>
              <a:ext cx="239888" cy="0"/>
            </a:xfrm>
            <a:prstGeom prst="rect">
              <a:avLst/>
            </a:prstGeom>
            <a:solidFill>
              <a:srgbClr val="B3B3B3">
                <a:alpha val="85098"/>
              </a:srgbClr>
            </a:solidFill>
          </p:spPr>
          <p:txBody>
            <a:bodyPr/>
            <a:lstStyle/>
            <a:p/>
          </p:txBody>
        </p:sp>
        <p:sp>
          <p:nvSpPr>
            <p:cNvPr id="66" name="rc66"/>
            <p:cNvSpPr/>
            <p:nvPr/>
          </p:nvSpPr>
          <p:spPr>
            <a:xfrm>
              <a:off x="4761334" y="2879289"/>
              <a:ext cx="239888" cy="0"/>
            </a:xfrm>
            <a:prstGeom prst="rect">
              <a:avLst/>
            </a:prstGeom>
            <a:solidFill>
              <a:srgbClr val="B3B3B3">
                <a:alpha val="85098"/>
              </a:srgbClr>
            </a:solidFill>
          </p:spPr>
          <p:txBody>
            <a:bodyPr/>
            <a:lstStyle/>
            <a:p/>
          </p:txBody>
        </p:sp>
        <p:sp>
          <p:nvSpPr>
            <p:cNvPr id="67" name="rc67"/>
            <p:cNvSpPr/>
            <p:nvPr/>
          </p:nvSpPr>
          <p:spPr>
            <a:xfrm>
              <a:off x="5027877" y="3040489"/>
              <a:ext cx="239888" cy="0"/>
            </a:xfrm>
            <a:prstGeom prst="rect">
              <a:avLst/>
            </a:prstGeom>
            <a:solidFill>
              <a:srgbClr val="B3B3B3">
                <a:alpha val="85098"/>
              </a:srgbClr>
            </a:solidFill>
          </p:spPr>
          <p:txBody>
            <a:bodyPr/>
            <a:lstStyle/>
            <a:p/>
          </p:txBody>
        </p:sp>
        <p:sp>
          <p:nvSpPr>
            <p:cNvPr id="68" name="rc68"/>
            <p:cNvSpPr/>
            <p:nvPr/>
          </p:nvSpPr>
          <p:spPr>
            <a:xfrm>
              <a:off x="5294420" y="3158404"/>
              <a:ext cx="239888" cy="0"/>
            </a:xfrm>
            <a:prstGeom prst="rect">
              <a:avLst/>
            </a:prstGeom>
            <a:solidFill>
              <a:srgbClr val="B3B3B3">
                <a:alpha val="85098"/>
              </a:srgbClr>
            </a:solidFill>
          </p:spPr>
          <p:txBody>
            <a:bodyPr/>
            <a:lstStyle/>
            <a:p/>
          </p:txBody>
        </p:sp>
        <p:sp>
          <p:nvSpPr>
            <p:cNvPr id="69" name="rc69"/>
            <p:cNvSpPr/>
            <p:nvPr/>
          </p:nvSpPr>
          <p:spPr>
            <a:xfrm>
              <a:off x="5560963" y="3283906"/>
              <a:ext cx="239888" cy="0"/>
            </a:xfrm>
            <a:prstGeom prst="rect">
              <a:avLst/>
            </a:prstGeom>
            <a:solidFill>
              <a:srgbClr val="B3B3B3">
                <a:alpha val="85098"/>
              </a:srgbClr>
            </a:solidFill>
          </p:spPr>
          <p:txBody>
            <a:bodyPr/>
            <a:lstStyle/>
            <a:p/>
          </p:txBody>
        </p:sp>
        <p:sp>
          <p:nvSpPr>
            <p:cNvPr id="70" name="rc70"/>
            <p:cNvSpPr/>
            <p:nvPr/>
          </p:nvSpPr>
          <p:spPr>
            <a:xfrm>
              <a:off x="5827506" y="3426203"/>
              <a:ext cx="239888" cy="0"/>
            </a:xfrm>
            <a:prstGeom prst="rect">
              <a:avLst/>
            </a:prstGeom>
            <a:solidFill>
              <a:srgbClr val="B3B3B3">
                <a:alpha val="85098"/>
              </a:srgbClr>
            </a:solidFill>
          </p:spPr>
          <p:txBody>
            <a:bodyPr/>
            <a:lstStyle/>
            <a:p/>
          </p:txBody>
        </p:sp>
        <p:sp>
          <p:nvSpPr>
            <p:cNvPr id="71" name="rc71"/>
            <p:cNvSpPr/>
            <p:nvPr/>
          </p:nvSpPr>
          <p:spPr>
            <a:xfrm>
              <a:off x="6094049" y="3412957"/>
              <a:ext cx="239888" cy="0"/>
            </a:xfrm>
            <a:prstGeom prst="rect">
              <a:avLst/>
            </a:prstGeom>
            <a:solidFill>
              <a:srgbClr val="B3B3B3">
                <a:alpha val="85098"/>
              </a:srgbClr>
            </a:solidFill>
          </p:spPr>
          <p:txBody>
            <a:bodyPr/>
            <a:lstStyle/>
            <a:p/>
          </p:txBody>
        </p:sp>
        <p:sp>
          <p:nvSpPr>
            <p:cNvPr id="72" name="rc72"/>
            <p:cNvSpPr/>
            <p:nvPr/>
          </p:nvSpPr>
          <p:spPr>
            <a:xfrm>
              <a:off x="6360593" y="3432444"/>
              <a:ext cx="239888" cy="0"/>
            </a:xfrm>
            <a:prstGeom prst="rect">
              <a:avLst/>
            </a:prstGeom>
            <a:solidFill>
              <a:srgbClr val="B3B3B3">
                <a:alpha val="85098"/>
              </a:srgbClr>
            </a:solidFill>
          </p:spPr>
          <p:txBody>
            <a:bodyPr/>
            <a:lstStyle/>
            <a:p/>
          </p:txBody>
        </p:sp>
        <p:sp>
          <p:nvSpPr>
            <p:cNvPr id="73" name="rc73"/>
            <p:cNvSpPr/>
            <p:nvPr/>
          </p:nvSpPr>
          <p:spPr>
            <a:xfrm>
              <a:off x="6627136" y="3455075"/>
              <a:ext cx="239888" cy="0"/>
            </a:xfrm>
            <a:prstGeom prst="rect">
              <a:avLst/>
            </a:prstGeom>
            <a:solidFill>
              <a:srgbClr val="B3B3B3">
                <a:alpha val="85098"/>
              </a:srgbClr>
            </a:solidFill>
          </p:spPr>
          <p:txBody>
            <a:bodyPr/>
            <a:lstStyle/>
            <a:p/>
          </p:txBody>
        </p:sp>
        <p:sp>
          <p:nvSpPr>
            <p:cNvPr id="74" name="rc74"/>
            <p:cNvSpPr/>
            <p:nvPr/>
          </p:nvSpPr>
          <p:spPr>
            <a:xfrm>
              <a:off x="6893679" y="3435094"/>
              <a:ext cx="239888" cy="0"/>
            </a:xfrm>
            <a:prstGeom prst="rect">
              <a:avLst/>
            </a:prstGeom>
            <a:solidFill>
              <a:srgbClr val="B3B3B3">
                <a:alpha val="85098"/>
              </a:srgbClr>
            </a:solidFill>
          </p:spPr>
          <p:txBody>
            <a:bodyPr/>
            <a:lstStyle/>
            <a:p/>
          </p:txBody>
        </p:sp>
        <p:sp>
          <p:nvSpPr>
            <p:cNvPr id="75" name="rc75"/>
            <p:cNvSpPr/>
            <p:nvPr/>
          </p:nvSpPr>
          <p:spPr>
            <a:xfrm>
              <a:off x="7160222" y="3301149"/>
              <a:ext cx="239888" cy="0"/>
            </a:xfrm>
            <a:prstGeom prst="rect">
              <a:avLst/>
            </a:prstGeom>
            <a:solidFill>
              <a:srgbClr val="B3B3B3">
                <a:alpha val="85098"/>
              </a:srgbClr>
            </a:solidFill>
          </p:spPr>
          <p:txBody>
            <a:bodyPr/>
            <a:lstStyle/>
            <a:p/>
          </p:txBody>
        </p:sp>
        <p:sp>
          <p:nvSpPr>
            <p:cNvPr id="76" name="rc76"/>
            <p:cNvSpPr/>
            <p:nvPr/>
          </p:nvSpPr>
          <p:spPr>
            <a:xfrm>
              <a:off x="7426765" y="3298320"/>
              <a:ext cx="239888" cy="0"/>
            </a:xfrm>
            <a:prstGeom prst="rect">
              <a:avLst/>
            </a:prstGeom>
            <a:solidFill>
              <a:srgbClr val="B3B3B3">
                <a:alpha val="85098"/>
              </a:srgbClr>
            </a:solidFill>
          </p:spPr>
          <p:txBody>
            <a:bodyPr/>
            <a:lstStyle/>
            <a:p/>
          </p:txBody>
        </p:sp>
        <p:sp>
          <p:nvSpPr>
            <p:cNvPr id="77" name="rc77"/>
            <p:cNvSpPr/>
            <p:nvPr/>
          </p:nvSpPr>
          <p:spPr>
            <a:xfrm>
              <a:off x="7693308" y="3159526"/>
              <a:ext cx="239888" cy="0"/>
            </a:xfrm>
            <a:prstGeom prst="rect">
              <a:avLst/>
            </a:prstGeom>
            <a:solidFill>
              <a:srgbClr val="B3B3B3">
                <a:alpha val="85098"/>
              </a:srgbClr>
            </a:solidFill>
          </p:spPr>
          <p:txBody>
            <a:bodyPr/>
            <a:lstStyle/>
            <a:p/>
          </p:txBody>
        </p:sp>
        <p:sp>
          <p:nvSpPr>
            <p:cNvPr id="78" name="rc78"/>
            <p:cNvSpPr/>
            <p:nvPr/>
          </p:nvSpPr>
          <p:spPr>
            <a:xfrm>
              <a:off x="7959851" y="3025178"/>
              <a:ext cx="239888" cy="0"/>
            </a:xfrm>
            <a:prstGeom prst="rect">
              <a:avLst/>
            </a:prstGeom>
            <a:solidFill>
              <a:srgbClr val="B3B3B3">
                <a:alpha val="85098"/>
              </a:srgbClr>
            </a:solidFill>
          </p:spPr>
          <p:txBody>
            <a:bodyPr/>
            <a:lstStyle/>
            <a:p/>
          </p:txBody>
        </p:sp>
        <p:sp>
          <p:nvSpPr>
            <p:cNvPr id="79" name="pl79"/>
            <p:cNvSpPr/>
            <p:nvPr/>
          </p:nvSpPr>
          <p:spPr>
            <a:xfrm>
              <a:off x="1416218" y="2157876"/>
              <a:ext cx="6663577" cy="103059"/>
            </a:xfrm>
            <a:custGeom>
              <a:avLst/>
              <a:pathLst>
                <a:path w="6663577" h="103059">
                  <a:moveTo>
                    <a:pt x="0" y="103059"/>
                  </a:moveTo>
                  <a:lnTo>
                    <a:pt x="266543" y="61835"/>
                  </a:lnTo>
                  <a:lnTo>
                    <a:pt x="533086" y="61835"/>
                  </a:lnTo>
                  <a:lnTo>
                    <a:pt x="799629" y="41223"/>
                  </a:lnTo>
                  <a:lnTo>
                    <a:pt x="1066172" y="61835"/>
                  </a:lnTo>
                  <a:lnTo>
                    <a:pt x="1332715" y="61835"/>
                  </a:lnTo>
                  <a:lnTo>
                    <a:pt x="1599258" y="61835"/>
                  </a:lnTo>
                  <a:lnTo>
                    <a:pt x="1865801" y="61835"/>
                  </a:lnTo>
                  <a:lnTo>
                    <a:pt x="2132344" y="61835"/>
                  </a:lnTo>
                  <a:lnTo>
                    <a:pt x="2398888" y="61835"/>
                  </a:lnTo>
                  <a:lnTo>
                    <a:pt x="2665431" y="61835"/>
                  </a:lnTo>
                  <a:lnTo>
                    <a:pt x="2931974" y="61835"/>
                  </a:lnTo>
                  <a:lnTo>
                    <a:pt x="3198517" y="61835"/>
                  </a:lnTo>
                  <a:lnTo>
                    <a:pt x="3465060" y="82447"/>
                  </a:lnTo>
                  <a:lnTo>
                    <a:pt x="3731603" y="61835"/>
                  </a:lnTo>
                  <a:lnTo>
                    <a:pt x="3998146" y="41223"/>
                  </a:lnTo>
                  <a:lnTo>
                    <a:pt x="4264689" y="20611"/>
                  </a:lnTo>
                  <a:lnTo>
                    <a:pt x="4531233" y="0"/>
                  </a:lnTo>
                  <a:lnTo>
                    <a:pt x="4797776" y="0"/>
                  </a:lnTo>
                  <a:lnTo>
                    <a:pt x="5064319" y="0"/>
                  </a:lnTo>
                  <a:lnTo>
                    <a:pt x="5330862" y="0"/>
                  </a:lnTo>
                  <a:lnTo>
                    <a:pt x="5597405" y="0"/>
                  </a:lnTo>
                  <a:lnTo>
                    <a:pt x="5863948" y="20611"/>
                  </a:lnTo>
                  <a:lnTo>
                    <a:pt x="6130491" y="20611"/>
                  </a:lnTo>
                  <a:lnTo>
                    <a:pt x="6397034" y="41223"/>
                  </a:lnTo>
                  <a:lnTo>
                    <a:pt x="6663577" y="61835"/>
                  </a:lnTo>
                </a:path>
              </a:pathLst>
            </a:custGeom>
            <a:ln w="27101" cap="flat">
              <a:solidFill>
                <a:srgbClr val="0058AB">
                  <a:alpha val="100000"/>
                </a:srgbClr>
              </a:solidFill>
              <a:prstDash val="solid"/>
              <a:round/>
            </a:ln>
          </p:spPr>
          <p:txBody>
            <a:bodyPr/>
            <a:lstStyle/>
            <a:p/>
          </p:txBody>
        </p:sp>
        <p:sp>
          <p:nvSpPr>
            <p:cNvPr id="80" name="pl80"/>
            <p:cNvSpPr/>
            <p:nvPr/>
          </p:nvSpPr>
          <p:spPr>
            <a:xfrm>
              <a:off x="1416218" y="2157876"/>
              <a:ext cx="6663577" cy="103059"/>
            </a:xfrm>
            <a:custGeom>
              <a:avLst/>
              <a:pathLst>
                <a:path w="6663577" h="103059">
                  <a:moveTo>
                    <a:pt x="0" y="103059"/>
                  </a:moveTo>
                  <a:lnTo>
                    <a:pt x="266543" y="61835"/>
                  </a:lnTo>
                  <a:lnTo>
                    <a:pt x="533086" y="61835"/>
                  </a:lnTo>
                  <a:lnTo>
                    <a:pt x="799629" y="41223"/>
                  </a:lnTo>
                  <a:lnTo>
                    <a:pt x="1066172" y="61835"/>
                  </a:lnTo>
                  <a:lnTo>
                    <a:pt x="1332715" y="61835"/>
                  </a:lnTo>
                  <a:lnTo>
                    <a:pt x="1599258" y="61835"/>
                  </a:lnTo>
                  <a:lnTo>
                    <a:pt x="1865801" y="61835"/>
                  </a:lnTo>
                  <a:lnTo>
                    <a:pt x="2132344" y="61835"/>
                  </a:lnTo>
                  <a:lnTo>
                    <a:pt x="2398888" y="61835"/>
                  </a:lnTo>
                  <a:lnTo>
                    <a:pt x="2665431" y="61835"/>
                  </a:lnTo>
                  <a:lnTo>
                    <a:pt x="2931974" y="61835"/>
                  </a:lnTo>
                  <a:lnTo>
                    <a:pt x="3198517" y="61835"/>
                  </a:lnTo>
                  <a:lnTo>
                    <a:pt x="3465060" y="82447"/>
                  </a:lnTo>
                  <a:lnTo>
                    <a:pt x="3731603" y="61835"/>
                  </a:lnTo>
                  <a:lnTo>
                    <a:pt x="3998146" y="41223"/>
                  </a:lnTo>
                  <a:lnTo>
                    <a:pt x="4264689" y="20611"/>
                  </a:lnTo>
                  <a:lnTo>
                    <a:pt x="4531233" y="0"/>
                  </a:lnTo>
                  <a:lnTo>
                    <a:pt x="4797776" y="0"/>
                  </a:lnTo>
                  <a:lnTo>
                    <a:pt x="5064319" y="0"/>
                  </a:lnTo>
                  <a:lnTo>
                    <a:pt x="5330862" y="0"/>
                  </a:lnTo>
                  <a:lnTo>
                    <a:pt x="5597405" y="0"/>
                  </a:lnTo>
                  <a:lnTo>
                    <a:pt x="5863948" y="20611"/>
                  </a:lnTo>
                  <a:lnTo>
                    <a:pt x="6130491" y="20611"/>
                  </a:lnTo>
                  <a:lnTo>
                    <a:pt x="6397034" y="41223"/>
                  </a:lnTo>
                  <a:lnTo>
                    <a:pt x="6663577" y="61835"/>
                  </a:lnTo>
                </a:path>
              </a:pathLst>
            </a:custGeom>
            <a:ln w="27101" cap="flat">
              <a:solidFill>
                <a:srgbClr val="F26A21">
                  <a:alpha val="100000"/>
                </a:srgbClr>
              </a:solidFill>
              <a:prstDash val="solid"/>
              <a:round/>
            </a:ln>
          </p:spPr>
          <p:txBody>
            <a:bodyPr/>
            <a:lstStyle/>
            <a:p/>
          </p:txBody>
        </p:sp>
        <p:sp>
          <p:nvSpPr>
            <p:cNvPr id="81" name="tx81"/>
            <p:cNvSpPr/>
            <p:nvPr/>
          </p:nvSpPr>
          <p:spPr>
            <a:xfrm>
              <a:off x="1355928"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268864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4021359"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5354075"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42024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668679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695333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721987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748642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90" name="tx90"/>
            <p:cNvSpPr/>
            <p:nvPr/>
          </p:nvSpPr>
          <p:spPr>
            <a:xfrm>
              <a:off x="7752963"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1" name="tx91"/>
            <p:cNvSpPr/>
            <p:nvPr/>
          </p:nvSpPr>
          <p:spPr>
            <a:xfrm>
              <a:off x="801950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92" name="tx92"/>
            <p:cNvSpPr/>
            <p:nvPr/>
          </p:nvSpPr>
          <p:spPr>
            <a:xfrm>
              <a:off x="135592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3" name="tx93"/>
            <p:cNvSpPr/>
            <p:nvPr/>
          </p:nvSpPr>
          <p:spPr>
            <a:xfrm>
              <a:off x="268864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4" name="tx94"/>
            <p:cNvSpPr/>
            <p:nvPr/>
          </p:nvSpPr>
          <p:spPr>
            <a:xfrm>
              <a:off x="4021359"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5" name="tx95"/>
            <p:cNvSpPr/>
            <p:nvPr/>
          </p:nvSpPr>
          <p:spPr>
            <a:xfrm>
              <a:off x="5354075"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642024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7" name="tx97"/>
            <p:cNvSpPr/>
            <p:nvPr/>
          </p:nvSpPr>
          <p:spPr>
            <a:xfrm>
              <a:off x="668679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8" name="tx98"/>
            <p:cNvSpPr/>
            <p:nvPr/>
          </p:nvSpPr>
          <p:spPr>
            <a:xfrm>
              <a:off x="695333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9" name="tx99"/>
            <p:cNvSpPr/>
            <p:nvPr/>
          </p:nvSpPr>
          <p:spPr>
            <a:xfrm>
              <a:off x="721987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0" name="tx100"/>
            <p:cNvSpPr/>
            <p:nvPr/>
          </p:nvSpPr>
          <p:spPr>
            <a:xfrm>
              <a:off x="748642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1" name="tx101"/>
            <p:cNvSpPr/>
            <p:nvPr/>
          </p:nvSpPr>
          <p:spPr>
            <a:xfrm>
              <a:off x="7752963"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2" name="tx102"/>
            <p:cNvSpPr/>
            <p:nvPr/>
          </p:nvSpPr>
          <p:spPr>
            <a:xfrm>
              <a:off x="8019506"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103" name="tx103"/>
            <p:cNvSpPr/>
            <p:nvPr/>
          </p:nvSpPr>
          <p:spPr>
            <a:xfrm>
              <a:off x="1310724" y="35177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104" name="tx104"/>
            <p:cNvSpPr/>
            <p:nvPr/>
          </p:nvSpPr>
          <p:spPr>
            <a:xfrm>
              <a:off x="2643440" y="360291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05" name="tx105"/>
            <p:cNvSpPr/>
            <p:nvPr/>
          </p:nvSpPr>
          <p:spPr>
            <a:xfrm>
              <a:off x="4021359" y="35372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6" name="tx106"/>
            <p:cNvSpPr/>
            <p:nvPr/>
          </p:nvSpPr>
          <p:spPr>
            <a:xfrm>
              <a:off x="5308871" y="359670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07" name="tx107"/>
            <p:cNvSpPr/>
            <p:nvPr/>
          </p:nvSpPr>
          <p:spPr>
            <a:xfrm>
              <a:off x="6375043" y="37337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08" name="tx108"/>
            <p:cNvSpPr/>
            <p:nvPr/>
          </p:nvSpPr>
          <p:spPr>
            <a:xfrm>
              <a:off x="6641586" y="374641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09" name="tx109"/>
            <p:cNvSpPr/>
            <p:nvPr/>
          </p:nvSpPr>
          <p:spPr>
            <a:xfrm>
              <a:off x="6908130" y="37351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10" name="tx110"/>
            <p:cNvSpPr/>
            <p:nvPr/>
          </p:nvSpPr>
          <p:spPr>
            <a:xfrm>
              <a:off x="7174673" y="36681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11" name="tx111"/>
            <p:cNvSpPr/>
            <p:nvPr/>
          </p:nvSpPr>
          <p:spPr>
            <a:xfrm>
              <a:off x="7441216" y="36667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12" name="tx112"/>
            <p:cNvSpPr/>
            <p:nvPr/>
          </p:nvSpPr>
          <p:spPr>
            <a:xfrm>
              <a:off x="7707759" y="359726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13" name="tx113"/>
            <p:cNvSpPr/>
            <p:nvPr/>
          </p:nvSpPr>
          <p:spPr>
            <a:xfrm>
              <a:off x="7974302" y="353009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14" name="tx114"/>
            <p:cNvSpPr/>
            <p:nvPr/>
          </p:nvSpPr>
          <p:spPr>
            <a:xfrm>
              <a:off x="1310724" y="28823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24.8</a:t>
              </a:r>
            </a:p>
          </p:txBody>
        </p:sp>
        <p:sp>
          <p:nvSpPr>
            <p:cNvPr id="115" name="tx115"/>
            <p:cNvSpPr/>
            <p:nvPr/>
          </p:nvSpPr>
          <p:spPr>
            <a:xfrm>
              <a:off x="2643440" y="305134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21.1</a:t>
              </a:r>
            </a:p>
          </p:txBody>
        </p:sp>
        <p:sp>
          <p:nvSpPr>
            <p:cNvPr id="116" name="tx116"/>
            <p:cNvSpPr/>
            <p:nvPr/>
          </p:nvSpPr>
          <p:spPr>
            <a:xfrm>
              <a:off x="4021359" y="29199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7" name="tx117"/>
            <p:cNvSpPr/>
            <p:nvPr/>
          </p:nvSpPr>
          <p:spPr>
            <a:xfrm>
              <a:off x="5308871" y="304031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21.3</a:t>
              </a:r>
            </a:p>
          </p:txBody>
        </p:sp>
        <p:sp>
          <p:nvSpPr>
            <p:cNvPr id="118" name="tx118"/>
            <p:cNvSpPr/>
            <p:nvPr/>
          </p:nvSpPr>
          <p:spPr>
            <a:xfrm>
              <a:off x="6375043" y="33144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15.2</a:t>
              </a:r>
            </a:p>
          </p:txBody>
        </p:sp>
        <p:sp>
          <p:nvSpPr>
            <p:cNvPr id="119" name="tx119"/>
            <p:cNvSpPr/>
            <p:nvPr/>
          </p:nvSpPr>
          <p:spPr>
            <a:xfrm>
              <a:off x="6641586" y="333836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14.7</a:t>
              </a:r>
            </a:p>
          </p:txBody>
        </p:sp>
        <p:sp>
          <p:nvSpPr>
            <p:cNvPr id="120" name="tx120"/>
            <p:cNvSpPr/>
            <p:nvPr/>
          </p:nvSpPr>
          <p:spPr>
            <a:xfrm>
              <a:off x="6908130" y="33170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15.2</a:t>
              </a:r>
            </a:p>
          </p:txBody>
        </p:sp>
        <p:sp>
          <p:nvSpPr>
            <p:cNvPr id="121" name="tx121"/>
            <p:cNvSpPr/>
            <p:nvPr/>
          </p:nvSpPr>
          <p:spPr>
            <a:xfrm>
              <a:off x="7174673" y="31831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a:t>
              </a:r>
            </a:p>
          </p:txBody>
        </p:sp>
        <p:sp>
          <p:nvSpPr>
            <p:cNvPr id="122" name="tx122"/>
            <p:cNvSpPr/>
            <p:nvPr/>
          </p:nvSpPr>
          <p:spPr>
            <a:xfrm>
              <a:off x="7441216" y="31802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18.2</a:t>
              </a:r>
            </a:p>
          </p:txBody>
        </p:sp>
        <p:sp>
          <p:nvSpPr>
            <p:cNvPr id="123" name="tx123"/>
            <p:cNvSpPr/>
            <p:nvPr/>
          </p:nvSpPr>
          <p:spPr>
            <a:xfrm>
              <a:off x="7707759" y="30414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21.3</a:t>
              </a:r>
            </a:p>
          </p:txBody>
        </p:sp>
        <p:sp>
          <p:nvSpPr>
            <p:cNvPr id="124" name="tx124"/>
            <p:cNvSpPr/>
            <p:nvPr/>
          </p:nvSpPr>
          <p:spPr>
            <a:xfrm>
              <a:off x="7974302" y="290708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24.3</a:t>
              </a:r>
            </a:p>
          </p:txBody>
        </p:sp>
        <p:sp>
          <p:nvSpPr>
            <p:cNvPr id="125" name="tx125"/>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6" name="tx126"/>
            <p:cNvSpPr/>
            <p:nvPr/>
          </p:nvSpPr>
          <p:spPr>
            <a:xfrm>
              <a:off x="639902" y="361485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7" name="tx127"/>
            <p:cNvSpPr/>
            <p:nvPr/>
          </p:nvSpPr>
          <p:spPr>
            <a:xfrm>
              <a:off x="639902" y="316583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8" name="tx128"/>
            <p:cNvSpPr/>
            <p:nvPr/>
          </p:nvSpPr>
          <p:spPr>
            <a:xfrm>
              <a:off x="639902" y="271673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29" name="tx129"/>
            <p:cNvSpPr/>
            <p:nvPr/>
          </p:nvSpPr>
          <p:spPr>
            <a:xfrm>
              <a:off x="639902" y="226777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0" name="tx130"/>
            <p:cNvSpPr/>
            <p:nvPr/>
          </p:nvSpPr>
          <p:spPr>
            <a:xfrm>
              <a:off x="639902" y="18187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1" name="tx131"/>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9" name="pl149"/>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0" name="pl150"/>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1" name="tx151"/>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2" name="tx152"/>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3" name="rc153"/>
            <p:cNvSpPr/>
            <p:nvPr/>
          </p:nvSpPr>
          <p:spPr>
            <a:xfrm>
              <a:off x="4663170" y="4979579"/>
              <a:ext cx="201456" cy="201456"/>
            </a:xfrm>
            <a:prstGeom prst="rect">
              <a:avLst/>
            </a:prstGeom>
            <a:solidFill>
              <a:srgbClr val="B3B3B3">
                <a:alpha val="85098"/>
              </a:srgbClr>
            </a:solidFill>
          </p:spPr>
          <p:txBody>
            <a:bodyPr/>
            <a:lstStyle/>
            <a:p/>
          </p:txBody>
        </p:sp>
        <p:sp>
          <p:nvSpPr>
            <p:cNvPr id="154" name="rc154"/>
            <p:cNvSpPr/>
            <p:nvPr/>
          </p:nvSpPr>
          <p:spPr>
            <a:xfrm>
              <a:off x="5565324" y="4979579"/>
              <a:ext cx="201456" cy="201456"/>
            </a:xfrm>
            <a:prstGeom prst="rect">
              <a:avLst/>
            </a:prstGeom>
            <a:solidFill>
              <a:srgbClr val="1CABE2">
                <a:alpha val="85098"/>
              </a:srgbClr>
            </a:solidFill>
          </p:spPr>
          <p:txBody>
            <a:bodyPr/>
            <a:lstStyle/>
            <a:p/>
          </p:txBody>
        </p:sp>
        <p:sp>
          <p:nvSpPr>
            <p:cNvPr id="155" name="tx155"/>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6" name="tx156"/>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7" name="tx157"/>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8" name="tx158"/>
            <p:cNvSpPr/>
            <p:nvPr/>
          </p:nvSpPr>
          <p:spPr>
            <a:xfrm>
              <a:off x="951100" y="1594448"/>
              <a:ext cx="154706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Australia, 2000-2025</a:t>
              </a:r>
            </a:p>
          </p:txBody>
        </p:sp>
        <p:sp>
          <p:nvSpPr>
            <p:cNvPr id="159" name="pl159"/>
            <p:cNvSpPr/>
            <p:nvPr/>
          </p:nvSpPr>
          <p:spPr>
            <a:xfrm>
              <a:off x="200671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42758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484846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26933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6902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271714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13802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55890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7977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4006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726143"/>
              <a:ext cx="4325998" cy="119033"/>
            </a:xfrm>
            <a:prstGeom prst="rect">
              <a:avLst/>
            </a:prstGeom>
            <a:solidFill>
              <a:srgbClr val="1CABE2">
                <a:alpha val="85098"/>
              </a:srgbClr>
            </a:solidFill>
          </p:spPr>
          <p:txBody>
            <a:bodyPr/>
            <a:lstStyle/>
            <a:p/>
          </p:txBody>
        </p:sp>
        <p:sp>
          <p:nvSpPr>
            <p:cNvPr id="174" name="rc174"/>
            <p:cNvSpPr/>
            <p:nvPr/>
          </p:nvSpPr>
          <p:spPr>
            <a:xfrm>
              <a:off x="1296273" y="5577352"/>
              <a:ext cx="6053214" cy="119033"/>
            </a:xfrm>
            <a:prstGeom prst="rect">
              <a:avLst/>
            </a:prstGeom>
            <a:solidFill>
              <a:srgbClr val="1CABE2">
                <a:alpha val="85098"/>
              </a:srgbClr>
            </a:solidFill>
          </p:spPr>
          <p:txBody>
            <a:bodyPr/>
            <a:lstStyle/>
            <a:p/>
          </p:txBody>
        </p:sp>
        <p:sp>
          <p:nvSpPr>
            <p:cNvPr id="175" name="rc175"/>
            <p:cNvSpPr/>
            <p:nvPr/>
          </p:nvSpPr>
          <p:spPr>
            <a:xfrm>
              <a:off x="1296273" y="5428560"/>
              <a:ext cx="6903466" cy="119033"/>
            </a:xfrm>
            <a:prstGeom prst="rect">
              <a:avLst/>
            </a:prstGeom>
            <a:solidFill>
              <a:srgbClr val="1CABE2">
                <a:alpha val="85098"/>
              </a:srgbClr>
            </a:solidFill>
          </p:spPr>
          <p:txBody>
            <a:bodyPr/>
            <a:lstStyle/>
            <a:p/>
          </p:txBody>
        </p:sp>
        <p:sp>
          <p:nvSpPr>
            <p:cNvPr id="176" name="rc176"/>
            <p:cNvSpPr/>
            <p:nvPr/>
          </p:nvSpPr>
          <p:spPr>
            <a:xfrm>
              <a:off x="5622272" y="5726143"/>
              <a:ext cx="0" cy="119033"/>
            </a:xfrm>
            <a:prstGeom prst="rect">
              <a:avLst/>
            </a:prstGeom>
            <a:solidFill>
              <a:srgbClr val="B3B3B3">
                <a:alpha val="85098"/>
              </a:srgbClr>
            </a:solidFill>
          </p:spPr>
          <p:txBody>
            <a:bodyPr/>
            <a:lstStyle/>
            <a:p/>
          </p:txBody>
        </p:sp>
        <p:sp>
          <p:nvSpPr>
            <p:cNvPr id="177" name="rc177"/>
            <p:cNvSpPr/>
            <p:nvPr/>
          </p:nvSpPr>
          <p:spPr>
            <a:xfrm>
              <a:off x="7349488" y="5577352"/>
              <a:ext cx="0" cy="119033"/>
            </a:xfrm>
            <a:prstGeom prst="rect">
              <a:avLst/>
            </a:prstGeom>
            <a:solidFill>
              <a:srgbClr val="B3B3B3">
                <a:alpha val="85098"/>
              </a:srgbClr>
            </a:solidFill>
          </p:spPr>
          <p:txBody>
            <a:bodyPr/>
            <a:lstStyle/>
            <a:p/>
          </p:txBody>
        </p:sp>
        <p:sp>
          <p:nvSpPr>
            <p:cNvPr id="178" name="rc178"/>
            <p:cNvSpPr/>
            <p:nvPr/>
          </p:nvSpPr>
          <p:spPr>
            <a:xfrm>
              <a:off x="8199740" y="5428560"/>
              <a:ext cx="0" cy="119033"/>
            </a:xfrm>
            <a:prstGeom prst="rect">
              <a:avLst/>
            </a:prstGeom>
            <a:solidFill>
              <a:srgbClr val="B3B3B3">
                <a:alpha val="85098"/>
              </a:srgbClr>
            </a:solidFill>
          </p:spPr>
          <p:txBody>
            <a:bodyPr/>
            <a:lstStyle/>
            <a:p/>
          </p:txBody>
        </p:sp>
        <p:sp>
          <p:nvSpPr>
            <p:cNvPr id="179" name="tx179"/>
            <p:cNvSpPr/>
            <p:nvPr/>
          </p:nvSpPr>
          <p:spPr>
            <a:xfrm>
              <a:off x="573479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15.2</a:t>
              </a:r>
            </a:p>
          </p:txBody>
        </p:sp>
        <p:sp>
          <p:nvSpPr>
            <p:cNvPr id="180" name="tx180"/>
            <p:cNvSpPr/>
            <p:nvPr/>
          </p:nvSpPr>
          <p:spPr>
            <a:xfrm>
              <a:off x="7462015"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21.3</a:t>
              </a:r>
            </a:p>
          </p:txBody>
        </p:sp>
        <p:sp>
          <p:nvSpPr>
            <p:cNvPr id="181" name="tx181"/>
            <p:cNvSpPr/>
            <p:nvPr/>
          </p:nvSpPr>
          <p:spPr>
            <a:xfrm>
              <a:off x="8312267"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24.3</a:t>
              </a:r>
            </a:p>
          </p:txBody>
        </p:sp>
        <p:sp>
          <p:nvSpPr>
            <p:cNvPr id="182" name="tx182"/>
            <p:cNvSpPr/>
            <p:nvPr/>
          </p:nvSpPr>
          <p:spPr>
            <a:xfrm>
              <a:off x="3346746"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15.2</a:t>
              </a:r>
            </a:p>
          </p:txBody>
        </p:sp>
        <p:sp>
          <p:nvSpPr>
            <p:cNvPr id="183" name="tx183"/>
            <p:cNvSpPr/>
            <p:nvPr/>
          </p:nvSpPr>
          <p:spPr>
            <a:xfrm>
              <a:off x="4210354"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21.3</a:t>
              </a:r>
            </a:p>
          </p:txBody>
        </p:sp>
        <p:sp>
          <p:nvSpPr>
            <p:cNvPr id="184" name="tx184"/>
            <p:cNvSpPr/>
            <p:nvPr/>
          </p:nvSpPr>
          <p:spPr>
            <a:xfrm>
              <a:off x="4635480"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24.3</a:t>
              </a:r>
            </a:p>
          </p:txBody>
        </p:sp>
        <p:sp>
          <p:nvSpPr>
            <p:cNvPr id="185" name="tx185"/>
            <p:cNvSpPr/>
            <p:nvPr/>
          </p:nvSpPr>
          <p:spPr>
            <a:xfrm>
              <a:off x="5508136"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6" name="tx186"/>
            <p:cNvSpPr/>
            <p:nvPr/>
          </p:nvSpPr>
          <p:spPr>
            <a:xfrm>
              <a:off x="7235352"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7" name="tx187"/>
            <p:cNvSpPr/>
            <p:nvPr/>
          </p:nvSpPr>
          <p:spPr>
            <a:xfrm>
              <a:off x="808560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8" name="tx188"/>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2" name="tx192"/>
            <p:cNvSpPr/>
            <p:nvPr/>
          </p:nvSpPr>
          <p:spPr>
            <a:xfrm>
              <a:off x="2631712"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3" name="tx193"/>
            <p:cNvSpPr/>
            <p:nvPr/>
          </p:nvSpPr>
          <p:spPr>
            <a:xfrm>
              <a:off x="401374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4" name="tx194"/>
            <p:cNvSpPr/>
            <p:nvPr/>
          </p:nvSpPr>
          <p:spPr>
            <a:xfrm>
              <a:off x="543461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5" name="tx195"/>
            <p:cNvSpPr/>
            <p:nvPr/>
          </p:nvSpPr>
          <p:spPr>
            <a:xfrm>
              <a:off x="685549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6" name="tx196"/>
            <p:cNvSpPr/>
            <p:nvPr/>
          </p:nvSpPr>
          <p:spPr>
            <a:xfrm>
              <a:off x="827636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7" name="tx197"/>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Australia.
In 2025, DTP1 coverage in Australia remained relatively constant within 1% at 92%. The number of children missing out on any DTP vaccination (zero-dose children) increased from 21,000 in 2024 to 24,000 in 2025.
DTP3 coverage remained relatively constant within 1% at 92% in 2025, leaving 24,000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92% and DTP3 was 92%, leaving 24,000 children un- or under-vaccinated, including 24,000 zero-dose and &lt;100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109356"/>
            </a:xfrm>
            <a:custGeom>
              <a:avLst/>
              <a:pathLst>
                <a:path w="3397293" h="109356">
                  <a:moveTo>
                    <a:pt x="0" y="109356"/>
                  </a:moveTo>
                  <a:lnTo>
                    <a:pt x="135891" y="65614"/>
                  </a:lnTo>
                  <a:lnTo>
                    <a:pt x="271783" y="65614"/>
                  </a:lnTo>
                  <a:lnTo>
                    <a:pt x="407675" y="43742"/>
                  </a:lnTo>
                  <a:lnTo>
                    <a:pt x="543566" y="65614"/>
                  </a:lnTo>
                  <a:lnTo>
                    <a:pt x="679458" y="65614"/>
                  </a:lnTo>
                  <a:lnTo>
                    <a:pt x="815350" y="65614"/>
                  </a:lnTo>
                  <a:lnTo>
                    <a:pt x="951242" y="65614"/>
                  </a:lnTo>
                  <a:lnTo>
                    <a:pt x="1087133" y="65614"/>
                  </a:lnTo>
                  <a:lnTo>
                    <a:pt x="1223025" y="65614"/>
                  </a:lnTo>
                  <a:lnTo>
                    <a:pt x="1358917" y="65614"/>
                  </a:lnTo>
                  <a:lnTo>
                    <a:pt x="1494809" y="65614"/>
                  </a:lnTo>
                  <a:lnTo>
                    <a:pt x="1630700" y="65614"/>
                  </a:lnTo>
                  <a:lnTo>
                    <a:pt x="1766592" y="87485"/>
                  </a:lnTo>
                  <a:lnTo>
                    <a:pt x="1902484" y="65614"/>
                  </a:lnTo>
                  <a:lnTo>
                    <a:pt x="2038375" y="43742"/>
                  </a:lnTo>
                  <a:lnTo>
                    <a:pt x="2174267" y="21871"/>
                  </a:lnTo>
                  <a:lnTo>
                    <a:pt x="2310159" y="0"/>
                  </a:lnTo>
                  <a:lnTo>
                    <a:pt x="2446051" y="0"/>
                  </a:lnTo>
                  <a:lnTo>
                    <a:pt x="2581942" y="0"/>
                  </a:lnTo>
                  <a:lnTo>
                    <a:pt x="2717834" y="0"/>
                  </a:lnTo>
                  <a:lnTo>
                    <a:pt x="2853726" y="0"/>
                  </a:lnTo>
                  <a:lnTo>
                    <a:pt x="2989618" y="21871"/>
                  </a:lnTo>
                  <a:lnTo>
                    <a:pt x="3125509" y="21871"/>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109356"/>
            </a:xfrm>
            <a:custGeom>
              <a:avLst/>
              <a:pathLst>
                <a:path w="3397293" h="109356">
                  <a:moveTo>
                    <a:pt x="0" y="109356"/>
                  </a:moveTo>
                  <a:lnTo>
                    <a:pt x="135891" y="65614"/>
                  </a:lnTo>
                  <a:lnTo>
                    <a:pt x="271783" y="65614"/>
                  </a:lnTo>
                  <a:lnTo>
                    <a:pt x="407675" y="43742"/>
                  </a:lnTo>
                  <a:lnTo>
                    <a:pt x="543566" y="65614"/>
                  </a:lnTo>
                  <a:lnTo>
                    <a:pt x="679458" y="65614"/>
                  </a:lnTo>
                  <a:lnTo>
                    <a:pt x="815350" y="65614"/>
                  </a:lnTo>
                  <a:lnTo>
                    <a:pt x="951242" y="65614"/>
                  </a:lnTo>
                  <a:lnTo>
                    <a:pt x="1087133" y="65614"/>
                  </a:lnTo>
                  <a:lnTo>
                    <a:pt x="1223025" y="65614"/>
                  </a:lnTo>
                  <a:lnTo>
                    <a:pt x="1358917" y="65614"/>
                  </a:lnTo>
                  <a:lnTo>
                    <a:pt x="1494809" y="65614"/>
                  </a:lnTo>
                  <a:lnTo>
                    <a:pt x="1630700" y="65614"/>
                  </a:lnTo>
                  <a:lnTo>
                    <a:pt x="1766592" y="87485"/>
                  </a:lnTo>
                  <a:lnTo>
                    <a:pt x="1902484" y="65614"/>
                  </a:lnTo>
                  <a:lnTo>
                    <a:pt x="2038375" y="43742"/>
                  </a:lnTo>
                  <a:lnTo>
                    <a:pt x="2174267" y="21871"/>
                  </a:lnTo>
                  <a:lnTo>
                    <a:pt x="2310159" y="0"/>
                  </a:lnTo>
                  <a:lnTo>
                    <a:pt x="2446051" y="0"/>
                  </a:lnTo>
                  <a:lnTo>
                    <a:pt x="2581942" y="0"/>
                  </a:lnTo>
                  <a:lnTo>
                    <a:pt x="2717834" y="0"/>
                  </a:lnTo>
                  <a:lnTo>
                    <a:pt x="2853726" y="0"/>
                  </a:lnTo>
                  <a:lnTo>
                    <a:pt x="2989618" y="21871"/>
                  </a:lnTo>
                  <a:lnTo>
                    <a:pt x="3125509" y="21871"/>
                  </a:lnTo>
                  <a:lnTo>
                    <a:pt x="3261401" y="43742"/>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109356"/>
            </a:xfrm>
            <a:custGeom>
              <a:avLst/>
              <a:pathLst>
                <a:path w="3397293" h="109356">
                  <a:moveTo>
                    <a:pt x="0" y="109356"/>
                  </a:moveTo>
                  <a:lnTo>
                    <a:pt x="135891" y="65614"/>
                  </a:lnTo>
                  <a:lnTo>
                    <a:pt x="271783" y="65614"/>
                  </a:lnTo>
                  <a:lnTo>
                    <a:pt x="407675" y="43742"/>
                  </a:lnTo>
                  <a:lnTo>
                    <a:pt x="543566" y="65614"/>
                  </a:lnTo>
                  <a:lnTo>
                    <a:pt x="679458" y="65614"/>
                  </a:lnTo>
                  <a:lnTo>
                    <a:pt x="815350" y="65614"/>
                  </a:lnTo>
                  <a:lnTo>
                    <a:pt x="951242" y="65614"/>
                  </a:lnTo>
                  <a:lnTo>
                    <a:pt x="1087133" y="65614"/>
                  </a:lnTo>
                  <a:lnTo>
                    <a:pt x="1223025" y="65614"/>
                  </a:lnTo>
                  <a:lnTo>
                    <a:pt x="1358917" y="65614"/>
                  </a:lnTo>
                  <a:lnTo>
                    <a:pt x="1494809" y="65614"/>
                  </a:lnTo>
                  <a:lnTo>
                    <a:pt x="1630700" y="65614"/>
                  </a:lnTo>
                  <a:lnTo>
                    <a:pt x="1766592" y="87485"/>
                  </a:lnTo>
                  <a:lnTo>
                    <a:pt x="1902484" y="65614"/>
                  </a:lnTo>
                  <a:lnTo>
                    <a:pt x="2038375" y="43742"/>
                  </a:lnTo>
                  <a:lnTo>
                    <a:pt x="2174267" y="21871"/>
                  </a:lnTo>
                  <a:lnTo>
                    <a:pt x="2310159" y="0"/>
                  </a:lnTo>
                  <a:lnTo>
                    <a:pt x="2446051" y="0"/>
                  </a:lnTo>
                  <a:lnTo>
                    <a:pt x="2581942" y="0"/>
                  </a:lnTo>
                  <a:lnTo>
                    <a:pt x="2717834" y="0"/>
                  </a:lnTo>
                  <a:lnTo>
                    <a:pt x="2853726" y="0"/>
                  </a:lnTo>
                  <a:lnTo>
                    <a:pt x="2989618" y="21871"/>
                  </a:lnTo>
                  <a:lnTo>
                    <a:pt x="3125509" y="21871"/>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562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562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83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208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23302" y="4990743"/>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60" name="tx60"/>
            <p:cNvSpPr/>
            <p:nvPr/>
          </p:nvSpPr>
          <p:spPr>
            <a:xfrm>
              <a:off x="252545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791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4638" y="1405107"/>
              <a:ext cx="25499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Australia,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574122"/>
            </a:xfrm>
            <a:custGeom>
              <a:avLst/>
              <a:pathLst>
                <a:path w="3397293" h="574122">
                  <a:moveTo>
                    <a:pt x="0" y="574122"/>
                  </a:moveTo>
                  <a:lnTo>
                    <a:pt x="135891" y="344473"/>
                  </a:lnTo>
                  <a:lnTo>
                    <a:pt x="271783" y="344473"/>
                  </a:lnTo>
                  <a:lnTo>
                    <a:pt x="407675" y="229649"/>
                  </a:lnTo>
                  <a:lnTo>
                    <a:pt x="543566" y="344473"/>
                  </a:lnTo>
                  <a:lnTo>
                    <a:pt x="679458" y="344473"/>
                  </a:lnTo>
                  <a:lnTo>
                    <a:pt x="815350" y="344473"/>
                  </a:lnTo>
                  <a:lnTo>
                    <a:pt x="951242" y="344473"/>
                  </a:lnTo>
                  <a:lnTo>
                    <a:pt x="1087133" y="344473"/>
                  </a:lnTo>
                  <a:lnTo>
                    <a:pt x="1223025" y="344473"/>
                  </a:lnTo>
                  <a:lnTo>
                    <a:pt x="1358917" y="344473"/>
                  </a:lnTo>
                  <a:lnTo>
                    <a:pt x="1494809" y="344473"/>
                  </a:lnTo>
                  <a:lnTo>
                    <a:pt x="1630700" y="344473"/>
                  </a:lnTo>
                  <a:lnTo>
                    <a:pt x="1766592" y="459298"/>
                  </a:lnTo>
                  <a:lnTo>
                    <a:pt x="1902484" y="344473"/>
                  </a:lnTo>
                  <a:lnTo>
                    <a:pt x="2038375" y="229649"/>
                  </a:lnTo>
                  <a:lnTo>
                    <a:pt x="2174267" y="114824"/>
                  </a:lnTo>
                  <a:lnTo>
                    <a:pt x="2310159" y="0"/>
                  </a:lnTo>
                  <a:lnTo>
                    <a:pt x="2446051" y="0"/>
                  </a:lnTo>
                  <a:lnTo>
                    <a:pt x="2581942" y="0"/>
                  </a:lnTo>
                  <a:lnTo>
                    <a:pt x="2717834" y="0"/>
                  </a:lnTo>
                  <a:lnTo>
                    <a:pt x="2853726" y="0"/>
                  </a:lnTo>
                  <a:lnTo>
                    <a:pt x="2989618" y="114824"/>
                  </a:lnTo>
                  <a:lnTo>
                    <a:pt x="3125509" y="114824"/>
                  </a:lnTo>
                  <a:lnTo>
                    <a:pt x="3261401" y="229649"/>
                  </a:lnTo>
                  <a:lnTo>
                    <a:pt x="3397293" y="344473"/>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574122"/>
            </a:xfrm>
            <a:custGeom>
              <a:avLst/>
              <a:pathLst>
                <a:path w="3397293" h="574122">
                  <a:moveTo>
                    <a:pt x="0" y="574122"/>
                  </a:moveTo>
                  <a:lnTo>
                    <a:pt x="135891" y="344473"/>
                  </a:lnTo>
                  <a:lnTo>
                    <a:pt x="271783" y="344473"/>
                  </a:lnTo>
                  <a:lnTo>
                    <a:pt x="407675" y="229649"/>
                  </a:lnTo>
                  <a:lnTo>
                    <a:pt x="543566" y="344473"/>
                  </a:lnTo>
                  <a:lnTo>
                    <a:pt x="679458" y="344473"/>
                  </a:lnTo>
                  <a:lnTo>
                    <a:pt x="815350" y="344473"/>
                  </a:lnTo>
                  <a:lnTo>
                    <a:pt x="951242" y="344473"/>
                  </a:lnTo>
                  <a:lnTo>
                    <a:pt x="1087133" y="344473"/>
                  </a:lnTo>
                  <a:lnTo>
                    <a:pt x="1223025" y="344473"/>
                  </a:lnTo>
                  <a:lnTo>
                    <a:pt x="1358917" y="344473"/>
                  </a:lnTo>
                  <a:lnTo>
                    <a:pt x="1494809" y="344473"/>
                  </a:lnTo>
                  <a:lnTo>
                    <a:pt x="1630700" y="344473"/>
                  </a:lnTo>
                  <a:lnTo>
                    <a:pt x="1766592" y="459298"/>
                  </a:lnTo>
                  <a:lnTo>
                    <a:pt x="1902484" y="344473"/>
                  </a:lnTo>
                  <a:lnTo>
                    <a:pt x="2038375" y="229649"/>
                  </a:lnTo>
                  <a:lnTo>
                    <a:pt x="2174267" y="114824"/>
                  </a:lnTo>
                  <a:lnTo>
                    <a:pt x="2310159" y="0"/>
                  </a:lnTo>
                  <a:lnTo>
                    <a:pt x="2446051" y="0"/>
                  </a:lnTo>
                  <a:lnTo>
                    <a:pt x="2581942" y="0"/>
                  </a:lnTo>
                  <a:lnTo>
                    <a:pt x="2717834" y="0"/>
                  </a:lnTo>
                  <a:lnTo>
                    <a:pt x="2853726" y="0"/>
                  </a:lnTo>
                  <a:lnTo>
                    <a:pt x="2989618" y="114824"/>
                  </a:lnTo>
                  <a:lnTo>
                    <a:pt x="3125509" y="114824"/>
                  </a:lnTo>
                  <a:lnTo>
                    <a:pt x="3261401" y="229649"/>
                  </a:lnTo>
                  <a:lnTo>
                    <a:pt x="3397293" y="344473"/>
                  </a:lnTo>
                </a:path>
              </a:pathLst>
            </a:custGeom>
            <a:ln w="43362" cap="flat">
              <a:solidFill>
                <a:srgbClr val="000000">
                  <a:alpha val="100000"/>
                </a:srgbClr>
              </a:solidFill>
              <a:prstDash val="solid"/>
              <a:round/>
            </a:ln>
          </p:spPr>
          <p:txBody>
            <a:bodyPr/>
            <a:lstStyle/>
            <a:p/>
          </p:txBody>
        </p:sp>
        <p:sp>
          <p:nvSpPr>
            <p:cNvPr id="84" name="pl84"/>
            <p:cNvSpPr/>
            <p:nvPr/>
          </p:nvSpPr>
          <p:spPr>
            <a:xfrm>
              <a:off x="5437664" y="2612905"/>
              <a:ext cx="0" cy="987491"/>
            </a:xfrm>
            <a:custGeom>
              <a:avLst/>
              <a:pathLst>
                <a:path w="0" h="987491">
                  <a:moveTo>
                    <a:pt x="0" y="98749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612905"/>
              <a:ext cx="0" cy="757842"/>
            </a:xfrm>
            <a:custGeom>
              <a:avLst/>
              <a:pathLst>
                <a:path w="0" h="757842">
                  <a:moveTo>
                    <a:pt x="0" y="7578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612905"/>
              <a:ext cx="0" cy="757842"/>
            </a:xfrm>
            <a:custGeom>
              <a:avLst/>
              <a:pathLst>
                <a:path w="0" h="757842">
                  <a:moveTo>
                    <a:pt x="0" y="7578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612905"/>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612905"/>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612905"/>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612905"/>
              <a:ext cx="0" cy="757842"/>
            </a:xfrm>
            <a:custGeom>
              <a:avLst/>
              <a:pathLst>
                <a:path w="0" h="757842">
                  <a:moveTo>
                    <a:pt x="0" y="75784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574122"/>
            </a:xfrm>
            <a:custGeom>
              <a:avLst/>
              <a:pathLst>
                <a:path w="3397293" h="574122">
                  <a:moveTo>
                    <a:pt x="0" y="574122"/>
                  </a:moveTo>
                  <a:lnTo>
                    <a:pt x="135891" y="344473"/>
                  </a:lnTo>
                  <a:lnTo>
                    <a:pt x="271783" y="344473"/>
                  </a:lnTo>
                  <a:lnTo>
                    <a:pt x="407675" y="229649"/>
                  </a:lnTo>
                  <a:lnTo>
                    <a:pt x="543566" y="344473"/>
                  </a:lnTo>
                  <a:lnTo>
                    <a:pt x="679458" y="344473"/>
                  </a:lnTo>
                  <a:lnTo>
                    <a:pt x="815350" y="344473"/>
                  </a:lnTo>
                  <a:lnTo>
                    <a:pt x="951242" y="344473"/>
                  </a:lnTo>
                  <a:lnTo>
                    <a:pt x="1087133" y="344473"/>
                  </a:lnTo>
                  <a:lnTo>
                    <a:pt x="1223025" y="344473"/>
                  </a:lnTo>
                  <a:lnTo>
                    <a:pt x="1358917" y="344473"/>
                  </a:lnTo>
                  <a:lnTo>
                    <a:pt x="1494809" y="344473"/>
                  </a:lnTo>
                  <a:lnTo>
                    <a:pt x="1630700" y="344473"/>
                  </a:lnTo>
                  <a:lnTo>
                    <a:pt x="1766592" y="459298"/>
                  </a:lnTo>
                  <a:lnTo>
                    <a:pt x="1902484" y="344473"/>
                  </a:lnTo>
                  <a:lnTo>
                    <a:pt x="2038375" y="229649"/>
                  </a:lnTo>
                  <a:lnTo>
                    <a:pt x="2174267" y="114824"/>
                  </a:lnTo>
                  <a:lnTo>
                    <a:pt x="2310159" y="0"/>
                  </a:lnTo>
                  <a:lnTo>
                    <a:pt x="2446051" y="0"/>
                  </a:lnTo>
                  <a:lnTo>
                    <a:pt x="2581942" y="0"/>
                  </a:lnTo>
                  <a:lnTo>
                    <a:pt x="2717834" y="0"/>
                  </a:lnTo>
                  <a:lnTo>
                    <a:pt x="2853726" y="0"/>
                  </a:lnTo>
                  <a:lnTo>
                    <a:pt x="2989618" y="114824"/>
                  </a:lnTo>
                  <a:lnTo>
                    <a:pt x="3125509" y="114824"/>
                  </a:lnTo>
                  <a:lnTo>
                    <a:pt x="3261401" y="229649"/>
                  </a:lnTo>
                  <a:lnTo>
                    <a:pt x="3397293" y="344473"/>
                  </a:lnTo>
                </a:path>
              </a:pathLst>
            </a:custGeom>
            <a:ln w="27101" cap="flat">
              <a:solidFill>
                <a:srgbClr val="0058AB">
                  <a:alpha val="100000"/>
                </a:srgbClr>
              </a:solidFill>
              <a:prstDash val="solid"/>
              <a:round/>
            </a:ln>
          </p:spPr>
          <p:txBody>
            <a:bodyPr/>
            <a:lstStyle/>
            <a:p/>
          </p:txBody>
        </p:sp>
        <p:sp>
          <p:nvSpPr>
            <p:cNvPr id="92" name="tx92"/>
            <p:cNvSpPr/>
            <p:nvPr/>
          </p:nvSpPr>
          <p:spPr>
            <a:xfrm>
              <a:off x="5389469" y="252791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68928" y="252648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748386" y="252648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427845" y="25278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989462" y="2526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5278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786762" y="252648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729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729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750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375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40001" y="4990743"/>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119" name="tx119"/>
            <p:cNvSpPr/>
            <p:nvPr/>
          </p:nvSpPr>
          <p:spPr>
            <a:xfrm>
              <a:off x="68421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60461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0706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5775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845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5914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0983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8241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3310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8379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3448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8518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4587995" cy="114824"/>
            </a:xfrm>
            <a:prstGeom prst="rect">
              <a:avLst/>
            </a:prstGeom>
            <a:solidFill>
              <a:srgbClr val="1CABE2">
                <a:alpha val="80000"/>
              </a:srgbClr>
            </a:solidFill>
          </p:spPr>
          <p:txBody>
            <a:bodyPr/>
            <a:lstStyle/>
            <a:p/>
          </p:txBody>
        </p:sp>
        <p:sp>
          <p:nvSpPr>
            <p:cNvPr id="137" name="rc137"/>
            <p:cNvSpPr/>
            <p:nvPr/>
          </p:nvSpPr>
          <p:spPr>
            <a:xfrm>
              <a:off x="1317178" y="5743865"/>
              <a:ext cx="6419818"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47451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390375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541068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6" name="tx146"/>
            <p:cNvSpPr/>
            <p:nvPr/>
          </p:nvSpPr>
          <p:spPr>
            <a:xfrm>
              <a:off x="691760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84245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8" name="tx14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Australia (92%) was 2 percentage points higher than the global average (90%) and 4 percentage points lower than the average across all non-programme countries (96%).
National DTP1 coverage was 3 percentage points lower than in 2019 (95%).
This equates to 24,000 zero-dose children in 2025 compared to 15,000 zero-dose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Australia DTP1 coverage was 92% - this is 3 percentage points lower than in 2019, but 2 percentage points higher than the global average (90%).</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Australia ranked number 7 out of 41 countries for lowest DTP1 coverage (based on tied ranks).
Australia was in the top 10 non-programme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Australia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F26A21">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Australia ranked number 7 out of 41 countries with 15,000 zero-dose children.
In 2025, Australia ranked number 6 out of 41 countries with 24,000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4154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538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6617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9770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1001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02232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692975"/>
              <a:ext cx="203168" cy="992411"/>
            </a:xfrm>
            <a:prstGeom prst="rect">
              <a:avLst/>
            </a:prstGeom>
            <a:solidFill>
              <a:srgbClr val="80BD41">
                <a:alpha val="100000"/>
              </a:srgbClr>
            </a:solidFill>
          </p:spPr>
          <p:txBody>
            <a:bodyPr/>
            <a:lstStyle/>
            <a:p/>
          </p:txBody>
        </p:sp>
        <p:sp>
          <p:nvSpPr>
            <p:cNvPr id="26" name="rc26"/>
            <p:cNvSpPr/>
            <p:nvPr/>
          </p:nvSpPr>
          <p:spPr>
            <a:xfrm>
              <a:off x="1332670" y="3582707"/>
              <a:ext cx="203168" cy="110268"/>
            </a:xfrm>
            <a:prstGeom prst="rect">
              <a:avLst/>
            </a:prstGeom>
            <a:solidFill>
              <a:srgbClr val="0058AB">
                <a:alpha val="100000"/>
              </a:srgbClr>
            </a:solidFill>
          </p:spPr>
          <p:txBody>
            <a:bodyPr/>
            <a:lstStyle/>
            <a:p/>
          </p:txBody>
        </p:sp>
        <p:sp>
          <p:nvSpPr>
            <p:cNvPr id="27" name="rc27"/>
            <p:cNvSpPr/>
            <p:nvPr/>
          </p:nvSpPr>
          <p:spPr>
            <a:xfrm>
              <a:off x="1332670" y="3692975"/>
              <a:ext cx="203168" cy="0"/>
            </a:xfrm>
            <a:prstGeom prst="rect">
              <a:avLst/>
            </a:prstGeom>
            <a:solidFill>
              <a:srgbClr val="1CABE2">
                <a:alpha val="100000"/>
              </a:srgbClr>
            </a:solidFill>
          </p:spPr>
          <p:txBody>
            <a:bodyPr/>
            <a:lstStyle/>
            <a:p/>
          </p:txBody>
        </p:sp>
        <p:sp>
          <p:nvSpPr>
            <p:cNvPr id="28" name="rc28"/>
            <p:cNvSpPr/>
            <p:nvPr/>
          </p:nvSpPr>
          <p:spPr>
            <a:xfrm>
              <a:off x="1558413" y="3684675"/>
              <a:ext cx="203168" cy="1000711"/>
            </a:xfrm>
            <a:prstGeom prst="rect">
              <a:avLst/>
            </a:prstGeom>
            <a:solidFill>
              <a:srgbClr val="80BD41">
                <a:alpha val="100000"/>
              </a:srgbClr>
            </a:solidFill>
          </p:spPr>
          <p:txBody>
            <a:bodyPr/>
            <a:lstStyle/>
            <a:p/>
          </p:txBody>
        </p:sp>
        <p:sp>
          <p:nvSpPr>
            <p:cNvPr id="29" name="rc29"/>
            <p:cNvSpPr/>
            <p:nvPr/>
          </p:nvSpPr>
          <p:spPr>
            <a:xfrm>
              <a:off x="1558413" y="3597655"/>
              <a:ext cx="203168" cy="87019"/>
            </a:xfrm>
            <a:prstGeom prst="rect">
              <a:avLst/>
            </a:prstGeom>
            <a:solidFill>
              <a:srgbClr val="0058AB">
                <a:alpha val="100000"/>
              </a:srgbClr>
            </a:solidFill>
          </p:spPr>
          <p:txBody>
            <a:bodyPr/>
            <a:lstStyle/>
            <a:p/>
          </p:txBody>
        </p:sp>
        <p:sp>
          <p:nvSpPr>
            <p:cNvPr id="30" name="rc30"/>
            <p:cNvSpPr/>
            <p:nvPr/>
          </p:nvSpPr>
          <p:spPr>
            <a:xfrm>
              <a:off x="1558413" y="3684675"/>
              <a:ext cx="203168" cy="0"/>
            </a:xfrm>
            <a:prstGeom prst="rect">
              <a:avLst/>
            </a:prstGeom>
            <a:solidFill>
              <a:srgbClr val="1CABE2">
                <a:alpha val="100000"/>
              </a:srgbClr>
            </a:solidFill>
          </p:spPr>
          <p:txBody>
            <a:bodyPr/>
            <a:lstStyle/>
            <a:p/>
          </p:txBody>
        </p:sp>
        <p:sp>
          <p:nvSpPr>
            <p:cNvPr id="31" name="rc31"/>
            <p:cNvSpPr/>
            <p:nvPr/>
          </p:nvSpPr>
          <p:spPr>
            <a:xfrm>
              <a:off x="1784155" y="3666952"/>
              <a:ext cx="203168" cy="1018434"/>
            </a:xfrm>
            <a:prstGeom prst="rect">
              <a:avLst/>
            </a:prstGeom>
            <a:solidFill>
              <a:srgbClr val="80BD41">
                <a:alpha val="100000"/>
              </a:srgbClr>
            </a:solidFill>
          </p:spPr>
          <p:txBody>
            <a:bodyPr/>
            <a:lstStyle/>
            <a:p/>
          </p:txBody>
        </p:sp>
        <p:sp>
          <p:nvSpPr>
            <p:cNvPr id="32" name="rc32"/>
            <p:cNvSpPr/>
            <p:nvPr/>
          </p:nvSpPr>
          <p:spPr>
            <a:xfrm>
              <a:off x="1784155" y="3578392"/>
              <a:ext cx="203168" cy="88560"/>
            </a:xfrm>
            <a:prstGeom prst="rect">
              <a:avLst/>
            </a:prstGeom>
            <a:solidFill>
              <a:srgbClr val="0058AB">
                <a:alpha val="100000"/>
              </a:srgbClr>
            </a:solidFill>
          </p:spPr>
          <p:txBody>
            <a:bodyPr/>
            <a:lstStyle/>
            <a:p/>
          </p:txBody>
        </p:sp>
        <p:sp>
          <p:nvSpPr>
            <p:cNvPr id="33" name="rc33"/>
            <p:cNvSpPr/>
            <p:nvPr/>
          </p:nvSpPr>
          <p:spPr>
            <a:xfrm>
              <a:off x="1784155" y="3666952"/>
              <a:ext cx="203168" cy="0"/>
            </a:xfrm>
            <a:prstGeom prst="rect">
              <a:avLst/>
            </a:prstGeom>
            <a:solidFill>
              <a:srgbClr val="1CABE2">
                <a:alpha val="100000"/>
              </a:srgbClr>
            </a:solidFill>
          </p:spPr>
          <p:txBody>
            <a:bodyPr/>
            <a:lstStyle/>
            <a:p/>
          </p:txBody>
        </p:sp>
        <p:sp>
          <p:nvSpPr>
            <p:cNvPr id="34" name="rc34"/>
            <p:cNvSpPr/>
            <p:nvPr/>
          </p:nvSpPr>
          <p:spPr>
            <a:xfrm>
              <a:off x="2009898" y="3653326"/>
              <a:ext cx="203168" cy="1032060"/>
            </a:xfrm>
            <a:prstGeom prst="rect">
              <a:avLst/>
            </a:prstGeom>
            <a:solidFill>
              <a:srgbClr val="80BD41">
                <a:alpha val="100000"/>
              </a:srgbClr>
            </a:solidFill>
          </p:spPr>
          <p:txBody>
            <a:bodyPr/>
            <a:lstStyle/>
            <a:p/>
          </p:txBody>
        </p:sp>
        <p:sp>
          <p:nvSpPr>
            <p:cNvPr id="35" name="rc35"/>
            <p:cNvSpPr/>
            <p:nvPr/>
          </p:nvSpPr>
          <p:spPr>
            <a:xfrm>
              <a:off x="2009898" y="3575645"/>
              <a:ext cx="203168" cy="77681"/>
            </a:xfrm>
            <a:prstGeom prst="rect">
              <a:avLst/>
            </a:prstGeom>
            <a:solidFill>
              <a:srgbClr val="0058AB">
                <a:alpha val="100000"/>
              </a:srgbClr>
            </a:solidFill>
          </p:spPr>
          <p:txBody>
            <a:bodyPr/>
            <a:lstStyle/>
            <a:p/>
          </p:txBody>
        </p:sp>
        <p:sp>
          <p:nvSpPr>
            <p:cNvPr id="36" name="rc36"/>
            <p:cNvSpPr/>
            <p:nvPr/>
          </p:nvSpPr>
          <p:spPr>
            <a:xfrm>
              <a:off x="2009898" y="3653326"/>
              <a:ext cx="203168" cy="0"/>
            </a:xfrm>
            <a:prstGeom prst="rect">
              <a:avLst/>
            </a:prstGeom>
            <a:solidFill>
              <a:srgbClr val="1CABE2">
                <a:alpha val="100000"/>
              </a:srgbClr>
            </a:solidFill>
          </p:spPr>
          <p:txBody>
            <a:bodyPr/>
            <a:lstStyle/>
            <a:p/>
          </p:txBody>
        </p:sp>
        <p:sp>
          <p:nvSpPr>
            <p:cNvPr id="37" name="rc37"/>
            <p:cNvSpPr/>
            <p:nvPr/>
          </p:nvSpPr>
          <p:spPr>
            <a:xfrm>
              <a:off x="2235640" y="3649159"/>
              <a:ext cx="203168" cy="1036227"/>
            </a:xfrm>
            <a:prstGeom prst="rect">
              <a:avLst/>
            </a:prstGeom>
            <a:solidFill>
              <a:srgbClr val="80BD41">
                <a:alpha val="100000"/>
              </a:srgbClr>
            </a:solidFill>
          </p:spPr>
          <p:txBody>
            <a:bodyPr/>
            <a:lstStyle/>
            <a:p/>
          </p:txBody>
        </p:sp>
        <p:sp>
          <p:nvSpPr>
            <p:cNvPr id="38" name="rc38"/>
            <p:cNvSpPr/>
            <p:nvPr/>
          </p:nvSpPr>
          <p:spPr>
            <a:xfrm>
              <a:off x="2235640" y="3559054"/>
              <a:ext cx="203168" cy="90104"/>
            </a:xfrm>
            <a:prstGeom prst="rect">
              <a:avLst/>
            </a:prstGeom>
            <a:solidFill>
              <a:srgbClr val="0058AB">
                <a:alpha val="100000"/>
              </a:srgbClr>
            </a:solidFill>
          </p:spPr>
          <p:txBody>
            <a:bodyPr/>
            <a:lstStyle/>
            <a:p/>
          </p:txBody>
        </p:sp>
        <p:sp>
          <p:nvSpPr>
            <p:cNvPr id="39" name="rc39"/>
            <p:cNvSpPr/>
            <p:nvPr/>
          </p:nvSpPr>
          <p:spPr>
            <a:xfrm>
              <a:off x="2235640" y="3649159"/>
              <a:ext cx="203168" cy="0"/>
            </a:xfrm>
            <a:prstGeom prst="rect">
              <a:avLst/>
            </a:prstGeom>
            <a:solidFill>
              <a:srgbClr val="1CABE2">
                <a:alpha val="100000"/>
              </a:srgbClr>
            </a:solidFill>
          </p:spPr>
          <p:txBody>
            <a:bodyPr/>
            <a:lstStyle/>
            <a:p/>
          </p:txBody>
        </p:sp>
        <p:sp>
          <p:nvSpPr>
            <p:cNvPr id="40" name="rc40"/>
            <p:cNvSpPr/>
            <p:nvPr/>
          </p:nvSpPr>
          <p:spPr>
            <a:xfrm>
              <a:off x="2461382" y="3607824"/>
              <a:ext cx="203168" cy="1077563"/>
            </a:xfrm>
            <a:prstGeom prst="rect">
              <a:avLst/>
            </a:prstGeom>
            <a:solidFill>
              <a:srgbClr val="80BD41">
                <a:alpha val="100000"/>
              </a:srgbClr>
            </a:solidFill>
          </p:spPr>
          <p:txBody>
            <a:bodyPr/>
            <a:lstStyle/>
            <a:p/>
          </p:txBody>
        </p:sp>
        <p:sp>
          <p:nvSpPr>
            <p:cNvPr id="41" name="rc41"/>
            <p:cNvSpPr/>
            <p:nvPr/>
          </p:nvSpPr>
          <p:spPr>
            <a:xfrm>
              <a:off x="2461382" y="3514124"/>
              <a:ext cx="203168" cy="93699"/>
            </a:xfrm>
            <a:prstGeom prst="rect">
              <a:avLst/>
            </a:prstGeom>
            <a:solidFill>
              <a:srgbClr val="0058AB">
                <a:alpha val="100000"/>
              </a:srgbClr>
            </a:solidFill>
          </p:spPr>
          <p:txBody>
            <a:bodyPr/>
            <a:lstStyle/>
            <a:p/>
          </p:txBody>
        </p:sp>
        <p:sp>
          <p:nvSpPr>
            <p:cNvPr id="42" name="rc42"/>
            <p:cNvSpPr/>
            <p:nvPr/>
          </p:nvSpPr>
          <p:spPr>
            <a:xfrm>
              <a:off x="2461382" y="3607824"/>
              <a:ext cx="203168" cy="0"/>
            </a:xfrm>
            <a:prstGeom prst="rect">
              <a:avLst/>
            </a:prstGeom>
            <a:solidFill>
              <a:srgbClr val="1CABE2">
                <a:alpha val="100000"/>
              </a:srgbClr>
            </a:solidFill>
          </p:spPr>
          <p:txBody>
            <a:bodyPr/>
            <a:lstStyle/>
            <a:p/>
          </p:txBody>
        </p:sp>
        <p:sp>
          <p:nvSpPr>
            <p:cNvPr id="43" name="rc43"/>
            <p:cNvSpPr/>
            <p:nvPr/>
          </p:nvSpPr>
          <p:spPr>
            <a:xfrm>
              <a:off x="2687125" y="3580936"/>
              <a:ext cx="203168" cy="1104451"/>
            </a:xfrm>
            <a:prstGeom prst="rect">
              <a:avLst/>
            </a:prstGeom>
            <a:solidFill>
              <a:srgbClr val="80BD41">
                <a:alpha val="100000"/>
              </a:srgbClr>
            </a:solidFill>
          </p:spPr>
          <p:txBody>
            <a:bodyPr/>
            <a:lstStyle/>
            <a:p/>
          </p:txBody>
        </p:sp>
        <p:sp>
          <p:nvSpPr>
            <p:cNvPr id="44" name="rc44"/>
            <p:cNvSpPr/>
            <p:nvPr/>
          </p:nvSpPr>
          <p:spPr>
            <a:xfrm>
              <a:off x="2687125" y="3484897"/>
              <a:ext cx="203168" cy="96038"/>
            </a:xfrm>
            <a:prstGeom prst="rect">
              <a:avLst/>
            </a:prstGeom>
            <a:solidFill>
              <a:srgbClr val="0058AB">
                <a:alpha val="100000"/>
              </a:srgbClr>
            </a:solidFill>
          </p:spPr>
          <p:txBody>
            <a:bodyPr/>
            <a:lstStyle/>
            <a:p/>
          </p:txBody>
        </p:sp>
        <p:sp>
          <p:nvSpPr>
            <p:cNvPr id="45" name="rc45"/>
            <p:cNvSpPr/>
            <p:nvPr/>
          </p:nvSpPr>
          <p:spPr>
            <a:xfrm>
              <a:off x="2687125" y="3580936"/>
              <a:ext cx="203168" cy="0"/>
            </a:xfrm>
            <a:prstGeom prst="rect">
              <a:avLst/>
            </a:prstGeom>
            <a:solidFill>
              <a:srgbClr val="1CABE2">
                <a:alpha val="100000"/>
              </a:srgbClr>
            </a:solidFill>
          </p:spPr>
          <p:txBody>
            <a:bodyPr/>
            <a:lstStyle/>
            <a:p/>
          </p:txBody>
        </p:sp>
        <p:sp>
          <p:nvSpPr>
            <p:cNvPr id="46" name="rc46"/>
            <p:cNvSpPr/>
            <p:nvPr/>
          </p:nvSpPr>
          <p:spPr>
            <a:xfrm>
              <a:off x="2912867" y="3503711"/>
              <a:ext cx="203168" cy="1181675"/>
            </a:xfrm>
            <a:prstGeom prst="rect">
              <a:avLst/>
            </a:prstGeom>
            <a:solidFill>
              <a:srgbClr val="80BD41">
                <a:alpha val="100000"/>
              </a:srgbClr>
            </a:solidFill>
          </p:spPr>
          <p:txBody>
            <a:bodyPr/>
            <a:lstStyle/>
            <a:p/>
          </p:txBody>
        </p:sp>
        <p:sp>
          <p:nvSpPr>
            <p:cNvPr id="47" name="rc47"/>
            <p:cNvSpPr/>
            <p:nvPr/>
          </p:nvSpPr>
          <p:spPr>
            <a:xfrm>
              <a:off x="2912867" y="3400957"/>
              <a:ext cx="203168" cy="102754"/>
            </a:xfrm>
            <a:prstGeom prst="rect">
              <a:avLst/>
            </a:prstGeom>
            <a:solidFill>
              <a:srgbClr val="0058AB">
                <a:alpha val="100000"/>
              </a:srgbClr>
            </a:solidFill>
          </p:spPr>
          <p:txBody>
            <a:bodyPr/>
            <a:lstStyle/>
            <a:p/>
          </p:txBody>
        </p:sp>
        <p:sp>
          <p:nvSpPr>
            <p:cNvPr id="48" name="rc48"/>
            <p:cNvSpPr/>
            <p:nvPr/>
          </p:nvSpPr>
          <p:spPr>
            <a:xfrm>
              <a:off x="2912867" y="3503711"/>
              <a:ext cx="203168" cy="0"/>
            </a:xfrm>
            <a:prstGeom prst="rect">
              <a:avLst/>
            </a:prstGeom>
            <a:solidFill>
              <a:srgbClr val="1CABE2">
                <a:alpha val="100000"/>
              </a:srgbClr>
            </a:solidFill>
          </p:spPr>
          <p:txBody>
            <a:bodyPr/>
            <a:lstStyle/>
            <a:p/>
          </p:txBody>
        </p:sp>
        <p:sp>
          <p:nvSpPr>
            <p:cNvPr id="49" name="rc49"/>
            <p:cNvSpPr/>
            <p:nvPr/>
          </p:nvSpPr>
          <p:spPr>
            <a:xfrm>
              <a:off x="3138609" y="3465021"/>
              <a:ext cx="203168" cy="1220365"/>
            </a:xfrm>
            <a:prstGeom prst="rect">
              <a:avLst/>
            </a:prstGeom>
            <a:solidFill>
              <a:srgbClr val="80BD41">
                <a:alpha val="100000"/>
              </a:srgbClr>
            </a:solidFill>
          </p:spPr>
          <p:txBody>
            <a:bodyPr/>
            <a:lstStyle/>
            <a:p/>
          </p:txBody>
        </p:sp>
        <p:sp>
          <p:nvSpPr>
            <p:cNvPr id="50" name="rc50"/>
            <p:cNvSpPr/>
            <p:nvPr/>
          </p:nvSpPr>
          <p:spPr>
            <a:xfrm>
              <a:off x="3138609" y="3358903"/>
              <a:ext cx="203168" cy="106118"/>
            </a:xfrm>
            <a:prstGeom prst="rect">
              <a:avLst/>
            </a:prstGeom>
            <a:solidFill>
              <a:srgbClr val="0058AB">
                <a:alpha val="100000"/>
              </a:srgbClr>
            </a:solidFill>
          </p:spPr>
          <p:txBody>
            <a:bodyPr/>
            <a:lstStyle/>
            <a:p/>
          </p:txBody>
        </p:sp>
        <p:sp>
          <p:nvSpPr>
            <p:cNvPr id="51" name="rc51"/>
            <p:cNvSpPr/>
            <p:nvPr/>
          </p:nvSpPr>
          <p:spPr>
            <a:xfrm>
              <a:off x="3138609" y="3465021"/>
              <a:ext cx="203168" cy="0"/>
            </a:xfrm>
            <a:prstGeom prst="rect">
              <a:avLst/>
            </a:prstGeom>
            <a:solidFill>
              <a:srgbClr val="1CABE2">
                <a:alpha val="100000"/>
              </a:srgbClr>
            </a:solidFill>
          </p:spPr>
          <p:txBody>
            <a:bodyPr/>
            <a:lstStyle/>
            <a:p/>
          </p:txBody>
        </p:sp>
        <p:sp>
          <p:nvSpPr>
            <p:cNvPr id="52" name="rc52"/>
            <p:cNvSpPr/>
            <p:nvPr/>
          </p:nvSpPr>
          <p:spPr>
            <a:xfrm>
              <a:off x="3364352" y="3467556"/>
              <a:ext cx="203168" cy="1217830"/>
            </a:xfrm>
            <a:prstGeom prst="rect">
              <a:avLst/>
            </a:prstGeom>
            <a:solidFill>
              <a:srgbClr val="80BD41">
                <a:alpha val="100000"/>
              </a:srgbClr>
            </a:solidFill>
          </p:spPr>
          <p:txBody>
            <a:bodyPr/>
            <a:lstStyle/>
            <a:p/>
          </p:txBody>
        </p:sp>
        <p:sp>
          <p:nvSpPr>
            <p:cNvPr id="53" name="rc53"/>
            <p:cNvSpPr/>
            <p:nvPr/>
          </p:nvSpPr>
          <p:spPr>
            <a:xfrm>
              <a:off x="3364352" y="3361659"/>
              <a:ext cx="203168" cy="105896"/>
            </a:xfrm>
            <a:prstGeom prst="rect">
              <a:avLst/>
            </a:prstGeom>
            <a:solidFill>
              <a:srgbClr val="0058AB">
                <a:alpha val="100000"/>
              </a:srgbClr>
            </a:solidFill>
          </p:spPr>
          <p:txBody>
            <a:bodyPr/>
            <a:lstStyle/>
            <a:p/>
          </p:txBody>
        </p:sp>
        <p:sp>
          <p:nvSpPr>
            <p:cNvPr id="54" name="rc54"/>
            <p:cNvSpPr/>
            <p:nvPr/>
          </p:nvSpPr>
          <p:spPr>
            <a:xfrm>
              <a:off x="3364352" y="3467556"/>
              <a:ext cx="203168" cy="0"/>
            </a:xfrm>
            <a:prstGeom prst="rect">
              <a:avLst/>
            </a:prstGeom>
            <a:solidFill>
              <a:srgbClr val="1CABE2">
                <a:alpha val="100000"/>
              </a:srgbClr>
            </a:solidFill>
          </p:spPr>
          <p:txBody>
            <a:bodyPr/>
            <a:lstStyle/>
            <a:p/>
          </p:txBody>
        </p:sp>
        <p:sp>
          <p:nvSpPr>
            <p:cNvPr id="55" name="rc55"/>
            <p:cNvSpPr/>
            <p:nvPr/>
          </p:nvSpPr>
          <p:spPr>
            <a:xfrm>
              <a:off x="3590094" y="3458515"/>
              <a:ext cx="203168" cy="1226871"/>
            </a:xfrm>
            <a:prstGeom prst="rect">
              <a:avLst/>
            </a:prstGeom>
            <a:solidFill>
              <a:srgbClr val="80BD41">
                <a:alpha val="100000"/>
              </a:srgbClr>
            </a:solidFill>
          </p:spPr>
          <p:txBody>
            <a:bodyPr/>
            <a:lstStyle/>
            <a:p/>
          </p:txBody>
        </p:sp>
        <p:sp>
          <p:nvSpPr>
            <p:cNvPr id="56" name="rc56"/>
            <p:cNvSpPr/>
            <p:nvPr/>
          </p:nvSpPr>
          <p:spPr>
            <a:xfrm>
              <a:off x="3590094" y="3351828"/>
              <a:ext cx="203168" cy="106686"/>
            </a:xfrm>
            <a:prstGeom prst="rect">
              <a:avLst/>
            </a:prstGeom>
            <a:solidFill>
              <a:srgbClr val="0058AB">
                <a:alpha val="100000"/>
              </a:srgbClr>
            </a:solidFill>
          </p:spPr>
          <p:txBody>
            <a:bodyPr/>
            <a:lstStyle/>
            <a:p/>
          </p:txBody>
        </p:sp>
        <p:sp>
          <p:nvSpPr>
            <p:cNvPr id="57" name="rc57"/>
            <p:cNvSpPr/>
            <p:nvPr/>
          </p:nvSpPr>
          <p:spPr>
            <a:xfrm>
              <a:off x="3590094" y="3458515"/>
              <a:ext cx="203168" cy="0"/>
            </a:xfrm>
            <a:prstGeom prst="rect">
              <a:avLst/>
            </a:prstGeom>
            <a:solidFill>
              <a:srgbClr val="1CABE2">
                <a:alpha val="100000"/>
              </a:srgbClr>
            </a:solidFill>
          </p:spPr>
          <p:txBody>
            <a:bodyPr/>
            <a:lstStyle/>
            <a:p/>
          </p:txBody>
        </p:sp>
        <p:sp>
          <p:nvSpPr>
            <p:cNvPr id="58" name="rc58"/>
            <p:cNvSpPr/>
            <p:nvPr/>
          </p:nvSpPr>
          <p:spPr>
            <a:xfrm>
              <a:off x="3815836" y="3457303"/>
              <a:ext cx="203168" cy="1228083"/>
            </a:xfrm>
            <a:prstGeom prst="rect">
              <a:avLst/>
            </a:prstGeom>
            <a:solidFill>
              <a:srgbClr val="80BD41">
                <a:alpha val="100000"/>
              </a:srgbClr>
            </a:solidFill>
          </p:spPr>
          <p:txBody>
            <a:bodyPr/>
            <a:lstStyle/>
            <a:p/>
          </p:txBody>
        </p:sp>
        <p:sp>
          <p:nvSpPr>
            <p:cNvPr id="59" name="rc59"/>
            <p:cNvSpPr/>
            <p:nvPr/>
          </p:nvSpPr>
          <p:spPr>
            <a:xfrm>
              <a:off x="3815836" y="3350514"/>
              <a:ext cx="203168" cy="106788"/>
            </a:xfrm>
            <a:prstGeom prst="rect">
              <a:avLst/>
            </a:prstGeom>
            <a:solidFill>
              <a:srgbClr val="0058AB">
                <a:alpha val="100000"/>
              </a:srgbClr>
            </a:solidFill>
          </p:spPr>
          <p:txBody>
            <a:bodyPr/>
            <a:lstStyle/>
            <a:p/>
          </p:txBody>
        </p:sp>
        <p:sp>
          <p:nvSpPr>
            <p:cNvPr id="60" name="rc60"/>
            <p:cNvSpPr/>
            <p:nvPr/>
          </p:nvSpPr>
          <p:spPr>
            <a:xfrm>
              <a:off x="3815836" y="3457303"/>
              <a:ext cx="203168" cy="0"/>
            </a:xfrm>
            <a:prstGeom prst="rect">
              <a:avLst/>
            </a:prstGeom>
            <a:solidFill>
              <a:srgbClr val="1CABE2">
                <a:alpha val="100000"/>
              </a:srgbClr>
            </a:solidFill>
          </p:spPr>
          <p:txBody>
            <a:bodyPr/>
            <a:lstStyle/>
            <a:p/>
          </p:txBody>
        </p:sp>
        <p:sp>
          <p:nvSpPr>
            <p:cNvPr id="61" name="rc61"/>
            <p:cNvSpPr/>
            <p:nvPr/>
          </p:nvSpPr>
          <p:spPr>
            <a:xfrm>
              <a:off x="4041579" y="3429971"/>
              <a:ext cx="203168" cy="1255415"/>
            </a:xfrm>
            <a:prstGeom prst="rect">
              <a:avLst/>
            </a:prstGeom>
            <a:solidFill>
              <a:srgbClr val="80BD41">
                <a:alpha val="100000"/>
              </a:srgbClr>
            </a:solidFill>
          </p:spPr>
          <p:txBody>
            <a:bodyPr/>
            <a:lstStyle/>
            <a:p/>
          </p:txBody>
        </p:sp>
        <p:sp>
          <p:nvSpPr>
            <p:cNvPr id="62" name="rc62"/>
            <p:cNvSpPr/>
            <p:nvPr/>
          </p:nvSpPr>
          <p:spPr>
            <a:xfrm>
              <a:off x="4041579" y="3320803"/>
              <a:ext cx="203168" cy="109167"/>
            </a:xfrm>
            <a:prstGeom prst="rect">
              <a:avLst/>
            </a:prstGeom>
            <a:solidFill>
              <a:srgbClr val="0058AB">
                <a:alpha val="100000"/>
              </a:srgbClr>
            </a:solidFill>
          </p:spPr>
          <p:txBody>
            <a:bodyPr/>
            <a:lstStyle/>
            <a:p/>
          </p:txBody>
        </p:sp>
        <p:sp>
          <p:nvSpPr>
            <p:cNvPr id="63" name="rc63"/>
            <p:cNvSpPr/>
            <p:nvPr/>
          </p:nvSpPr>
          <p:spPr>
            <a:xfrm>
              <a:off x="4041579" y="3429971"/>
              <a:ext cx="203168" cy="0"/>
            </a:xfrm>
            <a:prstGeom prst="rect">
              <a:avLst/>
            </a:prstGeom>
            <a:solidFill>
              <a:srgbClr val="1CABE2">
                <a:alpha val="100000"/>
              </a:srgbClr>
            </a:solidFill>
          </p:spPr>
          <p:txBody>
            <a:bodyPr/>
            <a:lstStyle/>
            <a:p/>
          </p:txBody>
        </p:sp>
        <p:sp>
          <p:nvSpPr>
            <p:cNvPr id="64" name="rc64"/>
            <p:cNvSpPr/>
            <p:nvPr/>
          </p:nvSpPr>
          <p:spPr>
            <a:xfrm>
              <a:off x="4267321" y="3449376"/>
              <a:ext cx="203168" cy="1236010"/>
            </a:xfrm>
            <a:prstGeom prst="rect">
              <a:avLst/>
            </a:prstGeom>
            <a:solidFill>
              <a:srgbClr val="80BD41">
                <a:alpha val="100000"/>
              </a:srgbClr>
            </a:solidFill>
          </p:spPr>
          <p:txBody>
            <a:bodyPr/>
            <a:lstStyle/>
            <a:p/>
          </p:txBody>
        </p:sp>
        <p:sp>
          <p:nvSpPr>
            <p:cNvPr id="65" name="rc65"/>
            <p:cNvSpPr/>
            <p:nvPr/>
          </p:nvSpPr>
          <p:spPr>
            <a:xfrm>
              <a:off x="4267321" y="3327133"/>
              <a:ext cx="203168" cy="122243"/>
            </a:xfrm>
            <a:prstGeom prst="rect">
              <a:avLst/>
            </a:prstGeom>
            <a:solidFill>
              <a:srgbClr val="0058AB">
                <a:alpha val="100000"/>
              </a:srgbClr>
            </a:solidFill>
          </p:spPr>
          <p:txBody>
            <a:bodyPr/>
            <a:lstStyle/>
            <a:p/>
          </p:txBody>
        </p:sp>
        <p:sp>
          <p:nvSpPr>
            <p:cNvPr id="66" name="rc66"/>
            <p:cNvSpPr/>
            <p:nvPr/>
          </p:nvSpPr>
          <p:spPr>
            <a:xfrm>
              <a:off x="4267321" y="3449376"/>
              <a:ext cx="203168" cy="0"/>
            </a:xfrm>
            <a:prstGeom prst="rect">
              <a:avLst/>
            </a:prstGeom>
            <a:solidFill>
              <a:srgbClr val="1CABE2">
                <a:alpha val="100000"/>
              </a:srgbClr>
            </a:solidFill>
          </p:spPr>
          <p:txBody>
            <a:bodyPr/>
            <a:lstStyle/>
            <a:p/>
          </p:txBody>
        </p:sp>
        <p:sp>
          <p:nvSpPr>
            <p:cNvPr id="67" name="rc67"/>
            <p:cNvSpPr/>
            <p:nvPr/>
          </p:nvSpPr>
          <p:spPr>
            <a:xfrm>
              <a:off x="4493063" y="3462816"/>
              <a:ext cx="203168" cy="1222571"/>
            </a:xfrm>
            <a:prstGeom prst="rect">
              <a:avLst/>
            </a:prstGeom>
            <a:solidFill>
              <a:srgbClr val="80BD41">
                <a:alpha val="100000"/>
              </a:srgbClr>
            </a:solidFill>
          </p:spPr>
          <p:txBody>
            <a:bodyPr/>
            <a:lstStyle/>
            <a:p/>
          </p:txBody>
        </p:sp>
        <p:sp>
          <p:nvSpPr>
            <p:cNvPr id="68" name="rc68"/>
            <p:cNvSpPr/>
            <p:nvPr/>
          </p:nvSpPr>
          <p:spPr>
            <a:xfrm>
              <a:off x="4493063" y="3356506"/>
              <a:ext cx="203168" cy="106309"/>
            </a:xfrm>
            <a:prstGeom prst="rect">
              <a:avLst/>
            </a:prstGeom>
            <a:solidFill>
              <a:srgbClr val="0058AB">
                <a:alpha val="100000"/>
              </a:srgbClr>
            </a:solidFill>
          </p:spPr>
          <p:txBody>
            <a:bodyPr/>
            <a:lstStyle/>
            <a:p/>
          </p:txBody>
        </p:sp>
        <p:sp>
          <p:nvSpPr>
            <p:cNvPr id="69" name="rc69"/>
            <p:cNvSpPr/>
            <p:nvPr/>
          </p:nvSpPr>
          <p:spPr>
            <a:xfrm>
              <a:off x="4493063" y="3462816"/>
              <a:ext cx="203168" cy="0"/>
            </a:xfrm>
            <a:prstGeom prst="rect">
              <a:avLst/>
            </a:prstGeom>
            <a:solidFill>
              <a:srgbClr val="1CABE2">
                <a:alpha val="100000"/>
              </a:srgbClr>
            </a:solidFill>
          </p:spPr>
          <p:txBody>
            <a:bodyPr/>
            <a:lstStyle/>
            <a:p/>
          </p:txBody>
        </p:sp>
        <p:sp>
          <p:nvSpPr>
            <p:cNvPr id="70" name="rc70"/>
            <p:cNvSpPr/>
            <p:nvPr/>
          </p:nvSpPr>
          <p:spPr>
            <a:xfrm>
              <a:off x="4718806" y="3427810"/>
              <a:ext cx="203168" cy="1257577"/>
            </a:xfrm>
            <a:prstGeom prst="rect">
              <a:avLst/>
            </a:prstGeom>
            <a:solidFill>
              <a:srgbClr val="80BD41">
                <a:alpha val="100000"/>
              </a:srgbClr>
            </a:solidFill>
          </p:spPr>
          <p:txBody>
            <a:bodyPr/>
            <a:lstStyle/>
            <a:p/>
          </p:txBody>
        </p:sp>
        <p:sp>
          <p:nvSpPr>
            <p:cNvPr id="71" name="rc71"/>
            <p:cNvSpPr/>
            <p:nvPr/>
          </p:nvSpPr>
          <p:spPr>
            <a:xfrm>
              <a:off x="4718806" y="3333156"/>
              <a:ext cx="203168" cy="94654"/>
            </a:xfrm>
            <a:prstGeom prst="rect">
              <a:avLst/>
            </a:prstGeom>
            <a:solidFill>
              <a:srgbClr val="0058AB">
                <a:alpha val="100000"/>
              </a:srgbClr>
            </a:solidFill>
          </p:spPr>
          <p:txBody>
            <a:bodyPr/>
            <a:lstStyle/>
            <a:p/>
          </p:txBody>
        </p:sp>
        <p:sp>
          <p:nvSpPr>
            <p:cNvPr id="72" name="rc72"/>
            <p:cNvSpPr/>
            <p:nvPr/>
          </p:nvSpPr>
          <p:spPr>
            <a:xfrm>
              <a:off x="4718806" y="3427810"/>
              <a:ext cx="203168" cy="0"/>
            </a:xfrm>
            <a:prstGeom prst="rect">
              <a:avLst/>
            </a:prstGeom>
            <a:solidFill>
              <a:srgbClr val="1CABE2">
                <a:alpha val="100000"/>
              </a:srgbClr>
            </a:solidFill>
          </p:spPr>
          <p:txBody>
            <a:bodyPr/>
            <a:lstStyle/>
            <a:p/>
          </p:txBody>
        </p:sp>
        <p:sp>
          <p:nvSpPr>
            <p:cNvPr id="73" name="rc73"/>
            <p:cNvSpPr/>
            <p:nvPr/>
          </p:nvSpPr>
          <p:spPr>
            <a:xfrm>
              <a:off x="4944548" y="3396843"/>
              <a:ext cx="203168" cy="1288544"/>
            </a:xfrm>
            <a:prstGeom prst="rect">
              <a:avLst/>
            </a:prstGeom>
            <a:solidFill>
              <a:srgbClr val="80BD41">
                <a:alpha val="100000"/>
              </a:srgbClr>
            </a:solidFill>
          </p:spPr>
          <p:txBody>
            <a:bodyPr/>
            <a:lstStyle/>
            <a:p/>
          </p:txBody>
        </p:sp>
        <p:sp>
          <p:nvSpPr>
            <p:cNvPr id="74" name="rc74"/>
            <p:cNvSpPr/>
            <p:nvPr/>
          </p:nvSpPr>
          <p:spPr>
            <a:xfrm>
              <a:off x="4944548" y="3314594"/>
              <a:ext cx="203168" cy="82248"/>
            </a:xfrm>
            <a:prstGeom prst="rect">
              <a:avLst/>
            </a:prstGeom>
            <a:solidFill>
              <a:srgbClr val="0058AB">
                <a:alpha val="100000"/>
              </a:srgbClr>
            </a:solidFill>
          </p:spPr>
          <p:txBody>
            <a:bodyPr/>
            <a:lstStyle/>
            <a:p/>
          </p:txBody>
        </p:sp>
        <p:sp>
          <p:nvSpPr>
            <p:cNvPr id="75" name="rc75"/>
            <p:cNvSpPr/>
            <p:nvPr/>
          </p:nvSpPr>
          <p:spPr>
            <a:xfrm>
              <a:off x="4944548" y="3396843"/>
              <a:ext cx="203168" cy="0"/>
            </a:xfrm>
            <a:prstGeom prst="rect">
              <a:avLst/>
            </a:prstGeom>
            <a:solidFill>
              <a:srgbClr val="1CABE2">
                <a:alpha val="100000"/>
              </a:srgbClr>
            </a:solidFill>
          </p:spPr>
          <p:txBody>
            <a:bodyPr/>
            <a:lstStyle/>
            <a:p/>
          </p:txBody>
        </p:sp>
        <p:sp>
          <p:nvSpPr>
            <p:cNvPr id="76" name="rc76"/>
            <p:cNvSpPr/>
            <p:nvPr/>
          </p:nvSpPr>
          <p:spPr>
            <a:xfrm>
              <a:off x="5170291" y="3389905"/>
              <a:ext cx="203168" cy="1295481"/>
            </a:xfrm>
            <a:prstGeom prst="rect">
              <a:avLst/>
            </a:prstGeom>
            <a:solidFill>
              <a:srgbClr val="80BD41">
                <a:alpha val="100000"/>
              </a:srgbClr>
            </a:solidFill>
          </p:spPr>
          <p:txBody>
            <a:bodyPr/>
            <a:lstStyle/>
            <a:p/>
          </p:txBody>
        </p:sp>
        <p:sp>
          <p:nvSpPr>
            <p:cNvPr id="77" name="rc77"/>
            <p:cNvSpPr/>
            <p:nvPr/>
          </p:nvSpPr>
          <p:spPr>
            <a:xfrm>
              <a:off x="5170291" y="3321722"/>
              <a:ext cx="203168" cy="68183"/>
            </a:xfrm>
            <a:prstGeom prst="rect">
              <a:avLst/>
            </a:prstGeom>
            <a:solidFill>
              <a:srgbClr val="0058AB">
                <a:alpha val="100000"/>
              </a:srgbClr>
            </a:solidFill>
          </p:spPr>
          <p:txBody>
            <a:bodyPr/>
            <a:lstStyle/>
            <a:p/>
          </p:txBody>
        </p:sp>
        <p:sp>
          <p:nvSpPr>
            <p:cNvPr id="78" name="rc78"/>
            <p:cNvSpPr/>
            <p:nvPr/>
          </p:nvSpPr>
          <p:spPr>
            <a:xfrm>
              <a:off x="5170291" y="3389905"/>
              <a:ext cx="203168" cy="0"/>
            </a:xfrm>
            <a:prstGeom prst="rect">
              <a:avLst/>
            </a:prstGeom>
            <a:solidFill>
              <a:srgbClr val="1CABE2">
                <a:alpha val="100000"/>
              </a:srgbClr>
            </a:solidFill>
          </p:spPr>
          <p:txBody>
            <a:bodyPr/>
            <a:lstStyle/>
            <a:p/>
          </p:txBody>
        </p:sp>
        <p:sp>
          <p:nvSpPr>
            <p:cNvPr id="79" name="rc79"/>
            <p:cNvSpPr/>
            <p:nvPr/>
          </p:nvSpPr>
          <p:spPr>
            <a:xfrm>
              <a:off x="5396033" y="3365010"/>
              <a:ext cx="203168" cy="1320376"/>
            </a:xfrm>
            <a:prstGeom prst="rect">
              <a:avLst/>
            </a:prstGeom>
            <a:solidFill>
              <a:srgbClr val="80BD41">
                <a:alpha val="100000"/>
              </a:srgbClr>
            </a:solidFill>
          </p:spPr>
          <p:txBody>
            <a:bodyPr/>
            <a:lstStyle/>
            <a:p/>
          </p:txBody>
        </p:sp>
        <p:sp>
          <p:nvSpPr>
            <p:cNvPr id="80" name="rc80"/>
            <p:cNvSpPr/>
            <p:nvPr/>
          </p:nvSpPr>
          <p:spPr>
            <a:xfrm>
              <a:off x="5396033" y="3295518"/>
              <a:ext cx="203168" cy="69492"/>
            </a:xfrm>
            <a:prstGeom prst="rect">
              <a:avLst/>
            </a:prstGeom>
            <a:solidFill>
              <a:srgbClr val="0058AB">
                <a:alpha val="100000"/>
              </a:srgbClr>
            </a:solidFill>
          </p:spPr>
          <p:txBody>
            <a:bodyPr/>
            <a:lstStyle/>
            <a:p/>
          </p:txBody>
        </p:sp>
        <p:sp>
          <p:nvSpPr>
            <p:cNvPr id="81" name="rc81"/>
            <p:cNvSpPr/>
            <p:nvPr/>
          </p:nvSpPr>
          <p:spPr>
            <a:xfrm>
              <a:off x="5396033" y="3365010"/>
              <a:ext cx="203168" cy="0"/>
            </a:xfrm>
            <a:prstGeom prst="rect">
              <a:avLst/>
            </a:prstGeom>
            <a:solidFill>
              <a:srgbClr val="1CABE2">
                <a:alpha val="100000"/>
              </a:srgbClr>
            </a:solidFill>
          </p:spPr>
          <p:txBody>
            <a:bodyPr/>
            <a:lstStyle/>
            <a:p/>
          </p:txBody>
        </p:sp>
        <p:sp>
          <p:nvSpPr>
            <p:cNvPr id="82" name="rc82"/>
            <p:cNvSpPr/>
            <p:nvPr/>
          </p:nvSpPr>
          <p:spPr>
            <a:xfrm>
              <a:off x="5621775" y="3401627"/>
              <a:ext cx="203168" cy="1283759"/>
            </a:xfrm>
            <a:prstGeom prst="rect">
              <a:avLst/>
            </a:prstGeom>
            <a:solidFill>
              <a:srgbClr val="80BD41">
                <a:alpha val="100000"/>
              </a:srgbClr>
            </a:solidFill>
          </p:spPr>
          <p:txBody>
            <a:bodyPr/>
            <a:lstStyle/>
            <a:p/>
          </p:txBody>
        </p:sp>
        <p:sp>
          <p:nvSpPr>
            <p:cNvPr id="83" name="rc83"/>
            <p:cNvSpPr/>
            <p:nvPr/>
          </p:nvSpPr>
          <p:spPr>
            <a:xfrm>
              <a:off x="5621775" y="3334061"/>
              <a:ext cx="203168" cy="67566"/>
            </a:xfrm>
            <a:prstGeom prst="rect">
              <a:avLst/>
            </a:prstGeom>
            <a:solidFill>
              <a:srgbClr val="0058AB">
                <a:alpha val="100000"/>
              </a:srgbClr>
            </a:solidFill>
          </p:spPr>
          <p:txBody>
            <a:bodyPr/>
            <a:lstStyle/>
            <a:p/>
          </p:txBody>
        </p:sp>
        <p:sp>
          <p:nvSpPr>
            <p:cNvPr id="84" name="rc84"/>
            <p:cNvSpPr/>
            <p:nvPr/>
          </p:nvSpPr>
          <p:spPr>
            <a:xfrm>
              <a:off x="5621775" y="3401627"/>
              <a:ext cx="203168" cy="0"/>
            </a:xfrm>
            <a:prstGeom prst="rect">
              <a:avLst/>
            </a:prstGeom>
            <a:solidFill>
              <a:srgbClr val="1CABE2">
                <a:alpha val="100000"/>
              </a:srgbClr>
            </a:solidFill>
          </p:spPr>
          <p:txBody>
            <a:bodyPr/>
            <a:lstStyle/>
            <a:p/>
          </p:txBody>
        </p:sp>
        <p:sp>
          <p:nvSpPr>
            <p:cNvPr id="85" name="rc85"/>
            <p:cNvSpPr/>
            <p:nvPr/>
          </p:nvSpPr>
          <p:spPr>
            <a:xfrm>
              <a:off x="5847518" y="3444143"/>
              <a:ext cx="203168" cy="1241243"/>
            </a:xfrm>
            <a:prstGeom prst="rect">
              <a:avLst/>
            </a:prstGeom>
            <a:solidFill>
              <a:srgbClr val="80BD41">
                <a:alpha val="100000"/>
              </a:srgbClr>
            </a:solidFill>
          </p:spPr>
          <p:txBody>
            <a:bodyPr/>
            <a:lstStyle/>
            <a:p/>
          </p:txBody>
        </p:sp>
        <p:sp>
          <p:nvSpPr>
            <p:cNvPr id="86" name="rc86"/>
            <p:cNvSpPr/>
            <p:nvPr/>
          </p:nvSpPr>
          <p:spPr>
            <a:xfrm>
              <a:off x="5847518" y="3378814"/>
              <a:ext cx="203168" cy="65329"/>
            </a:xfrm>
            <a:prstGeom prst="rect">
              <a:avLst/>
            </a:prstGeom>
            <a:solidFill>
              <a:srgbClr val="0058AB">
                <a:alpha val="100000"/>
              </a:srgbClr>
            </a:solidFill>
          </p:spPr>
          <p:txBody>
            <a:bodyPr/>
            <a:lstStyle/>
            <a:p/>
          </p:txBody>
        </p:sp>
        <p:sp>
          <p:nvSpPr>
            <p:cNvPr id="87" name="rc87"/>
            <p:cNvSpPr/>
            <p:nvPr/>
          </p:nvSpPr>
          <p:spPr>
            <a:xfrm>
              <a:off x="5847518" y="3444143"/>
              <a:ext cx="203168" cy="0"/>
            </a:xfrm>
            <a:prstGeom prst="rect">
              <a:avLst/>
            </a:prstGeom>
            <a:solidFill>
              <a:srgbClr val="1CABE2">
                <a:alpha val="100000"/>
              </a:srgbClr>
            </a:solidFill>
          </p:spPr>
          <p:txBody>
            <a:bodyPr/>
            <a:lstStyle/>
            <a:p/>
          </p:txBody>
        </p:sp>
        <p:sp>
          <p:nvSpPr>
            <p:cNvPr id="88" name="rc88"/>
            <p:cNvSpPr/>
            <p:nvPr/>
          </p:nvSpPr>
          <p:spPr>
            <a:xfrm>
              <a:off x="6073260" y="3406589"/>
              <a:ext cx="203168" cy="1278797"/>
            </a:xfrm>
            <a:prstGeom prst="rect">
              <a:avLst/>
            </a:prstGeom>
            <a:solidFill>
              <a:srgbClr val="80BD41">
                <a:alpha val="100000"/>
              </a:srgbClr>
            </a:solidFill>
          </p:spPr>
          <p:txBody>
            <a:bodyPr/>
            <a:lstStyle/>
            <a:p/>
          </p:txBody>
        </p:sp>
        <p:sp>
          <p:nvSpPr>
            <p:cNvPr id="89" name="rc89"/>
            <p:cNvSpPr/>
            <p:nvPr/>
          </p:nvSpPr>
          <p:spPr>
            <a:xfrm>
              <a:off x="6073260" y="3339285"/>
              <a:ext cx="203168" cy="67304"/>
            </a:xfrm>
            <a:prstGeom prst="rect">
              <a:avLst/>
            </a:prstGeom>
            <a:solidFill>
              <a:srgbClr val="0058AB">
                <a:alpha val="100000"/>
              </a:srgbClr>
            </a:solidFill>
          </p:spPr>
          <p:txBody>
            <a:bodyPr/>
            <a:lstStyle/>
            <a:p/>
          </p:txBody>
        </p:sp>
        <p:sp>
          <p:nvSpPr>
            <p:cNvPr id="90" name="rc90"/>
            <p:cNvSpPr/>
            <p:nvPr/>
          </p:nvSpPr>
          <p:spPr>
            <a:xfrm>
              <a:off x="6073260" y="3406589"/>
              <a:ext cx="203168" cy="0"/>
            </a:xfrm>
            <a:prstGeom prst="rect">
              <a:avLst/>
            </a:prstGeom>
            <a:solidFill>
              <a:srgbClr val="1CABE2">
                <a:alpha val="100000"/>
              </a:srgbClr>
            </a:solidFill>
          </p:spPr>
          <p:txBody>
            <a:bodyPr/>
            <a:lstStyle/>
            <a:p/>
          </p:txBody>
        </p:sp>
        <p:sp>
          <p:nvSpPr>
            <p:cNvPr id="91" name="rc91"/>
            <p:cNvSpPr/>
            <p:nvPr/>
          </p:nvSpPr>
          <p:spPr>
            <a:xfrm>
              <a:off x="6299002" y="3423531"/>
              <a:ext cx="203168" cy="1261855"/>
            </a:xfrm>
            <a:prstGeom prst="rect">
              <a:avLst/>
            </a:prstGeom>
            <a:solidFill>
              <a:srgbClr val="80BD41">
                <a:alpha val="100000"/>
              </a:srgbClr>
            </a:solidFill>
          </p:spPr>
          <p:txBody>
            <a:bodyPr/>
            <a:lstStyle/>
            <a:p/>
          </p:txBody>
        </p:sp>
        <p:sp>
          <p:nvSpPr>
            <p:cNvPr id="92" name="rc92"/>
            <p:cNvSpPr/>
            <p:nvPr/>
          </p:nvSpPr>
          <p:spPr>
            <a:xfrm>
              <a:off x="6299002" y="3342987"/>
              <a:ext cx="203168" cy="80544"/>
            </a:xfrm>
            <a:prstGeom prst="rect">
              <a:avLst/>
            </a:prstGeom>
            <a:solidFill>
              <a:srgbClr val="0058AB">
                <a:alpha val="100000"/>
              </a:srgbClr>
            </a:solidFill>
          </p:spPr>
          <p:txBody>
            <a:bodyPr/>
            <a:lstStyle/>
            <a:p/>
          </p:txBody>
        </p:sp>
        <p:sp>
          <p:nvSpPr>
            <p:cNvPr id="93" name="rc93"/>
            <p:cNvSpPr/>
            <p:nvPr/>
          </p:nvSpPr>
          <p:spPr>
            <a:xfrm>
              <a:off x="6299002" y="3423531"/>
              <a:ext cx="203168" cy="0"/>
            </a:xfrm>
            <a:prstGeom prst="rect">
              <a:avLst/>
            </a:prstGeom>
            <a:solidFill>
              <a:srgbClr val="1CABE2">
                <a:alpha val="100000"/>
              </a:srgbClr>
            </a:solidFill>
          </p:spPr>
          <p:txBody>
            <a:bodyPr/>
            <a:lstStyle/>
            <a:p/>
          </p:txBody>
        </p:sp>
        <p:sp>
          <p:nvSpPr>
            <p:cNvPr id="94" name="rc94"/>
            <p:cNvSpPr/>
            <p:nvPr/>
          </p:nvSpPr>
          <p:spPr>
            <a:xfrm>
              <a:off x="6524745" y="3419110"/>
              <a:ext cx="203168" cy="1266276"/>
            </a:xfrm>
            <a:prstGeom prst="rect">
              <a:avLst/>
            </a:prstGeom>
            <a:solidFill>
              <a:srgbClr val="80BD41">
                <a:alpha val="100000"/>
              </a:srgbClr>
            </a:solidFill>
          </p:spPr>
          <p:txBody>
            <a:bodyPr/>
            <a:lstStyle/>
            <a:p/>
          </p:txBody>
        </p:sp>
        <p:sp>
          <p:nvSpPr>
            <p:cNvPr id="95" name="rc95"/>
            <p:cNvSpPr/>
            <p:nvPr/>
          </p:nvSpPr>
          <p:spPr>
            <a:xfrm>
              <a:off x="6524745" y="3338286"/>
              <a:ext cx="203168" cy="80823"/>
            </a:xfrm>
            <a:prstGeom prst="rect">
              <a:avLst/>
            </a:prstGeom>
            <a:solidFill>
              <a:srgbClr val="0058AB">
                <a:alpha val="100000"/>
              </a:srgbClr>
            </a:solidFill>
          </p:spPr>
          <p:txBody>
            <a:bodyPr/>
            <a:lstStyle/>
            <a:p/>
          </p:txBody>
        </p:sp>
        <p:sp>
          <p:nvSpPr>
            <p:cNvPr id="96" name="rc96"/>
            <p:cNvSpPr/>
            <p:nvPr/>
          </p:nvSpPr>
          <p:spPr>
            <a:xfrm>
              <a:off x="6524745" y="3419110"/>
              <a:ext cx="203168" cy="0"/>
            </a:xfrm>
            <a:prstGeom prst="rect">
              <a:avLst/>
            </a:prstGeom>
            <a:solidFill>
              <a:srgbClr val="1CABE2">
                <a:alpha val="100000"/>
              </a:srgbClr>
            </a:solidFill>
          </p:spPr>
          <p:txBody>
            <a:bodyPr/>
            <a:lstStyle/>
            <a:p/>
          </p:txBody>
        </p:sp>
        <p:sp>
          <p:nvSpPr>
            <p:cNvPr id="97" name="rc97"/>
            <p:cNvSpPr/>
            <p:nvPr/>
          </p:nvSpPr>
          <p:spPr>
            <a:xfrm>
              <a:off x="6750487" y="3429328"/>
              <a:ext cx="203168" cy="1256059"/>
            </a:xfrm>
            <a:prstGeom prst="rect">
              <a:avLst/>
            </a:prstGeom>
            <a:solidFill>
              <a:srgbClr val="80BD41">
                <a:alpha val="100000"/>
              </a:srgbClr>
            </a:solidFill>
          </p:spPr>
          <p:txBody>
            <a:bodyPr/>
            <a:lstStyle/>
            <a:p/>
          </p:txBody>
        </p:sp>
        <p:sp>
          <p:nvSpPr>
            <p:cNvPr id="98" name="rc98"/>
            <p:cNvSpPr/>
            <p:nvPr/>
          </p:nvSpPr>
          <p:spPr>
            <a:xfrm>
              <a:off x="6750487" y="3334785"/>
              <a:ext cx="203168" cy="94543"/>
            </a:xfrm>
            <a:prstGeom prst="rect">
              <a:avLst/>
            </a:prstGeom>
            <a:solidFill>
              <a:srgbClr val="0058AB">
                <a:alpha val="100000"/>
              </a:srgbClr>
            </a:solidFill>
          </p:spPr>
          <p:txBody>
            <a:bodyPr/>
            <a:lstStyle/>
            <a:p/>
          </p:txBody>
        </p:sp>
        <p:sp>
          <p:nvSpPr>
            <p:cNvPr id="99" name="rc99"/>
            <p:cNvSpPr/>
            <p:nvPr/>
          </p:nvSpPr>
          <p:spPr>
            <a:xfrm>
              <a:off x="6750487" y="3429328"/>
              <a:ext cx="203168" cy="0"/>
            </a:xfrm>
            <a:prstGeom prst="rect">
              <a:avLst/>
            </a:prstGeom>
            <a:solidFill>
              <a:srgbClr val="1CABE2">
                <a:alpha val="100000"/>
              </a:srgbClr>
            </a:solidFill>
          </p:spPr>
          <p:txBody>
            <a:bodyPr/>
            <a:lstStyle/>
            <a:p/>
          </p:txBody>
        </p:sp>
        <p:sp>
          <p:nvSpPr>
            <p:cNvPr id="100" name="rc100"/>
            <p:cNvSpPr/>
            <p:nvPr/>
          </p:nvSpPr>
          <p:spPr>
            <a:xfrm>
              <a:off x="6976229" y="3445448"/>
              <a:ext cx="203168" cy="1239938"/>
            </a:xfrm>
            <a:prstGeom prst="rect">
              <a:avLst/>
            </a:prstGeom>
            <a:solidFill>
              <a:srgbClr val="80BD41">
                <a:alpha val="100000"/>
              </a:srgbClr>
            </a:solidFill>
          </p:spPr>
          <p:txBody>
            <a:bodyPr/>
            <a:lstStyle/>
            <a:p/>
          </p:txBody>
        </p:sp>
        <p:sp>
          <p:nvSpPr>
            <p:cNvPr id="101" name="rc101"/>
            <p:cNvSpPr/>
            <p:nvPr/>
          </p:nvSpPr>
          <p:spPr>
            <a:xfrm>
              <a:off x="6976229" y="3337625"/>
              <a:ext cx="203168" cy="107822"/>
            </a:xfrm>
            <a:prstGeom prst="rect">
              <a:avLst/>
            </a:prstGeom>
            <a:solidFill>
              <a:srgbClr val="0058AB">
                <a:alpha val="100000"/>
              </a:srgbClr>
            </a:solidFill>
          </p:spPr>
          <p:txBody>
            <a:bodyPr/>
            <a:lstStyle/>
            <a:p/>
          </p:txBody>
        </p:sp>
        <p:sp>
          <p:nvSpPr>
            <p:cNvPr id="102" name="rc102"/>
            <p:cNvSpPr/>
            <p:nvPr/>
          </p:nvSpPr>
          <p:spPr>
            <a:xfrm>
              <a:off x="6976229" y="3445448"/>
              <a:ext cx="203168" cy="0"/>
            </a:xfrm>
            <a:prstGeom prst="rect">
              <a:avLst/>
            </a:prstGeom>
            <a:solidFill>
              <a:srgbClr val="1CABE2">
                <a:alpha val="100000"/>
              </a:srgbClr>
            </a:solidFill>
          </p:spPr>
          <p:txBody>
            <a:bodyPr/>
            <a:lstStyle/>
            <a:p/>
          </p:txBody>
        </p:sp>
        <p:sp>
          <p:nvSpPr>
            <p:cNvPr id="103" name="rc103"/>
            <p:cNvSpPr/>
            <p:nvPr/>
          </p:nvSpPr>
          <p:spPr>
            <a:xfrm>
              <a:off x="7201972" y="3341908"/>
              <a:ext cx="203168" cy="85488"/>
            </a:xfrm>
            <a:prstGeom prst="rect">
              <a:avLst/>
            </a:prstGeom>
            <a:solidFill>
              <a:srgbClr val="F26A21">
                <a:alpha val="100000"/>
              </a:srgbClr>
            </a:solidFill>
          </p:spPr>
          <p:txBody>
            <a:bodyPr/>
            <a:lstStyle/>
            <a:p/>
          </p:txBody>
        </p:sp>
        <p:sp>
          <p:nvSpPr>
            <p:cNvPr id="104" name="rc104"/>
            <p:cNvSpPr/>
            <p:nvPr/>
          </p:nvSpPr>
          <p:spPr>
            <a:xfrm>
              <a:off x="7201972" y="3427397"/>
              <a:ext cx="203168" cy="1257989"/>
            </a:xfrm>
            <a:prstGeom prst="rect">
              <a:avLst/>
            </a:prstGeom>
            <a:solidFill>
              <a:srgbClr val="FFC20E">
                <a:alpha val="100000"/>
              </a:srgbClr>
            </a:solidFill>
          </p:spPr>
          <p:txBody>
            <a:bodyPr/>
            <a:lstStyle/>
            <a:p/>
          </p:txBody>
        </p:sp>
        <p:sp>
          <p:nvSpPr>
            <p:cNvPr id="105" name="rc105"/>
            <p:cNvSpPr/>
            <p:nvPr/>
          </p:nvSpPr>
          <p:spPr>
            <a:xfrm>
              <a:off x="7427714" y="3346147"/>
              <a:ext cx="203168" cy="67780"/>
            </a:xfrm>
            <a:prstGeom prst="rect">
              <a:avLst/>
            </a:prstGeom>
            <a:solidFill>
              <a:srgbClr val="F26A21">
                <a:alpha val="100000"/>
              </a:srgbClr>
            </a:solidFill>
          </p:spPr>
          <p:txBody>
            <a:bodyPr/>
            <a:lstStyle/>
            <a:p/>
          </p:txBody>
        </p:sp>
        <p:sp>
          <p:nvSpPr>
            <p:cNvPr id="106" name="rc106"/>
            <p:cNvSpPr/>
            <p:nvPr/>
          </p:nvSpPr>
          <p:spPr>
            <a:xfrm>
              <a:off x="7427714" y="3413928"/>
              <a:ext cx="203168" cy="1271459"/>
            </a:xfrm>
            <a:prstGeom prst="rect">
              <a:avLst/>
            </a:prstGeom>
            <a:solidFill>
              <a:srgbClr val="FFC20E">
                <a:alpha val="100000"/>
              </a:srgbClr>
            </a:solidFill>
          </p:spPr>
          <p:txBody>
            <a:bodyPr/>
            <a:lstStyle/>
            <a:p/>
          </p:txBody>
        </p:sp>
        <p:sp>
          <p:nvSpPr>
            <p:cNvPr id="107" name="rc107"/>
            <p:cNvSpPr/>
            <p:nvPr/>
          </p:nvSpPr>
          <p:spPr>
            <a:xfrm>
              <a:off x="7653457" y="3350159"/>
              <a:ext cx="203168" cy="53740"/>
            </a:xfrm>
            <a:prstGeom prst="rect">
              <a:avLst/>
            </a:prstGeom>
            <a:solidFill>
              <a:srgbClr val="F26A21">
                <a:alpha val="100000"/>
              </a:srgbClr>
            </a:solidFill>
          </p:spPr>
          <p:txBody>
            <a:bodyPr/>
            <a:lstStyle/>
            <a:p/>
          </p:txBody>
        </p:sp>
        <p:sp>
          <p:nvSpPr>
            <p:cNvPr id="108" name="rc108"/>
            <p:cNvSpPr/>
            <p:nvPr/>
          </p:nvSpPr>
          <p:spPr>
            <a:xfrm>
              <a:off x="7653457" y="3403900"/>
              <a:ext cx="203168" cy="1281486"/>
            </a:xfrm>
            <a:prstGeom prst="rect">
              <a:avLst/>
            </a:prstGeom>
            <a:solidFill>
              <a:srgbClr val="FFC20E">
                <a:alpha val="100000"/>
              </a:srgbClr>
            </a:solidFill>
          </p:spPr>
          <p:txBody>
            <a:bodyPr/>
            <a:lstStyle/>
            <a:p/>
          </p:txBody>
        </p:sp>
        <p:sp>
          <p:nvSpPr>
            <p:cNvPr id="109" name="rc109"/>
            <p:cNvSpPr/>
            <p:nvPr/>
          </p:nvSpPr>
          <p:spPr>
            <a:xfrm>
              <a:off x="7879199" y="3356546"/>
              <a:ext cx="203168" cy="42609"/>
            </a:xfrm>
            <a:prstGeom prst="rect">
              <a:avLst/>
            </a:prstGeom>
            <a:solidFill>
              <a:srgbClr val="F26A21">
                <a:alpha val="100000"/>
              </a:srgbClr>
            </a:solidFill>
          </p:spPr>
          <p:txBody>
            <a:bodyPr/>
            <a:lstStyle/>
            <a:p/>
          </p:txBody>
        </p:sp>
        <p:sp>
          <p:nvSpPr>
            <p:cNvPr id="110" name="rc110"/>
            <p:cNvSpPr/>
            <p:nvPr/>
          </p:nvSpPr>
          <p:spPr>
            <a:xfrm>
              <a:off x="7879199" y="3399155"/>
              <a:ext cx="203168" cy="1286231"/>
            </a:xfrm>
            <a:prstGeom prst="rect">
              <a:avLst/>
            </a:prstGeom>
            <a:solidFill>
              <a:srgbClr val="FFC20E">
                <a:alpha val="100000"/>
              </a:srgbClr>
            </a:solidFill>
          </p:spPr>
          <p:txBody>
            <a:bodyPr/>
            <a:lstStyle/>
            <a:p/>
          </p:txBody>
        </p:sp>
        <p:sp>
          <p:nvSpPr>
            <p:cNvPr id="111" name="rc111"/>
            <p:cNvSpPr/>
            <p:nvPr/>
          </p:nvSpPr>
          <p:spPr>
            <a:xfrm>
              <a:off x="8104941" y="3360829"/>
              <a:ext cx="203168" cy="33783"/>
            </a:xfrm>
            <a:prstGeom prst="rect">
              <a:avLst/>
            </a:prstGeom>
            <a:solidFill>
              <a:srgbClr val="F26A21">
                <a:alpha val="100000"/>
              </a:srgbClr>
            </a:solidFill>
          </p:spPr>
          <p:txBody>
            <a:bodyPr/>
            <a:lstStyle/>
            <a:p/>
          </p:txBody>
        </p:sp>
        <p:sp>
          <p:nvSpPr>
            <p:cNvPr id="112" name="rc112"/>
            <p:cNvSpPr/>
            <p:nvPr/>
          </p:nvSpPr>
          <p:spPr>
            <a:xfrm>
              <a:off x="8104941" y="3394612"/>
              <a:ext cx="203168" cy="1290774"/>
            </a:xfrm>
            <a:prstGeom prst="rect">
              <a:avLst/>
            </a:prstGeom>
            <a:solidFill>
              <a:srgbClr val="FFC20E">
                <a:alpha val="100000"/>
              </a:srgbClr>
            </a:solidFill>
          </p:spPr>
          <p:txBody>
            <a:bodyPr/>
            <a:lstStyle/>
            <a:p/>
          </p:txBody>
        </p:sp>
        <p:sp>
          <p:nvSpPr>
            <p:cNvPr id="113" name="pl113"/>
            <p:cNvSpPr/>
            <p:nvPr/>
          </p:nvSpPr>
          <p:spPr>
            <a:xfrm>
              <a:off x="1434255" y="2176671"/>
              <a:ext cx="5643558" cy="132037"/>
            </a:xfrm>
            <a:custGeom>
              <a:avLst/>
              <a:pathLst>
                <a:path w="5643558" h="132037">
                  <a:moveTo>
                    <a:pt x="0" y="132037"/>
                  </a:moveTo>
                  <a:lnTo>
                    <a:pt x="225742" y="79222"/>
                  </a:lnTo>
                  <a:lnTo>
                    <a:pt x="451484" y="79222"/>
                  </a:lnTo>
                  <a:lnTo>
                    <a:pt x="677227" y="52815"/>
                  </a:lnTo>
                  <a:lnTo>
                    <a:pt x="902969" y="79222"/>
                  </a:lnTo>
                  <a:lnTo>
                    <a:pt x="1128711" y="79222"/>
                  </a:lnTo>
                  <a:lnTo>
                    <a:pt x="1354454" y="79222"/>
                  </a:lnTo>
                  <a:lnTo>
                    <a:pt x="1580196" y="79222"/>
                  </a:lnTo>
                  <a:lnTo>
                    <a:pt x="1805938" y="79222"/>
                  </a:lnTo>
                  <a:lnTo>
                    <a:pt x="2031681" y="79222"/>
                  </a:lnTo>
                  <a:lnTo>
                    <a:pt x="2257423" y="79222"/>
                  </a:lnTo>
                  <a:lnTo>
                    <a:pt x="2483165" y="79222"/>
                  </a:lnTo>
                  <a:lnTo>
                    <a:pt x="2708908" y="79222"/>
                  </a:lnTo>
                  <a:lnTo>
                    <a:pt x="2934650" y="105630"/>
                  </a:lnTo>
                  <a:lnTo>
                    <a:pt x="3160393" y="79222"/>
                  </a:lnTo>
                  <a:lnTo>
                    <a:pt x="3386135" y="52815"/>
                  </a:lnTo>
                  <a:lnTo>
                    <a:pt x="3611877" y="26407"/>
                  </a:lnTo>
                  <a:lnTo>
                    <a:pt x="3837620" y="0"/>
                  </a:lnTo>
                  <a:lnTo>
                    <a:pt x="4063362" y="0"/>
                  </a:lnTo>
                  <a:lnTo>
                    <a:pt x="4289104" y="0"/>
                  </a:lnTo>
                  <a:lnTo>
                    <a:pt x="4514847" y="0"/>
                  </a:lnTo>
                  <a:lnTo>
                    <a:pt x="4740589" y="0"/>
                  </a:lnTo>
                  <a:lnTo>
                    <a:pt x="4966331" y="26407"/>
                  </a:lnTo>
                  <a:lnTo>
                    <a:pt x="5192074" y="26407"/>
                  </a:lnTo>
                  <a:lnTo>
                    <a:pt x="5417816" y="52815"/>
                  </a:lnTo>
                  <a:lnTo>
                    <a:pt x="5643558" y="79222"/>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176671"/>
              <a:ext cx="5643558" cy="132037"/>
            </a:xfrm>
            <a:custGeom>
              <a:avLst/>
              <a:pathLst>
                <a:path w="5643558" h="132037">
                  <a:moveTo>
                    <a:pt x="0" y="132037"/>
                  </a:moveTo>
                  <a:lnTo>
                    <a:pt x="225742" y="79222"/>
                  </a:lnTo>
                  <a:lnTo>
                    <a:pt x="451484" y="79222"/>
                  </a:lnTo>
                  <a:lnTo>
                    <a:pt x="677227" y="52815"/>
                  </a:lnTo>
                  <a:lnTo>
                    <a:pt x="902969" y="79222"/>
                  </a:lnTo>
                  <a:lnTo>
                    <a:pt x="1128711" y="79222"/>
                  </a:lnTo>
                  <a:lnTo>
                    <a:pt x="1354454" y="79222"/>
                  </a:lnTo>
                  <a:lnTo>
                    <a:pt x="1580196" y="79222"/>
                  </a:lnTo>
                  <a:lnTo>
                    <a:pt x="1805938" y="79222"/>
                  </a:lnTo>
                  <a:lnTo>
                    <a:pt x="2031681" y="79222"/>
                  </a:lnTo>
                  <a:lnTo>
                    <a:pt x="2257423" y="79222"/>
                  </a:lnTo>
                  <a:lnTo>
                    <a:pt x="2483165" y="79222"/>
                  </a:lnTo>
                  <a:lnTo>
                    <a:pt x="2708908" y="79222"/>
                  </a:lnTo>
                  <a:lnTo>
                    <a:pt x="2934650" y="105630"/>
                  </a:lnTo>
                  <a:lnTo>
                    <a:pt x="3160393" y="79222"/>
                  </a:lnTo>
                  <a:lnTo>
                    <a:pt x="3386135" y="52815"/>
                  </a:lnTo>
                  <a:lnTo>
                    <a:pt x="3611877" y="26407"/>
                  </a:lnTo>
                  <a:lnTo>
                    <a:pt x="3837620" y="0"/>
                  </a:lnTo>
                  <a:lnTo>
                    <a:pt x="4063362" y="0"/>
                  </a:lnTo>
                  <a:lnTo>
                    <a:pt x="4289104" y="0"/>
                  </a:lnTo>
                  <a:lnTo>
                    <a:pt x="4514847" y="0"/>
                  </a:lnTo>
                  <a:lnTo>
                    <a:pt x="4740589" y="0"/>
                  </a:lnTo>
                  <a:lnTo>
                    <a:pt x="4966331" y="26407"/>
                  </a:lnTo>
                  <a:lnTo>
                    <a:pt x="5192074" y="26407"/>
                  </a:lnTo>
                  <a:lnTo>
                    <a:pt x="5417816" y="52815"/>
                  </a:lnTo>
                  <a:lnTo>
                    <a:pt x="5643558" y="79222"/>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249463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7" name="tx117"/>
            <p:cNvSpPr/>
            <p:nvPr/>
          </p:nvSpPr>
          <p:spPr>
            <a:xfrm>
              <a:off x="3623350"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8" name="tx118"/>
            <p:cNvSpPr/>
            <p:nvPr/>
          </p:nvSpPr>
          <p:spPr>
            <a:xfrm>
              <a:off x="475206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5655031"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588077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610651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332258"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558000"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4" name="tx124"/>
            <p:cNvSpPr/>
            <p:nvPr/>
          </p:nvSpPr>
          <p:spPr>
            <a:xfrm>
              <a:off x="678374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700948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1365926"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249463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8" name="tx128"/>
            <p:cNvSpPr/>
            <p:nvPr/>
          </p:nvSpPr>
          <p:spPr>
            <a:xfrm>
              <a:off x="362335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9" name="tx129"/>
            <p:cNvSpPr/>
            <p:nvPr/>
          </p:nvSpPr>
          <p:spPr>
            <a:xfrm>
              <a:off x="4752062"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5655031"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88077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610651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33225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55800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678374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700948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402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8525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0" name="tx140"/>
            <p:cNvSpPr/>
            <p:nvPr/>
          </p:nvSpPr>
          <p:spPr>
            <a:xfrm>
              <a:off x="508103" y="196489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432434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Australia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Australia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Australia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5278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5714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6149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5496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65931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2080144"/>
              <a:ext cx="215906" cy="2970467"/>
            </a:xfrm>
            <a:prstGeom prst="rect">
              <a:avLst/>
            </a:prstGeom>
            <a:solidFill>
              <a:srgbClr val="0058AB">
                <a:alpha val="100000"/>
              </a:srgbClr>
            </a:solidFill>
          </p:spPr>
          <p:txBody>
            <a:bodyPr/>
            <a:lstStyle/>
            <a:p/>
          </p:txBody>
        </p:sp>
        <p:sp>
          <p:nvSpPr>
            <p:cNvPr id="39" name="rc39"/>
            <p:cNvSpPr/>
            <p:nvPr/>
          </p:nvSpPr>
          <p:spPr>
            <a:xfrm>
              <a:off x="1530867" y="2706424"/>
              <a:ext cx="215906" cy="2344187"/>
            </a:xfrm>
            <a:prstGeom prst="rect">
              <a:avLst/>
            </a:prstGeom>
            <a:solidFill>
              <a:srgbClr val="0058AB">
                <a:alpha val="100000"/>
              </a:srgbClr>
            </a:solidFill>
          </p:spPr>
          <p:txBody>
            <a:bodyPr/>
            <a:lstStyle/>
            <a:p/>
          </p:txBody>
        </p:sp>
        <p:sp>
          <p:nvSpPr>
            <p:cNvPr id="40" name="rc40"/>
            <p:cNvSpPr/>
            <p:nvPr/>
          </p:nvSpPr>
          <p:spPr>
            <a:xfrm>
              <a:off x="1770763" y="2664935"/>
              <a:ext cx="215906" cy="2385676"/>
            </a:xfrm>
            <a:prstGeom prst="rect">
              <a:avLst/>
            </a:prstGeom>
            <a:solidFill>
              <a:srgbClr val="0058AB">
                <a:alpha val="100000"/>
              </a:srgbClr>
            </a:solidFill>
          </p:spPr>
          <p:txBody>
            <a:bodyPr/>
            <a:lstStyle/>
            <a:p/>
          </p:txBody>
        </p:sp>
        <p:sp>
          <p:nvSpPr>
            <p:cNvPr id="41" name="rc41"/>
            <p:cNvSpPr/>
            <p:nvPr/>
          </p:nvSpPr>
          <p:spPr>
            <a:xfrm>
              <a:off x="2010660" y="2957988"/>
              <a:ext cx="215906" cy="2092622"/>
            </a:xfrm>
            <a:prstGeom prst="rect">
              <a:avLst/>
            </a:prstGeom>
            <a:solidFill>
              <a:srgbClr val="0058AB">
                <a:alpha val="100000"/>
              </a:srgbClr>
            </a:solidFill>
          </p:spPr>
          <p:txBody>
            <a:bodyPr/>
            <a:lstStyle/>
            <a:p/>
          </p:txBody>
        </p:sp>
        <p:sp>
          <p:nvSpPr>
            <p:cNvPr id="42" name="rc42"/>
            <p:cNvSpPr/>
            <p:nvPr/>
          </p:nvSpPr>
          <p:spPr>
            <a:xfrm>
              <a:off x="2250556" y="2623327"/>
              <a:ext cx="215906" cy="2427284"/>
            </a:xfrm>
            <a:prstGeom prst="rect">
              <a:avLst/>
            </a:prstGeom>
            <a:solidFill>
              <a:srgbClr val="0058AB">
                <a:alpha val="100000"/>
              </a:srgbClr>
            </a:solidFill>
          </p:spPr>
          <p:txBody>
            <a:bodyPr/>
            <a:lstStyle/>
            <a:p/>
          </p:txBody>
        </p:sp>
        <p:sp>
          <p:nvSpPr>
            <p:cNvPr id="43" name="rc43"/>
            <p:cNvSpPr/>
            <p:nvPr/>
          </p:nvSpPr>
          <p:spPr>
            <a:xfrm>
              <a:off x="2490453" y="2526479"/>
              <a:ext cx="215906" cy="2524132"/>
            </a:xfrm>
            <a:prstGeom prst="rect">
              <a:avLst/>
            </a:prstGeom>
            <a:solidFill>
              <a:srgbClr val="0058AB">
                <a:alpha val="100000"/>
              </a:srgbClr>
            </a:solidFill>
          </p:spPr>
          <p:txBody>
            <a:bodyPr/>
            <a:lstStyle/>
            <a:p/>
          </p:txBody>
        </p:sp>
        <p:sp>
          <p:nvSpPr>
            <p:cNvPr id="44" name="rc44"/>
            <p:cNvSpPr/>
            <p:nvPr/>
          </p:nvSpPr>
          <p:spPr>
            <a:xfrm>
              <a:off x="2730349" y="2463469"/>
              <a:ext cx="215906" cy="2587142"/>
            </a:xfrm>
            <a:prstGeom prst="rect">
              <a:avLst/>
            </a:prstGeom>
            <a:solidFill>
              <a:srgbClr val="0058AB">
                <a:alpha val="100000"/>
              </a:srgbClr>
            </a:solidFill>
          </p:spPr>
          <p:txBody>
            <a:bodyPr/>
            <a:lstStyle/>
            <a:p/>
          </p:txBody>
        </p:sp>
        <p:sp>
          <p:nvSpPr>
            <p:cNvPr id="45" name="rc45"/>
            <p:cNvSpPr/>
            <p:nvPr/>
          </p:nvSpPr>
          <p:spPr>
            <a:xfrm>
              <a:off x="2970245" y="2282567"/>
              <a:ext cx="215906" cy="2768044"/>
            </a:xfrm>
            <a:prstGeom prst="rect">
              <a:avLst/>
            </a:prstGeom>
            <a:solidFill>
              <a:srgbClr val="0058AB">
                <a:alpha val="100000"/>
              </a:srgbClr>
            </a:solidFill>
          </p:spPr>
          <p:txBody>
            <a:bodyPr/>
            <a:lstStyle/>
            <a:p/>
          </p:txBody>
        </p:sp>
        <p:sp>
          <p:nvSpPr>
            <p:cNvPr id="46" name="rc46"/>
            <p:cNvSpPr/>
            <p:nvPr/>
          </p:nvSpPr>
          <p:spPr>
            <a:xfrm>
              <a:off x="3210142" y="2191937"/>
              <a:ext cx="215906" cy="2858674"/>
            </a:xfrm>
            <a:prstGeom prst="rect">
              <a:avLst/>
            </a:prstGeom>
            <a:solidFill>
              <a:srgbClr val="0058AB">
                <a:alpha val="100000"/>
              </a:srgbClr>
            </a:solidFill>
          </p:spPr>
          <p:txBody>
            <a:bodyPr/>
            <a:lstStyle/>
            <a:p/>
          </p:txBody>
        </p:sp>
        <p:sp>
          <p:nvSpPr>
            <p:cNvPr id="47" name="rc47"/>
            <p:cNvSpPr/>
            <p:nvPr/>
          </p:nvSpPr>
          <p:spPr>
            <a:xfrm>
              <a:off x="3450038" y="2197915"/>
              <a:ext cx="215906" cy="2852696"/>
            </a:xfrm>
            <a:prstGeom prst="rect">
              <a:avLst/>
            </a:prstGeom>
            <a:solidFill>
              <a:srgbClr val="0058AB">
                <a:alpha val="100000"/>
              </a:srgbClr>
            </a:solidFill>
          </p:spPr>
          <p:txBody>
            <a:bodyPr/>
            <a:lstStyle/>
            <a:p/>
          </p:txBody>
        </p:sp>
        <p:sp>
          <p:nvSpPr>
            <p:cNvPr id="48" name="rc48"/>
            <p:cNvSpPr/>
            <p:nvPr/>
          </p:nvSpPr>
          <p:spPr>
            <a:xfrm>
              <a:off x="3689935" y="2176633"/>
              <a:ext cx="215906" cy="2873978"/>
            </a:xfrm>
            <a:prstGeom prst="rect">
              <a:avLst/>
            </a:prstGeom>
            <a:solidFill>
              <a:srgbClr val="0058AB">
                <a:alpha val="100000"/>
              </a:srgbClr>
            </a:solidFill>
          </p:spPr>
          <p:txBody>
            <a:bodyPr/>
            <a:lstStyle/>
            <a:p/>
          </p:txBody>
        </p:sp>
        <p:sp>
          <p:nvSpPr>
            <p:cNvPr id="49" name="rc49"/>
            <p:cNvSpPr/>
            <p:nvPr/>
          </p:nvSpPr>
          <p:spPr>
            <a:xfrm>
              <a:off x="3929831" y="2173883"/>
              <a:ext cx="215906" cy="2876728"/>
            </a:xfrm>
            <a:prstGeom prst="rect">
              <a:avLst/>
            </a:prstGeom>
            <a:solidFill>
              <a:srgbClr val="0058AB">
                <a:alpha val="100000"/>
              </a:srgbClr>
            </a:solidFill>
          </p:spPr>
          <p:txBody>
            <a:bodyPr/>
            <a:lstStyle/>
            <a:p/>
          </p:txBody>
        </p:sp>
        <p:sp>
          <p:nvSpPr>
            <p:cNvPr id="50" name="rc50"/>
            <p:cNvSpPr/>
            <p:nvPr/>
          </p:nvSpPr>
          <p:spPr>
            <a:xfrm>
              <a:off x="4169728" y="2109796"/>
              <a:ext cx="215906" cy="2940815"/>
            </a:xfrm>
            <a:prstGeom prst="rect">
              <a:avLst/>
            </a:prstGeom>
            <a:solidFill>
              <a:srgbClr val="0058AB">
                <a:alpha val="100000"/>
              </a:srgbClr>
            </a:solidFill>
          </p:spPr>
          <p:txBody>
            <a:bodyPr/>
            <a:lstStyle/>
            <a:p/>
          </p:txBody>
        </p:sp>
        <p:sp>
          <p:nvSpPr>
            <p:cNvPr id="51" name="rc51"/>
            <p:cNvSpPr/>
            <p:nvPr/>
          </p:nvSpPr>
          <p:spPr>
            <a:xfrm>
              <a:off x="4409624" y="1757558"/>
              <a:ext cx="215906" cy="3293053"/>
            </a:xfrm>
            <a:prstGeom prst="rect">
              <a:avLst/>
            </a:prstGeom>
            <a:solidFill>
              <a:srgbClr val="0058AB">
                <a:alpha val="100000"/>
              </a:srgbClr>
            </a:solidFill>
          </p:spPr>
          <p:txBody>
            <a:bodyPr/>
            <a:lstStyle/>
            <a:p/>
          </p:txBody>
        </p:sp>
        <p:sp>
          <p:nvSpPr>
            <p:cNvPr id="52" name="rc52"/>
            <p:cNvSpPr/>
            <p:nvPr/>
          </p:nvSpPr>
          <p:spPr>
            <a:xfrm>
              <a:off x="4649521" y="2186796"/>
              <a:ext cx="215906" cy="2863815"/>
            </a:xfrm>
            <a:prstGeom prst="rect">
              <a:avLst/>
            </a:prstGeom>
            <a:solidFill>
              <a:srgbClr val="0058AB">
                <a:alpha val="100000"/>
              </a:srgbClr>
            </a:solidFill>
          </p:spPr>
          <p:txBody>
            <a:bodyPr/>
            <a:lstStyle/>
            <a:p/>
          </p:txBody>
        </p:sp>
        <p:sp>
          <p:nvSpPr>
            <p:cNvPr id="53" name="rc53"/>
            <p:cNvSpPr/>
            <p:nvPr/>
          </p:nvSpPr>
          <p:spPr>
            <a:xfrm>
              <a:off x="4889417" y="2500773"/>
              <a:ext cx="215906" cy="2549838"/>
            </a:xfrm>
            <a:prstGeom prst="rect">
              <a:avLst/>
            </a:prstGeom>
            <a:solidFill>
              <a:srgbClr val="0058AB">
                <a:alpha val="100000"/>
              </a:srgbClr>
            </a:solidFill>
          </p:spPr>
          <p:txBody>
            <a:bodyPr/>
            <a:lstStyle/>
            <a:p/>
          </p:txBody>
        </p:sp>
        <p:sp>
          <p:nvSpPr>
            <p:cNvPr id="54" name="rc54"/>
            <p:cNvSpPr/>
            <p:nvPr/>
          </p:nvSpPr>
          <p:spPr>
            <a:xfrm>
              <a:off x="5129313" y="2834956"/>
              <a:ext cx="215906" cy="2215654"/>
            </a:xfrm>
            <a:prstGeom prst="rect">
              <a:avLst/>
            </a:prstGeom>
            <a:solidFill>
              <a:srgbClr val="0058AB">
                <a:alpha val="100000"/>
              </a:srgbClr>
            </a:solidFill>
          </p:spPr>
          <p:txBody>
            <a:bodyPr/>
            <a:lstStyle/>
            <a:p/>
          </p:txBody>
        </p:sp>
        <p:sp>
          <p:nvSpPr>
            <p:cNvPr id="55" name="rc55"/>
            <p:cNvSpPr/>
            <p:nvPr/>
          </p:nvSpPr>
          <p:spPr>
            <a:xfrm>
              <a:off x="5369210" y="3213857"/>
              <a:ext cx="215906" cy="1836754"/>
            </a:xfrm>
            <a:prstGeom prst="rect">
              <a:avLst/>
            </a:prstGeom>
            <a:solidFill>
              <a:srgbClr val="0058AB">
                <a:alpha val="100000"/>
              </a:srgbClr>
            </a:solidFill>
          </p:spPr>
          <p:txBody>
            <a:bodyPr/>
            <a:lstStyle/>
            <a:p/>
          </p:txBody>
        </p:sp>
        <p:sp>
          <p:nvSpPr>
            <p:cNvPr id="56" name="rc56"/>
            <p:cNvSpPr/>
            <p:nvPr/>
          </p:nvSpPr>
          <p:spPr>
            <a:xfrm>
              <a:off x="5609106" y="3178585"/>
              <a:ext cx="215906" cy="1872025"/>
            </a:xfrm>
            <a:prstGeom prst="rect">
              <a:avLst/>
            </a:prstGeom>
            <a:solidFill>
              <a:srgbClr val="0058AB">
                <a:alpha val="100000"/>
              </a:srgbClr>
            </a:solidFill>
          </p:spPr>
          <p:txBody>
            <a:bodyPr/>
            <a:lstStyle/>
            <a:p/>
          </p:txBody>
        </p:sp>
        <p:sp>
          <p:nvSpPr>
            <p:cNvPr id="57" name="rc57"/>
            <p:cNvSpPr/>
            <p:nvPr/>
          </p:nvSpPr>
          <p:spPr>
            <a:xfrm>
              <a:off x="5849003" y="3230477"/>
              <a:ext cx="215906" cy="1820134"/>
            </a:xfrm>
            <a:prstGeom prst="rect">
              <a:avLst/>
            </a:prstGeom>
            <a:solidFill>
              <a:srgbClr val="0058AB">
                <a:alpha val="100000"/>
              </a:srgbClr>
            </a:solidFill>
          </p:spPr>
          <p:txBody>
            <a:bodyPr/>
            <a:lstStyle/>
            <a:p/>
          </p:txBody>
        </p:sp>
        <p:sp>
          <p:nvSpPr>
            <p:cNvPr id="58" name="rc58"/>
            <p:cNvSpPr/>
            <p:nvPr/>
          </p:nvSpPr>
          <p:spPr>
            <a:xfrm>
              <a:off x="6088899" y="3290737"/>
              <a:ext cx="215906" cy="1759873"/>
            </a:xfrm>
            <a:prstGeom prst="rect">
              <a:avLst/>
            </a:prstGeom>
            <a:solidFill>
              <a:srgbClr val="0058AB">
                <a:alpha val="100000"/>
              </a:srgbClr>
            </a:solidFill>
          </p:spPr>
          <p:txBody>
            <a:bodyPr/>
            <a:lstStyle/>
            <a:p/>
          </p:txBody>
        </p:sp>
        <p:sp>
          <p:nvSpPr>
            <p:cNvPr id="59" name="rc59"/>
            <p:cNvSpPr/>
            <p:nvPr/>
          </p:nvSpPr>
          <p:spPr>
            <a:xfrm>
              <a:off x="6328796" y="3237531"/>
              <a:ext cx="215906" cy="1813080"/>
            </a:xfrm>
            <a:prstGeom prst="rect">
              <a:avLst/>
            </a:prstGeom>
            <a:solidFill>
              <a:srgbClr val="0058AB">
                <a:alpha val="100000"/>
              </a:srgbClr>
            </a:solidFill>
          </p:spPr>
          <p:txBody>
            <a:bodyPr/>
            <a:lstStyle/>
            <a:p/>
          </p:txBody>
        </p:sp>
        <p:sp>
          <p:nvSpPr>
            <p:cNvPr id="60" name="rc60"/>
            <p:cNvSpPr/>
            <p:nvPr/>
          </p:nvSpPr>
          <p:spPr>
            <a:xfrm>
              <a:off x="6568692" y="2880869"/>
              <a:ext cx="215906" cy="2169742"/>
            </a:xfrm>
            <a:prstGeom prst="rect">
              <a:avLst/>
            </a:prstGeom>
            <a:solidFill>
              <a:srgbClr val="0058AB">
                <a:alpha val="100000"/>
              </a:srgbClr>
            </a:solidFill>
          </p:spPr>
          <p:txBody>
            <a:bodyPr/>
            <a:lstStyle/>
            <a:p/>
          </p:txBody>
        </p:sp>
        <p:sp>
          <p:nvSpPr>
            <p:cNvPr id="61" name="rc61"/>
            <p:cNvSpPr/>
            <p:nvPr/>
          </p:nvSpPr>
          <p:spPr>
            <a:xfrm>
              <a:off x="6808589" y="2873337"/>
              <a:ext cx="215906" cy="2177274"/>
            </a:xfrm>
            <a:prstGeom prst="rect">
              <a:avLst/>
            </a:prstGeom>
            <a:solidFill>
              <a:srgbClr val="0058AB">
                <a:alpha val="100000"/>
              </a:srgbClr>
            </a:solidFill>
          </p:spPr>
          <p:txBody>
            <a:bodyPr/>
            <a:lstStyle/>
            <a:p/>
          </p:txBody>
        </p:sp>
        <p:sp>
          <p:nvSpPr>
            <p:cNvPr id="62" name="rc62"/>
            <p:cNvSpPr/>
            <p:nvPr/>
          </p:nvSpPr>
          <p:spPr>
            <a:xfrm>
              <a:off x="7048485" y="2503762"/>
              <a:ext cx="215906" cy="2546849"/>
            </a:xfrm>
            <a:prstGeom prst="rect">
              <a:avLst/>
            </a:prstGeom>
            <a:solidFill>
              <a:srgbClr val="0058AB">
                <a:alpha val="100000"/>
              </a:srgbClr>
            </a:solidFill>
          </p:spPr>
          <p:txBody>
            <a:bodyPr/>
            <a:lstStyle/>
            <a:p/>
          </p:txBody>
        </p:sp>
        <p:sp>
          <p:nvSpPr>
            <p:cNvPr id="63" name="rc63"/>
            <p:cNvSpPr/>
            <p:nvPr/>
          </p:nvSpPr>
          <p:spPr>
            <a:xfrm>
              <a:off x="7288381" y="2146024"/>
              <a:ext cx="215906" cy="2904587"/>
            </a:xfrm>
            <a:prstGeom prst="rect">
              <a:avLst/>
            </a:prstGeom>
            <a:solidFill>
              <a:srgbClr val="0058AB">
                <a:alpha val="100000"/>
              </a:srgbClr>
            </a:solidFill>
          </p:spPr>
          <p:txBody>
            <a:bodyPr/>
            <a:lstStyle/>
            <a:p/>
          </p:txBody>
        </p:sp>
        <p:sp>
          <p:nvSpPr>
            <p:cNvPr id="64" name="rc64"/>
            <p:cNvSpPr/>
            <p:nvPr/>
          </p:nvSpPr>
          <p:spPr>
            <a:xfrm>
              <a:off x="8487864" y="4140484"/>
              <a:ext cx="215906" cy="910127"/>
            </a:xfrm>
            <a:prstGeom prst="rect">
              <a:avLst/>
            </a:prstGeom>
            <a:solidFill>
              <a:srgbClr val="69DBFF">
                <a:alpha val="100000"/>
              </a:srgbClr>
            </a:solidFill>
          </p:spPr>
          <p:txBody>
            <a:bodyPr/>
            <a:lstStyle/>
            <a:p/>
          </p:txBody>
        </p:sp>
        <p:sp>
          <p:nvSpPr>
            <p:cNvPr id="65" name="pl65"/>
            <p:cNvSpPr/>
            <p:nvPr/>
          </p:nvSpPr>
          <p:spPr>
            <a:xfrm>
              <a:off x="6196853" y="3230477"/>
              <a:ext cx="2398964" cy="910067"/>
            </a:xfrm>
            <a:custGeom>
              <a:avLst/>
              <a:pathLst>
                <a:path w="2398964" h="910067">
                  <a:moveTo>
                    <a:pt x="0" y="0"/>
                  </a:moveTo>
                  <a:lnTo>
                    <a:pt x="239896" y="91006"/>
                  </a:lnTo>
                  <a:lnTo>
                    <a:pt x="479792" y="182013"/>
                  </a:lnTo>
                  <a:lnTo>
                    <a:pt x="719689" y="273020"/>
                  </a:lnTo>
                  <a:lnTo>
                    <a:pt x="959585" y="364026"/>
                  </a:lnTo>
                  <a:lnTo>
                    <a:pt x="1199482" y="455033"/>
                  </a:lnTo>
                  <a:lnTo>
                    <a:pt x="1439378" y="546040"/>
                  </a:lnTo>
                  <a:lnTo>
                    <a:pt x="1679275" y="637047"/>
                  </a:lnTo>
                  <a:lnTo>
                    <a:pt x="1919171" y="728053"/>
                  </a:lnTo>
                  <a:lnTo>
                    <a:pt x="2159067" y="819060"/>
                  </a:lnTo>
                  <a:lnTo>
                    <a:pt x="2398964" y="910067"/>
                  </a:lnTo>
                </a:path>
              </a:pathLst>
            </a:custGeom>
            <a:ln w="13550" cap="flat">
              <a:solidFill>
                <a:srgbClr val="000000">
                  <a:alpha val="100000"/>
                </a:srgbClr>
              </a:solidFill>
              <a:prstDash val="solid"/>
              <a:round/>
            </a:ln>
          </p:spPr>
          <p:txBody>
            <a:bodyPr/>
            <a:lstStyle/>
            <a:p/>
          </p:txBody>
        </p:sp>
        <p:sp>
          <p:nvSpPr>
            <p:cNvPr id="66" name="pt66"/>
            <p:cNvSpPr/>
            <p:nvPr/>
          </p:nvSpPr>
          <p:spPr>
            <a:xfrm>
              <a:off x="6172027" y="32056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32966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3876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4786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5696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6606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7516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8426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933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0247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1157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9753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60188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900002"/>
              <a:ext cx="201456" cy="201456"/>
            </a:xfrm>
            <a:prstGeom prst="rect">
              <a:avLst/>
            </a:prstGeom>
            <a:solidFill>
              <a:srgbClr val="0058AB">
                <a:alpha val="100000"/>
              </a:srgbClr>
            </a:solidFill>
          </p:spPr>
          <p:txBody>
            <a:bodyPr/>
            <a:lstStyle/>
            <a:p/>
          </p:txBody>
        </p:sp>
        <p:sp>
          <p:nvSpPr>
            <p:cNvPr id="110" name="rc110"/>
            <p:cNvSpPr/>
            <p:nvPr/>
          </p:nvSpPr>
          <p:spPr>
            <a:xfrm>
              <a:off x="4563470" y="5900002"/>
              <a:ext cx="201456" cy="201456"/>
            </a:xfrm>
            <a:prstGeom prst="rect">
              <a:avLst/>
            </a:prstGeom>
            <a:solidFill>
              <a:srgbClr val="69DBFF">
                <a:alpha val="100000"/>
              </a:srgbClr>
            </a:solidFill>
          </p:spPr>
          <p:txBody>
            <a:bodyPr/>
            <a:lstStyle/>
            <a:p/>
          </p:txBody>
        </p:sp>
        <p:sp>
          <p:nvSpPr>
            <p:cNvPr id="111" name="tx111"/>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68718" y="1330710"/>
              <a:ext cx="60573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Australia</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113%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113%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97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31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664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14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94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50331"/>
              <a:ext cx="239888" cy="957689"/>
            </a:xfrm>
            <a:prstGeom prst="rect">
              <a:avLst/>
            </a:prstGeom>
            <a:solidFill>
              <a:srgbClr val="80BD41">
                <a:alpha val="100000"/>
              </a:srgbClr>
            </a:solidFill>
          </p:spPr>
          <p:txBody>
            <a:bodyPr/>
            <a:lstStyle/>
            <a:p/>
          </p:txBody>
        </p:sp>
        <p:sp>
          <p:nvSpPr>
            <p:cNvPr id="23" name="rc23"/>
            <p:cNvSpPr/>
            <p:nvPr/>
          </p:nvSpPr>
          <p:spPr>
            <a:xfrm>
              <a:off x="1296273" y="3243940"/>
              <a:ext cx="239888" cy="106390"/>
            </a:xfrm>
            <a:prstGeom prst="rect">
              <a:avLst/>
            </a:prstGeom>
            <a:solidFill>
              <a:srgbClr val="1CABE2">
                <a:alpha val="100000"/>
              </a:srgbClr>
            </a:solidFill>
          </p:spPr>
          <p:txBody>
            <a:bodyPr/>
            <a:lstStyle/>
            <a:p/>
          </p:txBody>
        </p:sp>
        <p:sp>
          <p:nvSpPr>
            <p:cNvPr id="24" name="rc24"/>
            <p:cNvSpPr/>
            <p:nvPr/>
          </p:nvSpPr>
          <p:spPr>
            <a:xfrm>
              <a:off x="1562816" y="3342365"/>
              <a:ext cx="239888" cy="965656"/>
            </a:xfrm>
            <a:prstGeom prst="rect">
              <a:avLst/>
            </a:prstGeom>
            <a:solidFill>
              <a:srgbClr val="80BD41">
                <a:alpha val="100000"/>
              </a:srgbClr>
            </a:solidFill>
          </p:spPr>
          <p:txBody>
            <a:bodyPr/>
            <a:lstStyle/>
            <a:p/>
          </p:txBody>
        </p:sp>
        <p:sp>
          <p:nvSpPr>
            <p:cNvPr id="25" name="rc25"/>
            <p:cNvSpPr/>
            <p:nvPr/>
          </p:nvSpPr>
          <p:spPr>
            <a:xfrm>
              <a:off x="1562816" y="3258374"/>
              <a:ext cx="239888" cy="83990"/>
            </a:xfrm>
            <a:prstGeom prst="rect">
              <a:avLst/>
            </a:prstGeom>
            <a:solidFill>
              <a:srgbClr val="1CABE2">
                <a:alpha val="100000"/>
              </a:srgbClr>
            </a:solidFill>
          </p:spPr>
          <p:txBody>
            <a:bodyPr/>
            <a:lstStyle/>
            <a:p/>
          </p:txBody>
        </p:sp>
        <p:sp>
          <p:nvSpPr>
            <p:cNvPr id="26" name="rc26"/>
            <p:cNvSpPr/>
            <p:nvPr/>
          </p:nvSpPr>
          <p:spPr>
            <a:xfrm>
              <a:off x="1829360" y="3325233"/>
              <a:ext cx="239888" cy="982788"/>
            </a:xfrm>
            <a:prstGeom prst="rect">
              <a:avLst/>
            </a:prstGeom>
            <a:solidFill>
              <a:srgbClr val="80BD41">
                <a:alpha val="100000"/>
              </a:srgbClr>
            </a:solidFill>
          </p:spPr>
          <p:txBody>
            <a:bodyPr/>
            <a:lstStyle/>
            <a:p/>
          </p:txBody>
        </p:sp>
        <p:sp>
          <p:nvSpPr>
            <p:cNvPr id="27" name="rc27"/>
            <p:cNvSpPr/>
            <p:nvPr/>
          </p:nvSpPr>
          <p:spPr>
            <a:xfrm>
              <a:off x="1829360" y="3239786"/>
              <a:ext cx="239888" cy="85446"/>
            </a:xfrm>
            <a:prstGeom prst="rect">
              <a:avLst/>
            </a:prstGeom>
            <a:solidFill>
              <a:srgbClr val="1CABE2">
                <a:alpha val="100000"/>
              </a:srgbClr>
            </a:solidFill>
          </p:spPr>
          <p:txBody>
            <a:bodyPr/>
            <a:lstStyle/>
            <a:p/>
          </p:txBody>
        </p:sp>
        <p:sp>
          <p:nvSpPr>
            <p:cNvPr id="28" name="rc28"/>
            <p:cNvSpPr/>
            <p:nvPr/>
          </p:nvSpPr>
          <p:spPr>
            <a:xfrm>
              <a:off x="2095903" y="3312084"/>
              <a:ext cx="239888" cy="995937"/>
            </a:xfrm>
            <a:prstGeom prst="rect">
              <a:avLst/>
            </a:prstGeom>
            <a:solidFill>
              <a:srgbClr val="80BD41">
                <a:alpha val="100000"/>
              </a:srgbClr>
            </a:solidFill>
          </p:spPr>
          <p:txBody>
            <a:bodyPr/>
            <a:lstStyle/>
            <a:p/>
          </p:txBody>
        </p:sp>
        <p:sp>
          <p:nvSpPr>
            <p:cNvPr id="29" name="rc29"/>
            <p:cNvSpPr/>
            <p:nvPr/>
          </p:nvSpPr>
          <p:spPr>
            <a:xfrm>
              <a:off x="2095903" y="3237130"/>
              <a:ext cx="239888" cy="74953"/>
            </a:xfrm>
            <a:prstGeom prst="rect">
              <a:avLst/>
            </a:prstGeom>
            <a:solidFill>
              <a:srgbClr val="1CABE2">
                <a:alpha val="100000"/>
              </a:srgbClr>
            </a:solidFill>
          </p:spPr>
          <p:txBody>
            <a:bodyPr/>
            <a:lstStyle/>
            <a:p/>
          </p:txBody>
        </p:sp>
        <p:sp>
          <p:nvSpPr>
            <p:cNvPr id="30" name="rc30"/>
            <p:cNvSpPr/>
            <p:nvPr/>
          </p:nvSpPr>
          <p:spPr>
            <a:xfrm>
              <a:off x="2362446" y="3308058"/>
              <a:ext cx="239888" cy="999963"/>
            </a:xfrm>
            <a:prstGeom prst="rect">
              <a:avLst/>
            </a:prstGeom>
            <a:solidFill>
              <a:srgbClr val="80BD41">
                <a:alpha val="100000"/>
              </a:srgbClr>
            </a:solidFill>
          </p:spPr>
          <p:txBody>
            <a:bodyPr/>
            <a:lstStyle/>
            <a:p/>
          </p:txBody>
        </p:sp>
        <p:sp>
          <p:nvSpPr>
            <p:cNvPr id="31" name="rc31"/>
            <p:cNvSpPr/>
            <p:nvPr/>
          </p:nvSpPr>
          <p:spPr>
            <a:xfrm>
              <a:off x="2362446" y="3221112"/>
              <a:ext cx="239888" cy="86945"/>
            </a:xfrm>
            <a:prstGeom prst="rect">
              <a:avLst/>
            </a:prstGeom>
            <a:solidFill>
              <a:srgbClr val="1CABE2">
                <a:alpha val="100000"/>
              </a:srgbClr>
            </a:solidFill>
          </p:spPr>
          <p:txBody>
            <a:bodyPr/>
            <a:lstStyle/>
            <a:p/>
          </p:txBody>
        </p:sp>
        <p:sp>
          <p:nvSpPr>
            <p:cNvPr id="32" name="rc32"/>
            <p:cNvSpPr/>
            <p:nvPr/>
          </p:nvSpPr>
          <p:spPr>
            <a:xfrm>
              <a:off x="2628989" y="3268182"/>
              <a:ext cx="239888" cy="1039838"/>
            </a:xfrm>
            <a:prstGeom prst="rect">
              <a:avLst/>
            </a:prstGeom>
            <a:solidFill>
              <a:srgbClr val="80BD41">
                <a:alpha val="100000"/>
              </a:srgbClr>
            </a:solidFill>
          </p:spPr>
          <p:txBody>
            <a:bodyPr/>
            <a:lstStyle/>
            <a:p/>
          </p:txBody>
        </p:sp>
        <p:sp>
          <p:nvSpPr>
            <p:cNvPr id="33" name="rc33"/>
            <p:cNvSpPr/>
            <p:nvPr/>
          </p:nvSpPr>
          <p:spPr>
            <a:xfrm>
              <a:off x="2628989" y="3177767"/>
              <a:ext cx="239888" cy="90415"/>
            </a:xfrm>
            <a:prstGeom prst="rect">
              <a:avLst/>
            </a:prstGeom>
            <a:solidFill>
              <a:srgbClr val="1CABE2">
                <a:alpha val="100000"/>
              </a:srgbClr>
            </a:solidFill>
          </p:spPr>
          <p:txBody>
            <a:bodyPr/>
            <a:lstStyle/>
            <a:p/>
          </p:txBody>
        </p:sp>
        <p:sp>
          <p:nvSpPr>
            <p:cNvPr id="34" name="rc34"/>
            <p:cNvSpPr/>
            <p:nvPr/>
          </p:nvSpPr>
          <p:spPr>
            <a:xfrm>
              <a:off x="2895532" y="3242227"/>
              <a:ext cx="239888" cy="1065793"/>
            </a:xfrm>
            <a:prstGeom prst="rect">
              <a:avLst/>
            </a:prstGeom>
            <a:solidFill>
              <a:srgbClr val="80BD41">
                <a:alpha val="100000"/>
              </a:srgbClr>
            </a:solidFill>
          </p:spPr>
          <p:txBody>
            <a:bodyPr/>
            <a:lstStyle/>
            <a:p/>
          </p:txBody>
        </p:sp>
        <p:sp>
          <p:nvSpPr>
            <p:cNvPr id="35" name="rc35"/>
            <p:cNvSpPr/>
            <p:nvPr/>
          </p:nvSpPr>
          <p:spPr>
            <a:xfrm>
              <a:off x="2895532" y="3149542"/>
              <a:ext cx="239888" cy="92685"/>
            </a:xfrm>
            <a:prstGeom prst="rect">
              <a:avLst/>
            </a:prstGeom>
            <a:solidFill>
              <a:srgbClr val="1CABE2">
                <a:alpha val="100000"/>
              </a:srgbClr>
            </a:solidFill>
          </p:spPr>
          <p:txBody>
            <a:bodyPr/>
            <a:lstStyle/>
            <a:p/>
          </p:txBody>
        </p:sp>
        <p:sp>
          <p:nvSpPr>
            <p:cNvPr id="36" name="rc36"/>
            <p:cNvSpPr/>
            <p:nvPr/>
          </p:nvSpPr>
          <p:spPr>
            <a:xfrm>
              <a:off x="3162075" y="3167702"/>
              <a:ext cx="239888" cy="1140319"/>
            </a:xfrm>
            <a:prstGeom prst="rect">
              <a:avLst/>
            </a:prstGeom>
            <a:solidFill>
              <a:srgbClr val="80BD41">
                <a:alpha val="100000"/>
              </a:srgbClr>
            </a:solidFill>
          </p:spPr>
          <p:txBody>
            <a:bodyPr/>
            <a:lstStyle/>
            <a:p/>
          </p:txBody>
        </p:sp>
        <p:sp>
          <p:nvSpPr>
            <p:cNvPr id="37" name="rc37"/>
            <p:cNvSpPr/>
            <p:nvPr/>
          </p:nvSpPr>
          <p:spPr>
            <a:xfrm>
              <a:off x="3162075" y="3068550"/>
              <a:ext cx="239888" cy="99152"/>
            </a:xfrm>
            <a:prstGeom prst="rect">
              <a:avLst/>
            </a:prstGeom>
            <a:solidFill>
              <a:srgbClr val="1CABE2">
                <a:alpha val="100000"/>
              </a:srgbClr>
            </a:solidFill>
          </p:spPr>
          <p:txBody>
            <a:bodyPr/>
            <a:lstStyle/>
            <a:p/>
          </p:txBody>
        </p:sp>
        <p:sp>
          <p:nvSpPr>
            <p:cNvPr id="38" name="rc38"/>
            <p:cNvSpPr/>
            <p:nvPr/>
          </p:nvSpPr>
          <p:spPr>
            <a:xfrm>
              <a:off x="3428618" y="3130397"/>
              <a:ext cx="239888" cy="1177624"/>
            </a:xfrm>
            <a:prstGeom prst="rect">
              <a:avLst/>
            </a:prstGeom>
            <a:solidFill>
              <a:srgbClr val="80BD41">
                <a:alpha val="100000"/>
              </a:srgbClr>
            </a:solidFill>
          </p:spPr>
          <p:txBody>
            <a:bodyPr/>
            <a:lstStyle/>
            <a:p/>
          </p:txBody>
        </p:sp>
        <p:sp>
          <p:nvSpPr>
            <p:cNvPr id="39" name="rc39"/>
            <p:cNvSpPr/>
            <p:nvPr/>
          </p:nvSpPr>
          <p:spPr>
            <a:xfrm>
              <a:off x="3428618" y="3027989"/>
              <a:ext cx="239888" cy="102407"/>
            </a:xfrm>
            <a:prstGeom prst="rect">
              <a:avLst/>
            </a:prstGeom>
            <a:solidFill>
              <a:srgbClr val="1CABE2">
                <a:alpha val="100000"/>
              </a:srgbClr>
            </a:solidFill>
          </p:spPr>
          <p:txBody>
            <a:bodyPr/>
            <a:lstStyle/>
            <a:p/>
          </p:txBody>
        </p:sp>
        <p:sp>
          <p:nvSpPr>
            <p:cNvPr id="40" name="rc40"/>
            <p:cNvSpPr/>
            <p:nvPr/>
          </p:nvSpPr>
          <p:spPr>
            <a:xfrm>
              <a:off x="3695161" y="3132838"/>
              <a:ext cx="239888" cy="1175183"/>
            </a:xfrm>
            <a:prstGeom prst="rect">
              <a:avLst/>
            </a:prstGeom>
            <a:solidFill>
              <a:srgbClr val="80BD41">
                <a:alpha val="100000"/>
              </a:srgbClr>
            </a:solidFill>
          </p:spPr>
          <p:txBody>
            <a:bodyPr/>
            <a:lstStyle/>
            <a:p/>
          </p:txBody>
        </p:sp>
        <p:sp>
          <p:nvSpPr>
            <p:cNvPr id="41" name="rc41"/>
            <p:cNvSpPr/>
            <p:nvPr/>
          </p:nvSpPr>
          <p:spPr>
            <a:xfrm>
              <a:off x="3695161" y="3030645"/>
              <a:ext cx="239888" cy="102193"/>
            </a:xfrm>
            <a:prstGeom prst="rect">
              <a:avLst/>
            </a:prstGeom>
            <a:solidFill>
              <a:srgbClr val="1CABE2">
                <a:alpha val="100000"/>
              </a:srgbClr>
            </a:solidFill>
          </p:spPr>
          <p:txBody>
            <a:bodyPr/>
            <a:lstStyle/>
            <a:p/>
          </p:txBody>
        </p:sp>
        <p:sp>
          <p:nvSpPr>
            <p:cNvPr id="42" name="rc42"/>
            <p:cNvSpPr/>
            <p:nvPr/>
          </p:nvSpPr>
          <p:spPr>
            <a:xfrm>
              <a:off x="3961705" y="3124101"/>
              <a:ext cx="239888" cy="1183920"/>
            </a:xfrm>
            <a:prstGeom prst="rect">
              <a:avLst/>
            </a:prstGeom>
            <a:solidFill>
              <a:srgbClr val="80BD41">
                <a:alpha val="100000"/>
              </a:srgbClr>
            </a:solidFill>
          </p:spPr>
          <p:txBody>
            <a:bodyPr/>
            <a:lstStyle/>
            <a:p/>
          </p:txBody>
        </p:sp>
        <p:sp>
          <p:nvSpPr>
            <p:cNvPr id="43" name="rc43"/>
            <p:cNvSpPr/>
            <p:nvPr/>
          </p:nvSpPr>
          <p:spPr>
            <a:xfrm>
              <a:off x="3961705" y="3021136"/>
              <a:ext cx="239888" cy="102964"/>
            </a:xfrm>
            <a:prstGeom prst="rect">
              <a:avLst/>
            </a:prstGeom>
            <a:solidFill>
              <a:srgbClr val="1CABE2">
                <a:alpha val="100000"/>
              </a:srgbClr>
            </a:solidFill>
          </p:spPr>
          <p:txBody>
            <a:bodyPr/>
            <a:lstStyle/>
            <a:p/>
          </p:txBody>
        </p:sp>
        <p:sp>
          <p:nvSpPr>
            <p:cNvPr id="44" name="rc44"/>
            <p:cNvSpPr/>
            <p:nvPr/>
          </p:nvSpPr>
          <p:spPr>
            <a:xfrm>
              <a:off x="4228248" y="3122944"/>
              <a:ext cx="239888" cy="1185076"/>
            </a:xfrm>
            <a:prstGeom prst="rect">
              <a:avLst/>
            </a:prstGeom>
            <a:solidFill>
              <a:srgbClr val="80BD41">
                <a:alpha val="100000"/>
              </a:srgbClr>
            </a:solidFill>
          </p:spPr>
          <p:txBody>
            <a:bodyPr/>
            <a:lstStyle/>
            <a:p/>
          </p:txBody>
        </p:sp>
        <p:sp>
          <p:nvSpPr>
            <p:cNvPr id="45" name="rc45"/>
            <p:cNvSpPr/>
            <p:nvPr/>
          </p:nvSpPr>
          <p:spPr>
            <a:xfrm>
              <a:off x="4228248" y="3019894"/>
              <a:ext cx="239888" cy="103050"/>
            </a:xfrm>
            <a:prstGeom prst="rect">
              <a:avLst/>
            </a:prstGeom>
            <a:solidFill>
              <a:srgbClr val="1CABE2">
                <a:alpha val="100000"/>
              </a:srgbClr>
            </a:solidFill>
          </p:spPr>
          <p:txBody>
            <a:bodyPr/>
            <a:lstStyle/>
            <a:p/>
          </p:txBody>
        </p:sp>
        <p:sp>
          <p:nvSpPr>
            <p:cNvPr id="46" name="rc46"/>
            <p:cNvSpPr/>
            <p:nvPr/>
          </p:nvSpPr>
          <p:spPr>
            <a:xfrm>
              <a:off x="4494791" y="3096561"/>
              <a:ext cx="239888" cy="1211460"/>
            </a:xfrm>
            <a:prstGeom prst="rect">
              <a:avLst/>
            </a:prstGeom>
            <a:solidFill>
              <a:srgbClr val="80BD41">
                <a:alpha val="100000"/>
              </a:srgbClr>
            </a:solidFill>
          </p:spPr>
          <p:txBody>
            <a:bodyPr/>
            <a:lstStyle/>
            <a:p/>
          </p:txBody>
        </p:sp>
        <p:sp>
          <p:nvSpPr>
            <p:cNvPr id="47" name="rc47"/>
            <p:cNvSpPr/>
            <p:nvPr/>
          </p:nvSpPr>
          <p:spPr>
            <a:xfrm>
              <a:off x="4494791" y="2991198"/>
              <a:ext cx="239888" cy="105363"/>
            </a:xfrm>
            <a:prstGeom prst="rect">
              <a:avLst/>
            </a:prstGeom>
            <a:solidFill>
              <a:srgbClr val="1CABE2">
                <a:alpha val="100000"/>
              </a:srgbClr>
            </a:solidFill>
          </p:spPr>
          <p:txBody>
            <a:bodyPr/>
            <a:lstStyle/>
            <a:p/>
          </p:txBody>
        </p:sp>
        <p:sp>
          <p:nvSpPr>
            <p:cNvPr id="48" name="rc48"/>
            <p:cNvSpPr/>
            <p:nvPr/>
          </p:nvSpPr>
          <p:spPr>
            <a:xfrm>
              <a:off x="4761334" y="3115278"/>
              <a:ext cx="239888" cy="1192743"/>
            </a:xfrm>
            <a:prstGeom prst="rect">
              <a:avLst/>
            </a:prstGeom>
            <a:solidFill>
              <a:srgbClr val="80BD41">
                <a:alpha val="100000"/>
              </a:srgbClr>
            </a:solidFill>
          </p:spPr>
          <p:txBody>
            <a:bodyPr/>
            <a:lstStyle/>
            <a:p/>
          </p:txBody>
        </p:sp>
        <p:sp>
          <p:nvSpPr>
            <p:cNvPr id="49" name="rc49"/>
            <p:cNvSpPr/>
            <p:nvPr/>
          </p:nvSpPr>
          <p:spPr>
            <a:xfrm>
              <a:off x="4761334" y="2997322"/>
              <a:ext cx="239888" cy="117955"/>
            </a:xfrm>
            <a:prstGeom prst="rect">
              <a:avLst/>
            </a:prstGeom>
            <a:solidFill>
              <a:srgbClr val="1CABE2">
                <a:alpha val="100000"/>
              </a:srgbClr>
            </a:solidFill>
          </p:spPr>
          <p:txBody>
            <a:bodyPr/>
            <a:lstStyle/>
            <a:p/>
          </p:txBody>
        </p:sp>
        <p:sp>
          <p:nvSpPr>
            <p:cNvPr id="50" name="rc50"/>
            <p:cNvSpPr/>
            <p:nvPr/>
          </p:nvSpPr>
          <p:spPr>
            <a:xfrm>
              <a:off x="5027877" y="3128255"/>
              <a:ext cx="239888" cy="1179765"/>
            </a:xfrm>
            <a:prstGeom prst="rect">
              <a:avLst/>
            </a:prstGeom>
            <a:solidFill>
              <a:srgbClr val="80BD41">
                <a:alpha val="100000"/>
              </a:srgbClr>
            </a:solidFill>
          </p:spPr>
          <p:txBody>
            <a:bodyPr/>
            <a:lstStyle/>
            <a:p/>
          </p:txBody>
        </p:sp>
        <p:sp>
          <p:nvSpPr>
            <p:cNvPr id="51" name="rc51"/>
            <p:cNvSpPr/>
            <p:nvPr/>
          </p:nvSpPr>
          <p:spPr>
            <a:xfrm>
              <a:off x="5027877" y="3025676"/>
              <a:ext cx="239888" cy="102579"/>
            </a:xfrm>
            <a:prstGeom prst="rect">
              <a:avLst/>
            </a:prstGeom>
            <a:solidFill>
              <a:srgbClr val="1CABE2">
                <a:alpha val="100000"/>
              </a:srgbClr>
            </a:solidFill>
          </p:spPr>
          <p:txBody>
            <a:bodyPr/>
            <a:lstStyle/>
            <a:p/>
          </p:txBody>
        </p:sp>
        <p:sp>
          <p:nvSpPr>
            <p:cNvPr id="52" name="rc52"/>
            <p:cNvSpPr/>
            <p:nvPr/>
          </p:nvSpPr>
          <p:spPr>
            <a:xfrm>
              <a:off x="5294420" y="3094462"/>
              <a:ext cx="239888" cy="1213559"/>
            </a:xfrm>
            <a:prstGeom prst="rect">
              <a:avLst/>
            </a:prstGeom>
            <a:solidFill>
              <a:srgbClr val="80BD41">
                <a:alpha val="100000"/>
              </a:srgbClr>
            </a:solidFill>
          </p:spPr>
          <p:txBody>
            <a:bodyPr/>
            <a:lstStyle/>
            <a:p/>
          </p:txBody>
        </p:sp>
        <p:sp>
          <p:nvSpPr>
            <p:cNvPr id="53" name="rc53"/>
            <p:cNvSpPr/>
            <p:nvPr/>
          </p:nvSpPr>
          <p:spPr>
            <a:xfrm>
              <a:off x="5294420" y="3003105"/>
              <a:ext cx="239888" cy="91357"/>
            </a:xfrm>
            <a:prstGeom prst="rect">
              <a:avLst/>
            </a:prstGeom>
            <a:solidFill>
              <a:srgbClr val="1CABE2">
                <a:alpha val="100000"/>
              </a:srgbClr>
            </a:solidFill>
          </p:spPr>
          <p:txBody>
            <a:bodyPr/>
            <a:lstStyle/>
            <a:p/>
          </p:txBody>
        </p:sp>
        <p:sp>
          <p:nvSpPr>
            <p:cNvPr id="54" name="rc54"/>
            <p:cNvSpPr/>
            <p:nvPr/>
          </p:nvSpPr>
          <p:spPr>
            <a:xfrm>
              <a:off x="5560963" y="3064566"/>
              <a:ext cx="239888" cy="1243454"/>
            </a:xfrm>
            <a:prstGeom prst="rect">
              <a:avLst/>
            </a:prstGeom>
            <a:solidFill>
              <a:srgbClr val="80BD41">
                <a:alpha val="100000"/>
              </a:srgbClr>
            </a:solidFill>
          </p:spPr>
          <p:txBody>
            <a:bodyPr/>
            <a:lstStyle/>
            <a:p/>
          </p:txBody>
        </p:sp>
        <p:sp>
          <p:nvSpPr>
            <p:cNvPr id="55" name="rc55"/>
            <p:cNvSpPr/>
            <p:nvPr/>
          </p:nvSpPr>
          <p:spPr>
            <a:xfrm>
              <a:off x="5560963" y="2985201"/>
              <a:ext cx="239888" cy="79364"/>
            </a:xfrm>
            <a:prstGeom prst="rect">
              <a:avLst/>
            </a:prstGeom>
            <a:solidFill>
              <a:srgbClr val="1CABE2">
                <a:alpha val="100000"/>
              </a:srgbClr>
            </a:solidFill>
          </p:spPr>
          <p:txBody>
            <a:bodyPr/>
            <a:lstStyle/>
            <a:p/>
          </p:txBody>
        </p:sp>
        <p:sp>
          <p:nvSpPr>
            <p:cNvPr id="56" name="rc56"/>
            <p:cNvSpPr/>
            <p:nvPr/>
          </p:nvSpPr>
          <p:spPr>
            <a:xfrm>
              <a:off x="5827506" y="3057885"/>
              <a:ext cx="239888" cy="1250136"/>
            </a:xfrm>
            <a:prstGeom prst="rect">
              <a:avLst/>
            </a:prstGeom>
            <a:solidFill>
              <a:srgbClr val="80BD41">
                <a:alpha val="100000"/>
              </a:srgbClr>
            </a:solidFill>
          </p:spPr>
          <p:txBody>
            <a:bodyPr/>
            <a:lstStyle/>
            <a:p/>
          </p:txBody>
        </p:sp>
        <p:sp>
          <p:nvSpPr>
            <p:cNvPr id="57" name="rc57"/>
            <p:cNvSpPr/>
            <p:nvPr/>
          </p:nvSpPr>
          <p:spPr>
            <a:xfrm>
              <a:off x="5827506" y="2992097"/>
              <a:ext cx="239888" cy="65787"/>
            </a:xfrm>
            <a:prstGeom prst="rect">
              <a:avLst/>
            </a:prstGeom>
            <a:solidFill>
              <a:srgbClr val="1CABE2">
                <a:alpha val="100000"/>
              </a:srgbClr>
            </a:solidFill>
          </p:spPr>
          <p:txBody>
            <a:bodyPr/>
            <a:lstStyle/>
            <a:p/>
          </p:txBody>
        </p:sp>
        <p:sp>
          <p:nvSpPr>
            <p:cNvPr id="58" name="rc58"/>
            <p:cNvSpPr/>
            <p:nvPr/>
          </p:nvSpPr>
          <p:spPr>
            <a:xfrm>
              <a:off x="6094049" y="3033857"/>
              <a:ext cx="239888" cy="1274164"/>
            </a:xfrm>
            <a:prstGeom prst="rect">
              <a:avLst/>
            </a:prstGeom>
            <a:solidFill>
              <a:srgbClr val="80BD41">
                <a:alpha val="100000"/>
              </a:srgbClr>
            </a:solidFill>
          </p:spPr>
          <p:txBody>
            <a:bodyPr/>
            <a:lstStyle/>
            <a:p/>
          </p:txBody>
        </p:sp>
        <p:sp>
          <p:nvSpPr>
            <p:cNvPr id="59" name="rc59"/>
            <p:cNvSpPr/>
            <p:nvPr/>
          </p:nvSpPr>
          <p:spPr>
            <a:xfrm>
              <a:off x="6094049" y="2966784"/>
              <a:ext cx="239888" cy="67072"/>
            </a:xfrm>
            <a:prstGeom prst="rect">
              <a:avLst/>
            </a:prstGeom>
            <a:solidFill>
              <a:srgbClr val="1CABE2">
                <a:alpha val="100000"/>
              </a:srgbClr>
            </a:solidFill>
          </p:spPr>
          <p:txBody>
            <a:bodyPr/>
            <a:lstStyle/>
            <a:p/>
          </p:txBody>
        </p:sp>
        <p:sp>
          <p:nvSpPr>
            <p:cNvPr id="60" name="rc60"/>
            <p:cNvSpPr/>
            <p:nvPr/>
          </p:nvSpPr>
          <p:spPr>
            <a:xfrm>
              <a:off x="6360593" y="3069192"/>
              <a:ext cx="239888" cy="1238829"/>
            </a:xfrm>
            <a:prstGeom prst="rect">
              <a:avLst/>
            </a:prstGeom>
            <a:solidFill>
              <a:srgbClr val="80BD41">
                <a:alpha val="100000"/>
              </a:srgbClr>
            </a:solidFill>
          </p:spPr>
          <p:txBody>
            <a:bodyPr/>
            <a:lstStyle/>
            <a:p/>
          </p:txBody>
        </p:sp>
        <p:sp>
          <p:nvSpPr>
            <p:cNvPr id="61" name="rc61"/>
            <p:cNvSpPr/>
            <p:nvPr/>
          </p:nvSpPr>
          <p:spPr>
            <a:xfrm>
              <a:off x="6360593" y="3004004"/>
              <a:ext cx="239888" cy="65188"/>
            </a:xfrm>
            <a:prstGeom prst="rect">
              <a:avLst/>
            </a:prstGeom>
            <a:solidFill>
              <a:srgbClr val="1CABE2">
                <a:alpha val="100000"/>
              </a:srgbClr>
            </a:solidFill>
          </p:spPr>
          <p:txBody>
            <a:bodyPr/>
            <a:lstStyle/>
            <a:p/>
          </p:txBody>
        </p:sp>
        <p:sp>
          <p:nvSpPr>
            <p:cNvPr id="62" name="rc62"/>
            <p:cNvSpPr/>
            <p:nvPr/>
          </p:nvSpPr>
          <p:spPr>
            <a:xfrm>
              <a:off x="6627136" y="3110224"/>
              <a:ext cx="239888" cy="1197797"/>
            </a:xfrm>
            <a:prstGeom prst="rect">
              <a:avLst/>
            </a:prstGeom>
            <a:solidFill>
              <a:srgbClr val="80BD41">
                <a:alpha val="100000"/>
              </a:srgbClr>
            </a:solidFill>
          </p:spPr>
          <p:txBody>
            <a:bodyPr/>
            <a:lstStyle/>
            <a:p/>
          </p:txBody>
        </p:sp>
        <p:sp>
          <p:nvSpPr>
            <p:cNvPr id="63" name="rc63"/>
            <p:cNvSpPr/>
            <p:nvPr/>
          </p:nvSpPr>
          <p:spPr>
            <a:xfrm>
              <a:off x="6627136" y="3047177"/>
              <a:ext cx="239888" cy="63046"/>
            </a:xfrm>
            <a:prstGeom prst="rect">
              <a:avLst/>
            </a:prstGeom>
            <a:solidFill>
              <a:srgbClr val="1CABE2">
                <a:alpha val="100000"/>
              </a:srgbClr>
            </a:solidFill>
          </p:spPr>
          <p:txBody>
            <a:bodyPr/>
            <a:lstStyle/>
            <a:p/>
          </p:txBody>
        </p:sp>
        <p:sp>
          <p:nvSpPr>
            <p:cNvPr id="64" name="rc64"/>
            <p:cNvSpPr/>
            <p:nvPr/>
          </p:nvSpPr>
          <p:spPr>
            <a:xfrm>
              <a:off x="6893679" y="3073989"/>
              <a:ext cx="239888" cy="1234032"/>
            </a:xfrm>
            <a:prstGeom prst="rect">
              <a:avLst/>
            </a:prstGeom>
            <a:solidFill>
              <a:srgbClr val="80BD41">
                <a:alpha val="100000"/>
              </a:srgbClr>
            </a:solidFill>
          </p:spPr>
          <p:txBody>
            <a:bodyPr/>
            <a:lstStyle/>
            <a:p/>
          </p:txBody>
        </p:sp>
        <p:sp>
          <p:nvSpPr>
            <p:cNvPr id="65" name="rc65"/>
            <p:cNvSpPr/>
            <p:nvPr/>
          </p:nvSpPr>
          <p:spPr>
            <a:xfrm>
              <a:off x="6893679" y="3009058"/>
              <a:ext cx="239888" cy="64931"/>
            </a:xfrm>
            <a:prstGeom prst="rect">
              <a:avLst/>
            </a:prstGeom>
            <a:solidFill>
              <a:srgbClr val="1CABE2">
                <a:alpha val="100000"/>
              </a:srgbClr>
            </a:solidFill>
          </p:spPr>
          <p:txBody>
            <a:bodyPr/>
            <a:lstStyle/>
            <a:p/>
          </p:txBody>
        </p:sp>
        <p:sp>
          <p:nvSpPr>
            <p:cNvPr id="66" name="rc66"/>
            <p:cNvSpPr/>
            <p:nvPr/>
          </p:nvSpPr>
          <p:spPr>
            <a:xfrm>
              <a:off x="7160222" y="3090350"/>
              <a:ext cx="239888" cy="1217670"/>
            </a:xfrm>
            <a:prstGeom prst="rect">
              <a:avLst/>
            </a:prstGeom>
            <a:solidFill>
              <a:srgbClr val="80BD41">
                <a:alpha val="100000"/>
              </a:srgbClr>
            </a:solidFill>
          </p:spPr>
          <p:txBody>
            <a:bodyPr/>
            <a:lstStyle/>
            <a:p/>
          </p:txBody>
        </p:sp>
        <p:sp>
          <p:nvSpPr>
            <p:cNvPr id="67" name="rc67"/>
            <p:cNvSpPr/>
            <p:nvPr/>
          </p:nvSpPr>
          <p:spPr>
            <a:xfrm>
              <a:off x="7160222" y="3012613"/>
              <a:ext cx="239888" cy="77737"/>
            </a:xfrm>
            <a:prstGeom prst="rect">
              <a:avLst/>
            </a:prstGeom>
            <a:solidFill>
              <a:srgbClr val="1CABE2">
                <a:alpha val="100000"/>
              </a:srgbClr>
            </a:solidFill>
          </p:spPr>
          <p:txBody>
            <a:bodyPr/>
            <a:lstStyle/>
            <a:p/>
          </p:txBody>
        </p:sp>
        <p:sp>
          <p:nvSpPr>
            <p:cNvPr id="68" name="rc68"/>
            <p:cNvSpPr/>
            <p:nvPr/>
          </p:nvSpPr>
          <p:spPr>
            <a:xfrm>
              <a:off x="7426765" y="3086067"/>
              <a:ext cx="239888" cy="1221953"/>
            </a:xfrm>
            <a:prstGeom prst="rect">
              <a:avLst/>
            </a:prstGeom>
            <a:solidFill>
              <a:srgbClr val="80BD41">
                <a:alpha val="100000"/>
              </a:srgbClr>
            </a:solidFill>
          </p:spPr>
          <p:txBody>
            <a:bodyPr/>
            <a:lstStyle/>
            <a:p/>
          </p:txBody>
        </p:sp>
        <p:sp>
          <p:nvSpPr>
            <p:cNvPr id="69" name="rc69"/>
            <p:cNvSpPr/>
            <p:nvPr/>
          </p:nvSpPr>
          <p:spPr>
            <a:xfrm>
              <a:off x="7426765" y="3008073"/>
              <a:ext cx="239888" cy="77994"/>
            </a:xfrm>
            <a:prstGeom prst="rect">
              <a:avLst/>
            </a:prstGeom>
            <a:solidFill>
              <a:srgbClr val="1CABE2">
                <a:alpha val="100000"/>
              </a:srgbClr>
            </a:solidFill>
          </p:spPr>
          <p:txBody>
            <a:bodyPr/>
            <a:lstStyle/>
            <a:p/>
          </p:txBody>
        </p:sp>
        <p:sp>
          <p:nvSpPr>
            <p:cNvPr id="70" name="rc70"/>
            <p:cNvSpPr/>
            <p:nvPr/>
          </p:nvSpPr>
          <p:spPr>
            <a:xfrm>
              <a:off x="7693308" y="3095918"/>
              <a:ext cx="239888" cy="1212102"/>
            </a:xfrm>
            <a:prstGeom prst="rect">
              <a:avLst/>
            </a:prstGeom>
            <a:solidFill>
              <a:srgbClr val="80BD41">
                <a:alpha val="100000"/>
              </a:srgbClr>
            </a:solidFill>
          </p:spPr>
          <p:txBody>
            <a:bodyPr/>
            <a:lstStyle/>
            <a:p/>
          </p:txBody>
        </p:sp>
        <p:sp>
          <p:nvSpPr>
            <p:cNvPr id="71" name="rc71"/>
            <p:cNvSpPr/>
            <p:nvPr/>
          </p:nvSpPr>
          <p:spPr>
            <a:xfrm>
              <a:off x="7693308" y="3004689"/>
              <a:ext cx="239888" cy="91228"/>
            </a:xfrm>
            <a:prstGeom prst="rect">
              <a:avLst/>
            </a:prstGeom>
            <a:solidFill>
              <a:srgbClr val="1CABE2">
                <a:alpha val="100000"/>
              </a:srgbClr>
            </a:solidFill>
          </p:spPr>
          <p:txBody>
            <a:bodyPr/>
            <a:lstStyle/>
            <a:p/>
          </p:txBody>
        </p:sp>
        <p:sp>
          <p:nvSpPr>
            <p:cNvPr id="72" name="rc72"/>
            <p:cNvSpPr/>
            <p:nvPr/>
          </p:nvSpPr>
          <p:spPr>
            <a:xfrm>
              <a:off x="7959851" y="3111509"/>
              <a:ext cx="239888" cy="1196512"/>
            </a:xfrm>
            <a:prstGeom prst="rect">
              <a:avLst/>
            </a:prstGeom>
            <a:solidFill>
              <a:srgbClr val="80BD41">
                <a:alpha val="100000"/>
              </a:srgbClr>
            </a:solidFill>
          </p:spPr>
          <p:txBody>
            <a:bodyPr/>
            <a:lstStyle/>
            <a:p/>
          </p:txBody>
        </p:sp>
        <p:sp>
          <p:nvSpPr>
            <p:cNvPr id="73" name="rc73"/>
            <p:cNvSpPr/>
            <p:nvPr/>
          </p:nvSpPr>
          <p:spPr>
            <a:xfrm>
              <a:off x="7959851" y="3007473"/>
              <a:ext cx="239888" cy="104035"/>
            </a:xfrm>
            <a:prstGeom prst="rect">
              <a:avLst/>
            </a:prstGeom>
            <a:solidFill>
              <a:srgbClr val="1CABE2">
                <a:alpha val="100000"/>
              </a:srgbClr>
            </a:solidFill>
          </p:spPr>
          <p:txBody>
            <a:bodyPr/>
            <a:lstStyle/>
            <a:p/>
          </p:txBody>
        </p:sp>
        <p:sp>
          <p:nvSpPr>
            <p:cNvPr id="74" name="pl74"/>
            <p:cNvSpPr/>
            <p:nvPr/>
          </p:nvSpPr>
          <p:spPr>
            <a:xfrm>
              <a:off x="1416218" y="2184437"/>
              <a:ext cx="6663577" cy="111767"/>
            </a:xfrm>
            <a:custGeom>
              <a:avLst/>
              <a:pathLst>
                <a:path w="6663577" h="111767">
                  <a:moveTo>
                    <a:pt x="0" y="111767"/>
                  </a:moveTo>
                  <a:lnTo>
                    <a:pt x="266543" y="67060"/>
                  </a:lnTo>
                  <a:lnTo>
                    <a:pt x="533086" y="67060"/>
                  </a:lnTo>
                  <a:lnTo>
                    <a:pt x="799629" y="44707"/>
                  </a:lnTo>
                  <a:lnTo>
                    <a:pt x="1066172" y="67060"/>
                  </a:lnTo>
                  <a:lnTo>
                    <a:pt x="1332715" y="67060"/>
                  </a:lnTo>
                  <a:lnTo>
                    <a:pt x="1599258" y="67060"/>
                  </a:lnTo>
                  <a:lnTo>
                    <a:pt x="1865801" y="67060"/>
                  </a:lnTo>
                  <a:lnTo>
                    <a:pt x="2132344" y="67060"/>
                  </a:lnTo>
                  <a:lnTo>
                    <a:pt x="2398888" y="67060"/>
                  </a:lnTo>
                  <a:lnTo>
                    <a:pt x="2665431" y="67060"/>
                  </a:lnTo>
                  <a:lnTo>
                    <a:pt x="2931974" y="67060"/>
                  </a:lnTo>
                  <a:lnTo>
                    <a:pt x="3198517" y="67060"/>
                  </a:lnTo>
                  <a:lnTo>
                    <a:pt x="3465060" y="89414"/>
                  </a:lnTo>
                  <a:lnTo>
                    <a:pt x="3731603" y="67060"/>
                  </a:lnTo>
                  <a:lnTo>
                    <a:pt x="3998146" y="44707"/>
                  </a:lnTo>
                  <a:lnTo>
                    <a:pt x="4264689" y="22353"/>
                  </a:lnTo>
                  <a:lnTo>
                    <a:pt x="4531233" y="0"/>
                  </a:lnTo>
                  <a:lnTo>
                    <a:pt x="4797776" y="0"/>
                  </a:lnTo>
                  <a:lnTo>
                    <a:pt x="5064319" y="0"/>
                  </a:lnTo>
                  <a:lnTo>
                    <a:pt x="5330862" y="0"/>
                  </a:lnTo>
                  <a:lnTo>
                    <a:pt x="5597405" y="0"/>
                  </a:lnTo>
                  <a:lnTo>
                    <a:pt x="5863948" y="22353"/>
                  </a:lnTo>
                  <a:lnTo>
                    <a:pt x="6130491" y="22353"/>
                  </a:lnTo>
                  <a:lnTo>
                    <a:pt x="6397034" y="44707"/>
                  </a:lnTo>
                  <a:lnTo>
                    <a:pt x="6663577" y="6706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1298664" y="31080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248.4</a:t>
              </a:r>
            </a:p>
          </p:txBody>
        </p:sp>
        <p:sp>
          <p:nvSpPr>
            <p:cNvPr id="87" name="tx87"/>
            <p:cNvSpPr/>
            <p:nvPr/>
          </p:nvSpPr>
          <p:spPr>
            <a:xfrm>
              <a:off x="2631380" y="30417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263.9</a:t>
              </a:r>
            </a:p>
          </p:txBody>
        </p:sp>
        <p:sp>
          <p:nvSpPr>
            <p:cNvPr id="88" name="tx88"/>
            <p:cNvSpPr/>
            <p:nvPr/>
          </p:nvSpPr>
          <p:spPr>
            <a:xfrm>
              <a:off x="3964096" y="28851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300.5</a:t>
              </a:r>
            </a:p>
          </p:txBody>
        </p:sp>
        <p:sp>
          <p:nvSpPr>
            <p:cNvPr id="89" name="tx89"/>
            <p:cNvSpPr/>
            <p:nvPr/>
          </p:nvSpPr>
          <p:spPr>
            <a:xfrm>
              <a:off x="5296811" y="28671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304.7</a:t>
              </a:r>
            </a:p>
          </p:txBody>
        </p:sp>
        <p:sp>
          <p:nvSpPr>
            <p:cNvPr id="90" name="tx90"/>
            <p:cNvSpPr/>
            <p:nvPr/>
          </p:nvSpPr>
          <p:spPr>
            <a:xfrm>
              <a:off x="6362984" y="28680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304.5</a:t>
              </a:r>
            </a:p>
          </p:txBody>
        </p:sp>
        <p:sp>
          <p:nvSpPr>
            <p:cNvPr id="91" name="tx91"/>
            <p:cNvSpPr/>
            <p:nvPr/>
          </p:nvSpPr>
          <p:spPr>
            <a:xfrm>
              <a:off x="6629527" y="29112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294.4</a:t>
              </a:r>
            </a:p>
          </p:txBody>
        </p:sp>
        <p:sp>
          <p:nvSpPr>
            <p:cNvPr id="92" name="tx92"/>
            <p:cNvSpPr/>
            <p:nvPr/>
          </p:nvSpPr>
          <p:spPr>
            <a:xfrm>
              <a:off x="6896070" y="28730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303.3</a:t>
              </a:r>
            </a:p>
          </p:txBody>
        </p:sp>
        <p:sp>
          <p:nvSpPr>
            <p:cNvPr id="93" name="tx93"/>
            <p:cNvSpPr/>
            <p:nvPr/>
          </p:nvSpPr>
          <p:spPr>
            <a:xfrm>
              <a:off x="7162613" y="28766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302.4</a:t>
              </a:r>
            </a:p>
          </p:txBody>
        </p:sp>
        <p:sp>
          <p:nvSpPr>
            <p:cNvPr id="94" name="tx94"/>
            <p:cNvSpPr/>
            <p:nvPr/>
          </p:nvSpPr>
          <p:spPr>
            <a:xfrm>
              <a:off x="7429156" y="28721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303.5</a:t>
              </a:r>
            </a:p>
          </p:txBody>
        </p:sp>
        <p:sp>
          <p:nvSpPr>
            <p:cNvPr id="95" name="tx95"/>
            <p:cNvSpPr/>
            <p:nvPr/>
          </p:nvSpPr>
          <p:spPr>
            <a:xfrm>
              <a:off x="7695699" y="28687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304.3</a:t>
              </a:r>
            </a:p>
          </p:txBody>
        </p:sp>
        <p:sp>
          <p:nvSpPr>
            <p:cNvPr id="96" name="tx96"/>
            <p:cNvSpPr/>
            <p:nvPr/>
          </p:nvSpPr>
          <p:spPr>
            <a:xfrm>
              <a:off x="7962242" y="28714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303.7</a:t>
              </a:r>
            </a:p>
          </p:txBody>
        </p:sp>
        <p:sp>
          <p:nvSpPr>
            <p:cNvPr id="97" name="pl97"/>
            <p:cNvSpPr/>
            <p:nvPr/>
          </p:nvSpPr>
          <p:spPr>
            <a:xfrm>
              <a:off x="1416218"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7940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223.6</a:t>
              </a:r>
            </a:p>
          </p:txBody>
        </p:sp>
        <p:sp>
          <p:nvSpPr>
            <p:cNvPr id="109" name="tx109"/>
            <p:cNvSpPr/>
            <p:nvPr/>
          </p:nvSpPr>
          <p:spPr>
            <a:xfrm>
              <a:off x="1324790" y="32620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10" name="tx110"/>
            <p:cNvSpPr/>
            <p:nvPr/>
          </p:nvSpPr>
          <p:spPr>
            <a:xfrm>
              <a:off x="2631380" y="37530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242.8</a:t>
              </a:r>
            </a:p>
          </p:txBody>
        </p:sp>
        <p:sp>
          <p:nvSpPr>
            <p:cNvPr id="111" name="tx111"/>
            <p:cNvSpPr/>
            <p:nvPr/>
          </p:nvSpPr>
          <p:spPr>
            <a:xfrm>
              <a:off x="2657505" y="31890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12" name="tx112"/>
            <p:cNvSpPr/>
            <p:nvPr/>
          </p:nvSpPr>
          <p:spPr>
            <a:xfrm>
              <a:off x="3964096" y="3681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276.4</a:t>
              </a:r>
            </a:p>
          </p:txBody>
        </p:sp>
        <p:sp>
          <p:nvSpPr>
            <p:cNvPr id="113" name="tx113"/>
            <p:cNvSpPr/>
            <p:nvPr/>
          </p:nvSpPr>
          <p:spPr>
            <a:xfrm>
              <a:off x="4029398" y="303871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4" name="tx114"/>
            <p:cNvSpPr/>
            <p:nvPr/>
          </p:nvSpPr>
          <p:spPr>
            <a:xfrm>
              <a:off x="5296811" y="36661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283.3</a:t>
              </a:r>
            </a:p>
          </p:txBody>
        </p:sp>
        <p:sp>
          <p:nvSpPr>
            <p:cNvPr id="115" name="tx115"/>
            <p:cNvSpPr/>
            <p:nvPr/>
          </p:nvSpPr>
          <p:spPr>
            <a:xfrm>
              <a:off x="5322937" y="30136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6" name="tx116"/>
            <p:cNvSpPr/>
            <p:nvPr/>
          </p:nvSpPr>
          <p:spPr>
            <a:xfrm>
              <a:off x="6362984" y="36535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289.2</a:t>
              </a:r>
            </a:p>
          </p:txBody>
        </p:sp>
        <p:sp>
          <p:nvSpPr>
            <p:cNvPr id="117" name="tx117"/>
            <p:cNvSpPr/>
            <p:nvPr/>
          </p:nvSpPr>
          <p:spPr>
            <a:xfrm>
              <a:off x="6389109" y="30015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8" name="tx118"/>
            <p:cNvSpPr/>
            <p:nvPr/>
          </p:nvSpPr>
          <p:spPr>
            <a:xfrm>
              <a:off x="6629527" y="36740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279.7</a:t>
              </a:r>
            </a:p>
          </p:txBody>
        </p:sp>
        <p:sp>
          <p:nvSpPr>
            <p:cNvPr id="119" name="tx119"/>
            <p:cNvSpPr/>
            <p:nvPr/>
          </p:nvSpPr>
          <p:spPr>
            <a:xfrm>
              <a:off x="6655652" y="30447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20" name="tx120"/>
            <p:cNvSpPr/>
            <p:nvPr/>
          </p:nvSpPr>
          <p:spPr>
            <a:xfrm>
              <a:off x="6896070" y="36559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288.1</a:t>
              </a:r>
            </a:p>
          </p:txBody>
        </p:sp>
        <p:sp>
          <p:nvSpPr>
            <p:cNvPr id="121" name="tx121"/>
            <p:cNvSpPr/>
            <p:nvPr/>
          </p:nvSpPr>
          <p:spPr>
            <a:xfrm>
              <a:off x="6922195" y="3006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22" name="tx122"/>
            <p:cNvSpPr/>
            <p:nvPr/>
          </p:nvSpPr>
          <p:spPr>
            <a:xfrm>
              <a:off x="7162613" y="36640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284.3</a:t>
              </a:r>
            </a:p>
          </p:txBody>
        </p:sp>
        <p:sp>
          <p:nvSpPr>
            <p:cNvPr id="123" name="tx123"/>
            <p:cNvSpPr/>
            <p:nvPr/>
          </p:nvSpPr>
          <p:spPr>
            <a:xfrm>
              <a:off x="7188738" y="30164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4" name="tx124"/>
            <p:cNvSpPr/>
            <p:nvPr/>
          </p:nvSpPr>
          <p:spPr>
            <a:xfrm>
              <a:off x="7429156" y="36619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285.3</a:t>
              </a:r>
            </a:p>
          </p:txBody>
        </p:sp>
        <p:sp>
          <p:nvSpPr>
            <p:cNvPr id="125" name="tx125"/>
            <p:cNvSpPr/>
            <p:nvPr/>
          </p:nvSpPr>
          <p:spPr>
            <a:xfrm>
              <a:off x="7455282" y="30120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26" name="tx126"/>
            <p:cNvSpPr/>
            <p:nvPr/>
          </p:nvSpPr>
          <p:spPr>
            <a:xfrm>
              <a:off x="7734876" y="366687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27" name="tx127"/>
            <p:cNvSpPr/>
            <p:nvPr/>
          </p:nvSpPr>
          <p:spPr>
            <a:xfrm>
              <a:off x="7721825" y="30152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28" name="tx128"/>
            <p:cNvSpPr/>
            <p:nvPr/>
          </p:nvSpPr>
          <p:spPr>
            <a:xfrm>
              <a:off x="7962242" y="36747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279.4</a:t>
              </a:r>
            </a:p>
          </p:txBody>
        </p:sp>
        <p:sp>
          <p:nvSpPr>
            <p:cNvPr id="129" name="tx129"/>
            <p:cNvSpPr/>
            <p:nvPr/>
          </p:nvSpPr>
          <p:spPr>
            <a:xfrm>
              <a:off x="7988368" y="30243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992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25426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4448"/>
              <a:ext cx="154706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Australia, 2000-2025</a:t>
              </a:r>
            </a:p>
          </p:txBody>
        </p:sp>
        <p:sp>
          <p:nvSpPr>
            <p:cNvPr id="159" name="pl159"/>
            <p:cNvSpPr/>
            <p:nvPr/>
          </p:nvSpPr>
          <p:spPr>
            <a:xfrm>
              <a:off x="23760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354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6949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557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6152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7746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246058" cy="129091"/>
            </a:xfrm>
            <a:prstGeom prst="rect">
              <a:avLst/>
            </a:prstGeom>
            <a:solidFill>
              <a:srgbClr val="80BD41">
                <a:alpha val="100000"/>
              </a:srgbClr>
            </a:solidFill>
          </p:spPr>
          <p:txBody>
            <a:bodyPr/>
            <a:lstStyle/>
            <a:p/>
          </p:txBody>
        </p:sp>
        <p:sp>
          <p:nvSpPr>
            <p:cNvPr id="170" name="rc170"/>
            <p:cNvSpPr/>
            <p:nvPr/>
          </p:nvSpPr>
          <p:spPr>
            <a:xfrm>
              <a:off x="7542332" y="5954972"/>
              <a:ext cx="328671" cy="129091"/>
            </a:xfrm>
            <a:prstGeom prst="rect">
              <a:avLst/>
            </a:prstGeom>
            <a:solidFill>
              <a:srgbClr val="1CABE2">
                <a:alpha val="100000"/>
              </a:srgbClr>
            </a:solidFill>
          </p:spPr>
          <p:txBody>
            <a:bodyPr/>
            <a:lstStyle/>
            <a:p/>
          </p:txBody>
        </p:sp>
        <p:sp>
          <p:nvSpPr>
            <p:cNvPr id="171" name="rc171"/>
            <p:cNvSpPr/>
            <p:nvPr/>
          </p:nvSpPr>
          <p:spPr>
            <a:xfrm>
              <a:off x="1296273" y="5793607"/>
              <a:ext cx="6111307" cy="129091"/>
            </a:xfrm>
            <a:prstGeom prst="rect">
              <a:avLst/>
            </a:prstGeom>
            <a:solidFill>
              <a:srgbClr val="80BD41">
                <a:alpha val="100000"/>
              </a:srgbClr>
            </a:solidFill>
          </p:spPr>
          <p:txBody>
            <a:bodyPr/>
            <a:lstStyle/>
            <a:p/>
          </p:txBody>
        </p:sp>
        <p:sp>
          <p:nvSpPr>
            <p:cNvPr id="172" name="rc172"/>
            <p:cNvSpPr/>
            <p:nvPr/>
          </p:nvSpPr>
          <p:spPr>
            <a:xfrm>
              <a:off x="7407581" y="5793607"/>
              <a:ext cx="459967" cy="129091"/>
            </a:xfrm>
            <a:prstGeom prst="rect">
              <a:avLst/>
            </a:prstGeom>
            <a:solidFill>
              <a:srgbClr val="1CABE2">
                <a:alpha val="100000"/>
              </a:srgbClr>
            </a:solidFill>
          </p:spPr>
          <p:txBody>
            <a:bodyPr/>
            <a:lstStyle/>
            <a:p/>
          </p:txBody>
        </p:sp>
        <p:sp>
          <p:nvSpPr>
            <p:cNvPr id="173" name="rc173"/>
            <p:cNvSpPr/>
            <p:nvPr/>
          </p:nvSpPr>
          <p:spPr>
            <a:xfrm>
              <a:off x="1296273" y="5632243"/>
              <a:ext cx="6032702" cy="129091"/>
            </a:xfrm>
            <a:prstGeom prst="rect">
              <a:avLst/>
            </a:prstGeom>
            <a:solidFill>
              <a:srgbClr val="80BD41">
                <a:alpha val="100000"/>
              </a:srgbClr>
            </a:solidFill>
          </p:spPr>
          <p:txBody>
            <a:bodyPr/>
            <a:lstStyle/>
            <a:p/>
          </p:txBody>
        </p:sp>
        <p:sp>
          <p:nvSpPr>
            <p:cNvPr id="174" name="rc174"/>
            <p:cNvSpPr/>
            <p:nvPr/>
          </p:nvSpPr>
          <p:spPr>
            <a:xfrm>
              <a:off x="7328976" y="5632243"/>
              <a:ext cx="524535" cy="129091"/>
            </a:xfrm>
            <a:prstGeom prst="rect">
              <a:avLst/>
            </a:prstGeom>
            <a:solidFill>
              <a:srgbClr val="1CABE2">
                <a:alpha val="100000"/>
              </a:srgbClr>
            </a:solidFill>
          </p:spPr>
          <p:txBody>
            <a:bodyPr/>
            <a:lstStyle/>
            <a:p/>
          </p:txBody>
        </p:sp>
        <p:sp>
          <p:nvSpPr>
            <p:cNvPr id="175" name="tx175"/>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304.5</a:t>
              </a:r>
            </a:p>
          </p:txBody>
        </p:sp>
        <p:sp>
          <p:nvSpPr>
            <p:cNvPr id="176" name="tx176"/>
            <p:cNvSpPr/>
            <p:nvPr/>
          </p:nvSpPr>
          <p:spPr>
            <a:xfrm>
              <a:off x="805143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304.3</a:t>
              </a:r>
            </a:p>
          </p:txBody>
        </p:sp>
        <p:sp>
          <p:nvSpPr>
            <p:cNvPr id="177" name="tx177"/>
            <p:cNvSpPr/>
            <p:nvPr/>
          </p:nvSpPr>
          <p:spPr>
            <a:xfrm>
              <a:off x="803691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303.7</a:t>
              </a:r>
            </a:p>
          </p:txBody>
        </p:sp>
        <p:sp>
          <p:nvSpPr>
            <p:cNvPr id="178" name="tx178"/>
            <p:cNvSpPr/>
            <p:nvPr/>
          </p:nvSpPr>
          <p:spPr>
            <a:xfrm>
              <a:off x="4283664"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289.2</a:t>
              </a:r>
            </a:p>
          </p:txBody>
        </p:sp>
        <p:sp>
          <p:nvSpPr>
            <p:cNvPr id="179" name="tx179"/>
            <p:cNvSpPr/>
            <p:nvPr/>
          </p:nvSpPr>
          <p:spPr>
            <a:xfrm>
              <a:off x="760117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80" name="tx180"/>
            <p:cNvSpPr/>
            <p:nvPr/>
          </p:nvSpPr>
          <p:spPr>
            <a:xfrm>
              <a:off x="4261493" y="58176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181" name="tx181"/>
            <p:cNvSpPr/>
            <p:nvPr/>
          </p:nvSpPr>
          <p:spPr>
            <a:xfrm>
              <a:off x="753207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82" name="tx182"/>
            <p:cNvSpPr/>
            <p:nvPr/>
          </p:nvSpPr>
          <p:spPr>
            <a:xfrm>
              <a:off x="4176986"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279.4</a:t>
              </a:r>
            </a:p>
          </p:txBody>
        </p:sp>
        <p:sp>
          <p:nvSpPr>
            <p:cNvPr id="183" name="tx183"/>
            <p:cNvSpPr/>
            <p:nvPr/>
          </p:nvSpPr>
          <p:spPr>
            <a:xfrm>
              <a:off x="748575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3920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549867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7658149"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(92%) was lower than in 2019 (95%).
The number of children vaccinated with DTP1 decreased 3% compared to in 2019.
The number of surviving infants remained constant approximately 0% compared to in 2019.
In 2025, fewer children were vaccinated than in 2019.
In 2025, there were approximately the same number of surviving infants (target population) than in 2019.
For vaccine coverage to increase, the number of children vaccinated needs to increase.</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increase.</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Australia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109356"/>
            </a:xfrm>
            <a:custGeom>
              <a:avLst/>
              <a:pathLst>
                <a:path w="3397293" h="109356">
                  <a:moveTo>
                    <a:pt x="0" y="109356"/>
                  </a:moveTo>
                  <a:lnTo>
                    <a:pt x="135891" y="65614"/>
                  </a:lnTo>
                  <a:lnTo>
                    <a:pt x="271783" y="65614"/>
                  </a:lnTo>
                  <a:lnTo>
                    <a:pt x="407675" y="43742"/>
                  </a:lnTo>
                  <a:lnTo>
                    <a:pt x="543566" y="65614"/>
                  </a:lnTo>
                  <a:lnTo>
                    <a:pt x="679458" y="65614"/>
                  </a:lnTo>
                  <a:lnTo>
                    <a:pt x="815350" y="65614"/>
                  </a:lnTo>
                  <a:lnTo>
                    <a:pt x="951242" y="65614"/>
                  </a:lnTo>
                  <a:lnTo>
                    <a:pt x="1087133" y="65614"/>
                  </a:lnTo>
                  <a:lnTo>
                    <a:pt x="1223025" y="65614"/>
                  </a:lnTo>
                  <a:lnTo>
                    <a:pt x="1358917" y="65614"/>
                  </a:lnTo>
                  <a:lnTo>
                    <a:pt x="1494809" y="65614"/>
                  </a:lnTo>
                  <a:lnTo>
                    <a:pt x="1630700" y="65614"/>
                  </a:lnTo>
                  <a:lnTo>
                    <a:pt x="1766592" y="87485"/>
                  </a:lnTo>
                  <a:lnTo>
                    <a:pt x="1902484" y="65614"/>
                  </a:lnTo>
                  <a:lnTo>
                    <a:pt x="2038375" y="43742"/>
                  </a:lnTo>
                  <a:lnTo>
                    <a:pt x="2174267" y="21871"/>
                  </a:lnTo>
                  <a:lnTo>
                    <a:pt x="2310159" y="0"/>
                  </a:lnTo>
                  <a:lnTo>
                    <a:pt x="2446051" y="0"/>
                  </a:lnTo>
                  <a:lnTo>
                    <a:pt x="2581942" y="0"/>
                  </a:lnTo>
                  <a:lnTo>
                    <a:pt x="2717834" y="0"/>
                  </a:lnTo>
                  <a:lnTo>
                    <a:pt x="2853726" y="0"/>
                  </a:lnTo>
                  <a:lnTo>
                    <a:pt x="2989618" y="21871"/>
                  </a:lnTo>
                  <a:lnTo>
                    <a:pt x="3125509" y="21871"/>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109356"/>
            </a:xfrm>
            <a:custGeom>
              <a:avLst/>
              <a:pathLst>
                <a:path w="3397293" h="109356">
                  <a:moveTo>
                    <a:pt x="0" y="109356"/>
                  </a:moveTo>
                  <a:lnTo>
                    <a:pt x="135891" y="65614"/>
                  </a:lnTo>
                  <a:lnTo>
                    <a:pt x="271783" y="65614"/>
                  </a:lnTo>
                  <a:lnTo>
                    <a:pt x="407675" y="43742"/>
                  </a:lnTo>
                  <a:lnTo>
                    <a:pt x="543566" y="65614"/>
                  </a:lnTo>
                  <a:lnTo>
                    <a:pt x="679458" y="65614"/>
                  </a:lnTo>
                  <a:lnTo>
                    <a:pt x="815350" y="65614"/>
                  </a:lnTo>
                  <a:lnTo>
                    <a:pt x="951242" y="65614"/>
                  </a:lnTo>
                  <a:lnTo>
                    <a:pt x="1087133" y="65614"/>
                  </a:lnTo>
                  <a:lnTo>
                    <a:pt x="1223025" y="65614"/>
                  </a:lnTo>
                  <a:lnTo>
                    <a:pt x="1358917" y="65614"/>
                  </a:lnTo>
                  <a:lnTo>
                    <a:pt x="1494809" y="65614"/>
                  </a:lnTo>
                  <a:lnTo>
                    <a:pt x="1630700" y="65614"/>
                  </a:lnTo>
                  <a:lnTo>
                    <a:pt x="1766592" y="87485"/>
                  </a:lnTo>
                  <a:lnTo>
                    <a:pt x="1902484" y="65614"/>
                  </a:lnTo>
                  <a:lnTo>
                    <a:pt x="2038375" y="43742"/>
                  </a:lnTo>
                  <a:lnTo>
                    <a:pt x="2174267" y="21871"/>
                  </a:lnTo>
                  <a:lnTo>
                    <a:pt x="2310159" y="0"/>
                  </a:lnTo>
                  <a:lnTo>
                    <a:pt x="2446051" y="0"/>
                  </a:lnTo>
                  <a:lnTo>
                    <a:pt x="2581942" y="0"/>
                  </a:lnTo>
                  <a:lnTo>
                    <a:pt x="2717834" y="0"/>
                  </a:lnTo>
                  <a:lnTo>
                    <a:pt x="2853726" y="0"/>
                  </a:lnTo>
                  <a:lnTo>
                    <a:pt x="2989618" y="21871"/>
                  </a:lnTo>
                  <a:lnTo>
                    <a:pt x="3125509" y="21871"/>
                  </a:lnTo>
                  <a:lnTo>
                    <a:pt x="3261401" y="43742"/>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109356"/>
            </a:xfrm>
            <a:custGeom>
              <a:avLst/>
              <a:pathLst>
                <a:path w="3397293" h="109356">
                  <a:moveTo>
                    <a:pt x="0" y="109356"/>
                  </a:moveTo>
                  <a:lnTo>
                    <a:pt x="135891" y="65614"/>
                  </a:lnTo>
                  <a:lnTo>
                    <a:pt x="271783" y="65614"/>
                  </a:lnTo>
                  <a:lnTo>
                    <a:pt x="407675" y="43742"/>
                  </a:lnTo>
                  <a:lnTo>
                    <a:pt x="543566" y="65614"/>
                  </a:lnTo>
                  <a:lnTo>
                    <a:pt x="679458" y="65614"/>
                  </a:lnTo>
                  <a:lnTo>
                    <a:pt x="815350" y="65614"/>
                  </a:lnTo>
                  <a:lnTo>
                    <a:pt x="951242" y="65614"/>
                  </a:lnTo>
                  <a:lnTo>
                    <a:pt x="1087133" y="65614"/>
                  </a:lnTo>
                  <a:lnTo>
                    <a:pt x="1223025" y="65614"/>
                  </a:lnTo>
                  <a:lnTo>
                    <a:pt x="1358917" y="65614"/>
                  </a:lnTo>
                  <a:lnTo>
                    <a:pt x="1494809" y="65614"/>
                  </a:lnTo>
                  <a:lnTo>
                    <a:pt x="1630700" y="65614"/>
                  </a:lnTo>
                  <a:lnTo>
                    <a:pt x="1766592" y="87485"/>
                  </a:lnTo>
                  <a:lnTo>
                    <a:pt x="1902484" y="65614"/>
                  </a:lnTo>
                  <a:lnTo>
                    <a:pt x="2038375" y="43742"/>
                  </a:lnTo>
                  <a:lnTo>
                    <a:pt x="2174267" y="21871"/>
                  </a:lnTo>
                  <a:lnTo>
                    <a:pt x="2310159" y="0"/>
                  </a:lnTo>
                  <a:lnTo>
                    <a:pt x="2446051" y="0"/>
                  </a:lnTo>
                  <a:lnTo>
                    <a:pt x="2581942" y="0"/>
                  </a:lnTo>
                  <a:lnTo>
                    <a:pt x="2717834" y="0"/>
                  </a:lnTo>
                  <a:lnTo>
                    <a:pt x="2853726" y="0"/>
                  </a:lnTo>
                  <a:lnTo>
                    <a:pt x="2989618" y="21871"/>
                  </a:lnTo>
                  <a:lnTo>
                    <a:pt x="3125509" y="21871"/>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562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562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83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208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23302" y="4990743"/>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60" name="tx60"/>
            <p:cNvSpPr/>
            <p:nvPr/>
          </p:nvSpPr>
          <p:spPr>
            <a:xfrm>
              <a:off x="252545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791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4638" y="1405107"/>
              <a:ext cx="25499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Australia,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73659"/>
              <a:ext cx="3397293" cy="459298"/>
            </a:xfrm>
            <a:custGeom>
              <a:avLst/>
              <a:pathLst>
                <a:path w="3397293" h="459298">
                  <a:moveTo>
                    <a:pt x="0" y="459298"/>
                  </a:moveTo>
                  <a:lnTo>
                    <a:pt x="135891" y="275579"/>
                  </a:lnTo>
                  <a:lnTo>
                    <a:pt x="271783" y="275579"/>
                  </a:lnTo>
                  <a:lnTo>
                    <a:pt x="407675" y="183719"/>
                  </a:lnTo>
                  <a:lnTo>
                    <a:pt x="543566" y="275579"/>
                  </a:lnTo>
                  <a:lnTo>
                    <a:pt x="679458" y="275579"/>
                  </a:lnTo>
                  <a:lnTo>
                    <a:pt x="815350" y="275579"/>
                  </a:lnTo>
                  <a:lnTo>
                    <a:pt x="951242" y="275579"/>
                  </a:lnTo>
                  <a:lnTo>
                    <a:pt x="1087133" y="275579"/>
                  </a:lnTo>
                  <a:lnTo>
                    <a:pt x="1223025" y="275579"/>
                  </a:lnTo>
                  <a:lnTo>
                    <a:pt x="1358917" y="275579"/>
                  </a:lnTo>
                  <a:lnTo>
                    <a:pt x="1494809" y="275579"/>
                  </a:lnTo>
                  <a:lnTo>
                    <a:pt x="1630700" y="275579"/>
                  </a:lnTo>
                  <a:lnTo>
                    <a:pt x="1766592" y="367438"/>
                  </a:lnTo>
                  <a:lnTo>
                    <a:pt x="1902484" y="275579"/>
                  </a:lnTo>
                  <a:lnTo>
                    <a:pt x="2038375" y="183719"/>
                  </a:lnTo>
                  <a:lnTo>
                    <a:pt x="2174267" y="91859"/>
                  </a:lnTo>
                  <a:lnTo>
                    <a:pt x="2310159" y="0"/>
                  </a:lnTo>
                  <a:lnTo>
                    <a:pt x="2446051" y="0"/>
                  </a:lnTo>
                  <a:lnTo>
                    <a:pt x="2581942" y="0"/>
                  </a:lnTo>
                  <a:lnTo>
                    <a:pt x="2717834" y="0"/>
                  </a:lnTo>
                  <a:lnTo>
                    <a:pt x="2853726" y="0"/>
                  </a:lnTo>
                  <a:lnTo>
                    <a:pt x="2989618" y="91859"/>
                  </a:lnTo>
                  <a:lnTo>
                    <a:pt x="3125509" y="91859"/>
                  </a:lnTo>
                  <a:lnTo>
                    <a:pt x="3261401" y="183719"/>
                  </a:lnTo>
                  <a:lnTo>
                    <a:pt x="3397293" y="27557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73659"/>
              <a:ext cx="3397293" cy="459298"/>
            </a:xfrm>
            <a:custGeom>
              <a:avLst/>
              <a:pathLst>
                <a:path w="3397293" h="459298">
                  <a:moveTo>
                    <a:pt x="0" y="459298"/>
                  </a:moveTo>
                  <a:lnTo>
                    <a:pt x="135891" y="275579"/>
                  </a:lnTo>
                  <a:lnTo>
                    <a:pt x="271783" y="275579"/>
                  </a:lnTo>
                  <a:lnTo>
                    <a:pt x="407675" y="183719"/>
                  </a:lnTo>
                  <a:lnTo>
                    <a:pt x="543566" y="275579"/>
                  </a:lnTo>
                  <a:lnTo>
                    <a:pt x="679458" y="275579"/>
                  </a:lnTo>
                  <a:lnTo>
                    <a:pt x="815350" y="275579"/>
                  </a:lnTo>
                  <a:lnTo>
                    <a:pt x="951242" y="275579"/>
                  </a:lnTo>
                  <a:lnTo>
                    <a:pt x="1087133" y="275579"/>
                  </a:lnTo>
                  <a:lnTo>
                    <a:pt x="1223025" y="275579"/>
                  </a:lnTo>
                  <a:lnTo>
                    <a:pt x="1358917" y="275579"/>
                  </a:lnTo>
                  <a:lnTo>
                    <a:pt x="1494809" y="275579"/>
                  </a:lnTo>
                  <a:lnTo>
                    <a:pt x="1630700" y="275579"/>
                  </a:lnTo>
                  <a:lnTo>
                    <a:pt x="1766592" y="367438"/>
                  </a:lnTo>
                  <a:lnTo>
                    <a:pt x="1902484" y="275579"/>
                  </a:lnTo>
                  <a:lnTo>
                    <a:pt x="2038375" y="183719"/>
                  </a:lnTo>
                  <a:lnTo>
                    <a:pt x="2174267" y="91859"/>
                  </a:lnTo>
                  <a:lnTo>
                    <a:pt x="2310159" y="0"/>
                  </a:lnTo>
                  <a:lnTo>
                    <a:pt x="2446051" y="0"/>
                  </a:lnTo>
                  <a:lnTo>
                    <a:pt x="2581942" y="0"/>
                  </a:lnTo>
                  <a:lnTo>
                    <a:pt x="2717834" y="0"/>
                  </a:lnTo>
                  <a:lnTo>
                    <a:pt x="2853726" y="0"/>
                  </a:lnTo>
                  <a:lnTo>
                    <a:pt x="2989618" y="91859"/>
                  </a:lnTo>
                  <a:lnTo>
                    <a:pt x="3125509" y="91859"/>
                  </a:lnTo>
                  <a:lnTo>
                    <a:pt x="3261401" y="183719"/>
                  </a:lnTo>
                  <a:lnTo>
                    <a:pt x="3397293" y="27557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442964"/>
              <a:ext cx="0" cy="789993"/>
            </a:xfrm>
            <a:custGeom>
              <a:avLst/>
              <a:pathLst>
                <a:path w="0" h="789993">
                  <a:moveTo>
                    <a:pt x="0" y="7899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442964"/>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442964"/>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442964"/>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44296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442964"/>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442964"/>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73659"/>
              <a:ext cx="3397293" cy="459298"/>
            </a:xfrm>
            <a:custGeom>
              <a:avLst/>
              <a:pathLst>
                <a:path w="3397293" h="459298">
                  <a:moveTo>
                    <a:pt x="0" y="459298"/>
                  </a:moveTo>
                  <a:lnTo>
                    <a:pt x="135891" y="275579"/>
                  </a:lnTo>
                  <a:lnTo>
                    <a:pt x="271783" y="275579"/>
                  </a:lnTo>
                  <a:lnTo>
                    <a:pt x="407675" y="183719"/>
                  </a:lnTo>
                  <a:lnTo>
                    <a:pt x="543566" y="275579"/>
                  </a:lnTo>
                  <a:lnTo>
                    <a:pt x="679458" y="275579"/>
                  </a:lnTo>
                  <a:lnTo>
                    <a:pt x="815350" y="275579"/>
                  </a:lnTo>
                  <a:lnTo>
                    <a:pt x="951242" y="275579"/>
                  </a:lnTo>
                  <a:lnTo>
                    <a:pt x="1087133" y="275579"/>
                  </a:lnTo>
                  <a:lnTo>
                    <a:pt x="1223025" y="275579"/>
                  </a:lnTo>
                  <a:lnTo>
                    <a:pt x="1358917" y="275579"/>
                  </a:lnTo>
                  <a:lnTo>
                    <a:pt x="1494809" y="275579"/>
                  </a:lnTo>
                  <a:lnTo>
                    <a:pt x="1630700" y="275579"/>
                  </a:lnTo>
                  <a:lnTo>
                    <a:pt x="1766592" y="367438"/>
                  </a:lnTo>
                  <a:lnTo>
                    <a:pt x="1902484" y="275579"/>
                  </a:lnTo>
                  <a:lnTo>
                    <a:pt x="2038375" y="183719"/>
                  </a:lnTo>
                  <a:lnTo>
                    <a:pt x="2174267" y="91859"/>
                  </a:lnTo>
                  <a:lnTo>
                    <a:pt x="2310159" y="0"/>
                  </a:lnTo>
                  <a:lnTo>
                    <a:pt x="2446051" y="0"/>
                  </a:lnTo>
                  <a:lnTo>
                    <a:pt x="2581942" y="0"/>
                  </a:lnTo>
                  <a:lnTo>
                    <a:pt x="2717834" y="0"/>
                  </a:lnTo>
                  <a:lnTo>
                    <a:pt x="2853726" y="0"/>
                  </a:lnTo>
                  <a:lnTo>
                    <a:pt x="2989618" y="91859"/>
                  </a:lnTo>
                  <a:lnTo>
                    <a:pt x="3125509" y="91859"/>
                  </a:lnTo>
                  <a:lnTo>
                    <a:pt x="3261401" y="183719"/>
                  </a:lnTo>
                  <a:lnTo>
                    <a:pt x="3397293" y="27557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36715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068928" y="236572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748386" y="236572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427845" y="2367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989462" y="23657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367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236572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29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29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750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375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40001" y="4990743"/>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122" name="tx122"/>
            <p:cNvSpPr/>
            <p:nvPr/>
          </p:nvSpPr>
          <p:spPr>
            <a:xfrm>
              <a:off x="68421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0461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706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5775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845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5914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0983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241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3310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8379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3448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8518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4587995" cy="114824"/>
            </a:xfrm>
            <a:prstGeom prst="rect">
              <a:avLst/>
            </a:prstGeom>
            <a:solidFill>
              <a:srgbClr val="1CABE2">
                <a:alpha val="80000"/>
              </a:srgbClr>
            </a:solidFill>
          </p:spPr>
          <p:txBody>
            <a:bodyPr/>
            <a:lstStyle/>
            <a:p/>
          </p:txBody>
        </p:sp>
        <p:sp>
          <p:nvSpPr>
            <p:cNvPr id="140" name="rc140"/>
            <p:cNvSpPr/>
            <p:nvPr/>
          </p:nvSpPr>
          <p:spPr>
            <a:xfrm>
              <a:off x="1317178" y="5743865"/>
              <a:ext cx="6419818" cy="114824"/>
            </a:xfrm>
            <a:prstGeom prst="rect">
              <a:avLst/>
            </a:prstGeom>
            <a:solidFill>
              <a:srgbClr val="1CABE2">
                <a:alpha val="80000"/>
              </a:srgbClr>
            </a:solidFill>
          </p:spPr>
          <p:txBody>
            <a:bodyPr/>
            <a:lstStyle/>
            <a:p/>
          </p:txBody>
        </p:sp>
        <p:sp>
          <p:nvSpPr>
            <p:cNvPr id="141" name="rc141"/>
            <p:cNvSpPr/>
            <p:nvPr/>
          </p:nvSpPr>
          <p:spPr>
            <a:xfrm>
              <a:off x="1317178" y="5600334"/>
              <a:ext cx="7321564" cy="114824"/>
            </a:xfrm>
            <a:prstGeom prst="rect">
              <a:avLst/>
            </a:prstGeom>
            <a:solidFill>
              <a:srgbClr val="1CABE2">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47451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390375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541068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9" name="tx149"/>
            <p:cNvSpPr/>
            <p:nvPr/>
          </p:nvSpPr>
          <p:spPr>
            <a:xfrm>
              <a:off x="691760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0" name="tx150"/>
            <p:cNvSpPr/>
            <p:nvPr/>
          </p:nvSpPr>
          <p:spPr>
            <a:xfrm>
              <a:off x="84245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51" name="tx15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2" name="tx15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Australia (92%) was 7 percentage points higher than the global average (85%) and 2 percentage points lower than the average across all non-programme countries (94%).
National DTP3 coverage was 3 percentage points lower than in 2019 (95%).
This equates to 24,000 un- and undervaccinated children in 2025 compared to 15,000 un- and undervaccinated children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Australia DTP3 coverage was 92% - this is 3 percentage points lower than in 2019, but 7 percentage points higher than the global average (85%).</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Australia ranked number 12 out of 41 countries for lowest DTP3 coverage (based on tied ranks).
Australia was in the top 10 non-programme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Australia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03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71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39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887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655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91629"/>
              <a:ext cx="239888" cy="920379"/>
            </a:xfrm>
            <a:prstGeom prst="rect">
              <a:avLst/>
            </a:prstGeom>
            <a:solidFill>
              <a:srgbClr val="80BD41">
                <a:alpha val="100000"/>
              </a:srgbClr>
            </a:solidFill>
          </p:spPr>
          <p:txBody>
            <a:bodyPr/>
            <a:lstStyle/>
            <a:p/>
          </p:txBody>
        </p:sp>
        <p:sp>
          <p:nvSpPr>
            <p:cNvPr id="23" name="rc23"/>
            <p:cNvSpPr/>
            <p:nvPr/>
          </p:nvSpPr>
          <p:spPr>
            <a:xfrm>
              <a:off x="1296273" y="3189383"/>
              <a:ext cx="239888" cy="102246"/>
            </a:xfrm>
            <a:prstGeom prst="rect">
              <a:avLst/>
            </a:prstGeom>
            <a:solidFill>
              <a:srgbClr val="1CABE2">
                <a:alpha val="100000"/>
              </a:srgbClr>
            </a:solidFill>
          </p:spPr>
          <p:txBody>
            <a:bodyPr/>
            <a:lstStyle/>
            <a:p/>
          </p:txBody>
        </p:sp>
        <p:sp>
          <p:nvSpPr>
            <p:cNvPr id="24" name="rc24"/>
            <p:cNvSpPr/>
            <p:nvPr/>
          </p:nvSpPr>
          <p:spPr>
            <a:xfrm>
              <a:off x="1562816" y="3283973"/>
              <a:ext cx="239888" cy="928035"/>
            </a:xfrm>
            <a:prstGeom prst="rect">
              <a:avLst/>
            </a:prstGeom>
            <a:solidFill>
              <a:srgbClr val="80BD41">
                <a:alpha val="100000"/>
              </a:srgbClr>
            </a:solidFill>
          </p:spPr>
          <p:txBody>
            <a:bodyPr/>
            <a:lstStyle/>
            <a:p/>
          </p:txBody>
        </p:sp>
        <p:sp>
          <p:nvSpPr>
            <p:cNvPr id="25" name="rc25"/>
            <p:cNvSpPr/>
            <p:nvPr/>
          </p:nvSpPr>
          <p:spPr>
            <a:xfrm>
              <a:off x="1562816" y="3203255"/>
              <a:ext cx="239888" cy="80718"/>
            </a:xfrm>
            <a:prstGeom prst="rect">
              <a:avLst/>
            </a:prstGeom>
            <a:solidFill>
              <a:srgbClr val="1CABE2">
                <a:alpha val="100000"/>
              </a:srgbClr>
            </a:solidFill>
          </p:spPr>
          <p:txBody>
            <a:bodyPr/>
            <a:lstStyle/>
            <a:p/>
          </p:txBody>
        </p:sp>
        <p:sp>
          <p:nvSpPr>
            <p:cNvPr id="26" name="rc26"/>
            <p:cNvSpPr/>
            <p:nvPr/>
          </p:nvSpPr>
          <p:spPr>
            <a:xfrm>
              <a:off x="1829360" y="3267509"/>
              <a:ext cx="239888" cy="944500"/>
            </a:xfrm>
            <a:prstGeom prst="rect">
              <a:avLst/>
            </a:prstGeom>
            <a:solidFill>
              <a:srgbClr val="80BD41">
                <a:alpha val="100000"/>
              </a:srgbClr>
            </a:solidFill>
          </p:spPr>
          <p:txBody>
            <a:bodyPr/>
            <a:lstStyle/>
            <a:p/>
          </p:txBody>
        </p:sp>
        <p:sp>
          <p:nvSpPr>
            <p:cNvPr id="27" name="rc27"/>
            <p:cNvSpPr/>
            <p:nvPr/>
          </p:nvSpPr>
          <p:spPr>
            <a:xfrm>
              <a:off x="1829360" y="3185391"/>
              <a:ext cx="239888" cy="82117"/>
            </a:xfrm>
            <a:prstGeom prst="rect">
              <a:avLst/>
            </a:prstGeom>
            <a:solidFill>
              <a:srgbClr val="1CABE2">
                <a:alpha val="100000"/>
              </a:srgbClr>
            </a:solidFill>
          </p:spPr>
          <p:txBody>
            <a:bodyPr/>
            <a:lstStyle/>
            <a:p/>
          </p:txBody>
        </p:sp>
        <p:sp>
          <p:nvSpPr>
            <p:cNvPr id="28" name="rc28"/>
            <p:cNvSpPr/>
            <p:nvPr/>
          </p:nvSpPr>
          <p:spPr>
            <a:xfrm>
              <a:off x="2095903" y="3254872"/>
              <a:ext cx="239888" cy="957137"/>
            </a:xfrm>
            <a:prstGeom prst="rect">
              <a:avLst/>
            </a:prstGeom>
            <a:solidFill>
              <a:srgbClr val="80BD41">
                <a:alpha val="100000"/>
              </a:srgbClr>
            </a:solidFill>
          </p:spPr>
          <p:txBody>
            <a:bodyPr/>
            <a:lstStyle/>
            <a:p/>
          </p:txBody>
        </p:sp>
        <p:sp>
          <p:nvSpPr>
            <p:cNvPr id="29" name="rc29"/>
            <p:cNvSpPr/>
            <p:nvPr/>
          </p:nvSpPr>
          <p:spPr>
            <a:xfrm>
              <a:off x="2095903" y="3182839"/>
              <a:ext cx="239888" cy="72033"/>
            </a:xfrm>
            <a:prstGeom prst="rect">
              <a:avLst/>
            </a:prstGeom>
            <a:solidFill>
              <a:srgbClr val="1CABE2">
                <a:alpha val="100000"/>
              </a:srgbClr>
            </a:solidFill>
          </p:spPr>
          <p:txBody>
            <a:bodyPr/>
            <a:lstStyle/>
            <a:p/>
          </p:txBody>
        </p:sp>
        <p:sp>
          <p:nvSpPr>
            <p:cNvPr id="30" name="rc30"/>
            <p:cNvSpPr/>
            <p:nvPr/>
          </p:nvSpPr>
          <p:spPr>
            <a:xfrm>
              <a:off x="2362446" y="3251003"/>
              <a:ext cx="239888" cy="961006"/>
            </a:xfrm>
            <a:prstGeom prst="rect">
              <a:avLst/>
            </a:prstGeom>
            <a:solidFill>
              <a:srgbClr val="80BD41">
                <a:alpha val="100000"/>
              </a:srgbClr>
            </a:solidFill>
          </p:spPr>
          <p:txBody>
            <a:bodyPr/>
            <a:lstStyle/>
            <a:p/>
          </p:txBody>
        </p:sp>
        <p:sp>
          <p:nvSpPr>
            <p:cNvPr id="31" name="rc31"/>
            <p:cNvSpPr/>
            <p:nvPr/>
          </p:nvSpPr>
          <p:spPr>
            <a:xfrm>
              <a:off x="2362446" y="3167444"/>
              <a:ext cx="239888" cy="83558"/>
            </a:xfrm>
            <a:prstGeom prst="rect">
              <a:avLst/>
            </a:prstGeom>
            <a:solidFill>
              <a:srgbClr val="1CABE2">
                <a:alpha val="100000"/>
              </a:srgbClr>
            </a:solidFill>
          </p:spPr>
          <p:txBody>
            <a:bodyPr/>
            <a:lstStyle/>
            <a:p/>
          </p:txBody>
        </p:sp>
        <p:sp>
          <p:nvSpPr>
            <p:cNvPr id="32" name="rc32"/>
            <p:cNvSpPr/>
            <p:nvPr/>
          </p:nvSpPr>
          <p:spPr>
            <a:xfrm>
              <a:off x="2628989" y="3212681"/>
              <a:ext cx="239888" cy="999328"/>
            </a:xfrm>
            <a:prstGeom prst="rect">
              <a:avLst/>
            </a:prstGeom>
            <a:solidFill>
              <a:srgbClr val="80BD41">
                <a:alpha val="100000"/>
              </a:srgbClr>
            </a:solidFill>
          </p:spPr>
          <p:txBody>
            <a:bodyPr/>
            <a:lstStyle/>
            <a:p/>
          </p:txBody>
        </p:sp>
        <p:sp>
          <p:nvSpPr>
            <p:cNvPr id="33" name="rc33"/>
            <p:cNvSpPr/>
            <p:nvPr/>
          </p:nvSpPr>
          <p:spPr>
            <a:xfrm>
              <a:off x="2628989" y="3125788"/>
              <a:ext cx="239888" cy="86892"/>
            </a:xfrm>
            <a:prstGeom prst="rect">
              <a:avLst/>
            </a:prstGeom>
            <a:solidFill>
              <a:srgbClr val="1CABE2">
                <a:alpha val="100000"/>
              </a:srgbClr>
            </a:solidFill>
          </p:spPr>
          <p:txBody>
            <a:bodyPr/>
            <a:lstStyle/>
            <a:p/>
          </p:txBody>
        </p:sp>
        <p:sp>
          <p:nvSpPr>
            <p:cNvPr id="34" name="rc34"/>
            <p:cNvSpPr/>
            <p:nvPr/>
          </p:nvSpPr>
          <p:spPr>
            <a:xfrm>
              <a:off x="2895532" y="3187737"/>
              <a:ext cx="239888" cy="1024272"/>
            </a:xfrm>
            <a:prstGeom prst="rect">
              <a:avLst/>
            </a:prstGeom>
            <a:solidFill>
              <a:srgbClr val="80BD41">
                <a:alpha val="100000"/>
              </a:srgbClr>
            </a:solidFill>
          </p:spPr>
          <p:txBody>
            <a:bodyPr/>
            <a:lstStyle/>
            <a:p/>
          </p:txBody>
        </p:sp>
        <p:sp>
          <p:nvSpPr>
            <p:cNvPr id="35" name="rc35"/>
            <p:cNvSpPr/>
            <p:nvPr/>
          </p:nvSpPr>
          <p:spPr>
            <a:xfrm>
              <a:off x="2895532" y="3098662"/>
              <a:ext cx="239888" cy="89074"/>
            </a:xfrm>
            <a:prstGeom prst="rect">
              <a:avLst/>
            </a:prstGeom>
            <a:solidFill>
              <a:srgbClr val="1CABE2">
                <a:alpha val="100000"/>
              </a:srgbClr>
            </a:solidFill>
          </p:spPr>
          <p:txBody>
            <a:bodyPr/>
            <a:lstStyle/>
            <a:p/>
          </p:txBody>
        </p:sp>
        <p:sp>
          <p:nvSpPr>
            <p:cNvPr id="36" name="rc36"/>
            <p:cNvSpPr/>
            <p:nvPr/>
          </p:nvSpPr>
          <p:spPr>
            <a:xfrm>
              <a:off x="3162075" y="3116115"/>
              <a:ext cx="239888" cy="1095894"/>
            </a:xfrm>
            <a:prstGeom prst="rect">
              <a:avLst/>
            </a:prstGeom>
            <a:solidFill>
              <a:srgbClr val="80BD41">
                <a:alpha val="100000"/>
              </a:srgbClr>
            </a:solidFill>
          </p:spPr>
          <p:txBody>
            <a:bodyPr/>
            <a:lstStyle/>
            <a:p/>
          </p:txBody>
        </p:sp>
        <p:sp>
          <p:nvSpPr>
            <p:cNvPr id="37" name="rc37"/>
            <p:cNvSpPr/>
            <p:nvPr/>
          </p:nvSpPr>
          <p:spPr>
            <a:xfrm>
              <a:off x="3162075" y="3020825"/>
              <a:ext cx="239888" cy="95289"/>
            </a:xfrm>
            <a:prstGeom prst="rect">
              <a:avLst/>
            </a:prstGeom>
            <a:solidFill>
              <a:srgbClr val="1CABE2">
                <a:alpha val="100000"/>
              </a:srgbClr>
            </a:solidFill>
          </p:spPr>
          <p:txBody>
            <a:bodyPr/>
            <a:lstStyle/>
            <a:p/>
          </p:txBody>
        </p:sp>
        <p:sp>
          <p:nvSpPr>
            <p:cNvPr id="38" name="rc38"/>
            <p:cNvSpPr/>
            <p:nvPr/>
          </p:nvSpPr>
          <p:spPr>
            <a:xfrm>
              <a:off x="3428618" y="3080263"/>
              <a:ext cx="239888" cy="1131746"/>
            </a:xfrm>
            <a:prstGeom prst="rect">
              <a:avLst/>
            </a:prstGeom>
            <a:solidFill>
              <a:srgbClr val="80BD41">
                <a:alpha val="100000"/>
              </a:srgbClr>
            </a:solidFill>
          </p:spPr>
          <p:txBody>
            <a:bodyPr/>
            <a:lstStyle/>
            <a:p/>
          </p:txBody>
        </p:sp>
        <p:sp>
          <p:nvSpPr>
            <p:cNvPr id="39" name="rc39"/>
            <p:cNvSpPr/>
            <p:nvPr/>
          </p:nvSpPr>
          <p:spPr>
            <a:xfrm>
              <a:off x="3428618" y="2981845"/>
              <a:ext cx="239888" cy="98418"/>
            </a:xfrm>
            <a:prstGeom prst="rect">
              <a:avLst/>
            </a:prstGeom>
            <a:solidFill>
              <a:srgbClr val="1CABE2">
                <a:alpha val="100000"/>
              </a:srgbClr>
            </a:solidFill>
          </p:spPr>
          <p:txBody>
            <a:bodyPr/>
            <a:lstStyle/>
            <a:p/>
          </p:txBody>
        </p:sp>
        <p:sp>
          <p:nvSpPr>
            <p:cNvPr id="40" name="rc40"/>
            <p:cNvSpPr/>
            <p:nvPr/>
          </p:nvSpPr>
          <p:spPr>
            <a:xfrm>
              <a:off x="3695161" y="3082609"/>
              <a:ext cx="239888" cy="1129399"/>
            </a:xfrm>
            <a:prstGeom prst="rect">
              <a:avLst/>
            </a:prstGeom>
            <a:solidFill>
              <a:srgbClr val="80BD41">
                <a:alpha val="100000"/>
              </a:srgbClr>
            </a:solidFill>
          </p:spPr>
          <p:txBody>
            <a:bodyPr/>
            <a:lstStyle/>
            <a:p/>
          </p:txBody>
        </p:sp>
        <p:sp>
          <p:nvSpPr>
            <p:cNvPr id="41" name="rc41"/>
            <p:cNvSpPr/>
            <p:nvPr/>
          </p:nvSpPr>
          <p:spPr>
            <a:xfrm>
              <a:off x="3695161" y="2984397"/>
              <a:ext cx="239888" cy="98212"/>
            </a:xfrm>
            <a:prstGeom prst="rect">
              <a:avLst/>
            </a:prstGeom>
            <a:solidFill>
              <a:srgbClr val="1CABE2">
                <a:alpha val="100000"/>
              </a:srgbClr>
            </a:solidFill>
          </p:spPr>
          <p:txBody>
            <a:bodyPr/>
            <a:lstStyle/>
            <a:p/>
          </p:txBody>
        </p:sp>
        <p:sp>
          <p:nvSpPr>
            <p:cNvPr id="42" name="rc42"/>
            <p:cNvSpPr/>
            <p:nvPr/>
          </p:nvSpPr>
          <p:spPr>
            <a:xfrm>
              <a:off x="3961705" y="3074212"/>
              <a:ext cx="239888" cy="1137796"/>
            </a:xfrm>
            <a:prstGeom prst="rect">
              <a:avLst/>
            </a:prstGeom>
            <a:solidFill>
              <a:srgbClr val="80BD41">
                <a:alpha val="100000"/>
              </a:srgbClr>
            </a:solidFill>
          </p:spPr>
          <p:txBody>
            <a:bodyPr/>
            <a:lstStyle/>
            <a:p/>
          </p:txBody>
        </p:sp>
        <p:sp>
          <p:nvSpPr>
            <p:cNvPr id="43" name="rc43"/>
            <p:cNvSpPr/>
            <p:nvPr/>
          </p:nvSpPr>
          <p:spPr>
            <a:xfrm>
              <a:off x="3961705" y="2975259"/>
              <a:ext cx="239888" cy="98953"/>
            </a:xfrm>
            <a:prstGeom prst="rect">
              <a:avLst/>
            </a:prstGeom>
            <a:solidFill>
              <a:srgbClr val="1CABE2">
                <a:alpha val="100000"/>
              </a:srgbClr>
            </a:solidFill>
          </p:spPr>
          <p:txBody>
            <a:bodyPr/>
            <a:lstStyle/>
            <a:p/>
          </p:txBody>
        </p:sp>
        <p:sp>
          <p:nvSpPr>
            <p:cNvPr id="44" name="rc44"/>
            <p:cNvSpPr/>
            <p:nvPr/>
          </p:nvSpPr>
          <p:spPr>
            <a:xfrm>
              <a:off x="4228248" y="3073101"/>
              <a:ext cx="239888" cy="1138908"/>
            </a:xfrm>
            <a:prstGeom prst="rect">
              <a:avLst/>
            </a:prstGeom>
            <a:solidFill>
              <a:srgbClr val="80BD41">
                <a:alpha val="100000"/>
              </a:srgbClr>
            </a:solidFill>
          </p:spPr>
          <p:txBody>
            <a:bodyPr/>
            <a:lstStyle/>
            <a:p/>
          </p:txBody>
        </p:sp>
        <p:sp>
          <p:nvSpPr>
            <p:cNvPr id="45" name="rc45"/>
            <p:cNvSpPr/>
            <p:nvPr/>
          </p:nvSpPr>
          <p:spPr>
            <a:xfrm>
              <a:off x="4228248" y="2974065"/>
              <a:ext cx="239888" cy="99035"/>
            </a:xfrm>
            <a:prstGeom prst="rect">
              <a:avLst/>
            </a:prstGeom>
            <a:solidFill>
              <a:srgbClr val="1CABE2">
                <a:alpha val="100000"/>
              </a:srgbClr>
            </a:solidFill>
          </p:spPr>
          <p:txBody>
            <a:bodyPr/>
            <a:lstStyle/>
            <a:p/>
          </p:txBody>
        </p:sp>
        <p:sp>
          <p:nvSpPr>
            <p:cNvPr id="46" name="rc46"/>
            <p:cNvSpPr/>
            <p:nvPr/>
          </p:nvSpPr>
          <p:spPr>
            <a:xfrm>
              <a:off x="4494791" y="3047745"/>
              <a:ext cx="239888" cy="1164263"/>
            </a:xfrm>
            <a:prstGeom prst="rect">
              <a:avLst/>
            </a:prstGeom>
            <a:solidFill>
              <a:srgbClr val="80BD41">
                <a:alpha val="100000"/>
              </a:srgbClr>
            </a:solidFill>
          </p:spPr>
          <p:txBody>
            <a:bodyPr/>
            <a:lstStyle/>
            <a:p/>
          </p:txBody>
        </p:sp>
        <p:sp>
          <p:nvSpPr>
            <p:cNvPr id="47" name="rc47"/>
            <p:cNvSpPr/>
            <p:nvPr/>
          </p:nvSpPr>
          <p:spPr>
            <a:xfrm>
              <a:off x="4494791" y="2946487"/>
              <a:ext cx="239888" cy="101258"/>
            </a:xfrm>
            <a:prstGeom prst="rect">
              <a:avLst/>
            </a:prstGeom>
            <a:solidFill>
              <a:srgbClr val="1CABE2">
                <a:alpha val="100000"/>
              </a:srgbClr>
            </a:solidFill>
          </p:spPr>
          <p:txBody>
            <a:bodyPr/>
            <a:lstStyle/>
            <a:p/>
          </p:txBody>
        </p:sp>
        <p:sp>
          <p:nvSpPr>
            <p:cNvPr id="48" name="rc48"/>
            <p:cNvSpPr/>
            <p:nvPr/>
          </p:nvSpPr>
          <p:spPr>
            <a:xfrm>
              <a:off x="4761334" y="3065733"/>
              <a:ext cx="239888" cy="1146276"/>
            </a:xfrm>
            <a:prstGeom prst="rect">
              <a:avLst/>
            </a:prstGeom>
            <a:solidFill>
              <a:srgbClr val="80BD41">
                <a:alpha val="100000"/>
              </a:srgbClr>
            </a:solidFill>
          </p:spPr>
          <p:txBody>
            <a:bodyPr/>
            <a:lstStyle/>
            <a:p/>
          </p:txBody>
        </p:sp>
        <p:sp>
          <p:nvSpPr>
            <p:cNvPr id="49" name="rc49"/>
            <p:cNvSpPr/>
            <p:nvPr/>
          </p:nvSpPr>
          <p:spPr>
            <a:xfrm>
              <a:off x="4761334" y="2952373"/>
              <a:ext cx="239888" cy="113359"/>
            </a:xfrm>
            <a:prstGeom prst="rect">
              <a:avLst/>
            </a:prstGeom>
            <a:solidFill>
              <a:srgbClr val="1CABE2">
                <a:alpha val="100000"/>
              </a:srgbClr>
            </a:solidFill>
          </p:spPr>
          <p:txBody>
            <a:bodyPr/>
            <a:lstStyle/>
            <a:p/>
          </p:txBody>
        </p:sp>
        <p:sp>
          <p:nvSpPr>
            <p:cNvPr id="50" name="rc50"/>
            <p:cNvSpPr/>
            <p:nvPr/>
          </p:nvSpPr>
          <p:spPr>
            <a:xfrm>
              <a:off x="5027877" y="3078205"/>
              <a:ext cx="239888" cy="1133804"/>
            </a:xfrm>
            <a:prstGeom prst="rect">
              <a:avLst/>
            </a:prstGeom>
            <a:solidFill>
              <a:srgbClr val="80BD41">
                <a:alpha val="100000"/>
              </a:srgbClr>
            </a:solidFill>
          </p:spPr>
          <p:txBody>
            <a:bodyPr/>
            <a:lstStyle/>
            <a:p/>
          </p:txBody>
        </p:sp>
        <p:sp>
          <p:nvSpPr>
            <p:cNvPr id="51" name="rc51"/>
            <p:cNvSpPr/>
            <p:nvPr/>
          </p:nvSpPr>
          <p:spPr>
            <a:xfrm>
              <a:off x="5027877" y="2979622"/>
              <a:ext cx="239888" cy="98582"/>
            </a:xfrm>
            <a:prstGeom prst="rect">
              <a:avLst/>
            </a:prstGeom>
            <a:solidFill>
              <a:srgbClr val="1CABE2">
                <a:alpha val="100000"/>
              </a:srgbClr>
            </a:solidFill>
          </p:spPr>
          <p:txBody>
            <a:bodyPr/>
            <a:lstStyle/>
            <a:p/>
          </p:txBody>
        </p:sp>
        <p:sp>
          <p:nvSpPr>
            <p:cNvPr id="52" name="rc52"/>
            <p:cNvSpPr/>
            <p:nvPr/>
          </p:nvSpPr>
          <p:spPr>
            <a:xfrm>
              <a:off x="5294420" y="3045728"/>
              <a:ext cx="239888" cy="1166280"/>
            </a:xfrm>
            <a:prstGeom prst="rect">
              <a:avLst/>
            </a:prstGeom>
            <a:solidFill>
              <a:srgbClr val="80BD41">
                <a:alpha val="100000"/>
              </a:srgbClr>
            </a:solidFill>
          </p:spPr>
          <p:txBody>
            <a:bodyPr/>
            <a:lstStyle/>
            <a:p/>
          </p:txBody>
        </p:sp>
        <p:sp>
          <p:nvSpPr>
            <p:cNvPr id="53" name="rc53"/>
            <p:cNvSpPr/>
            <p:nvPr/>
          </p:nvSpPr>
          <p:spPr>
            <a:xfrm>
              <a:off x="5294420" y="2957930"/>
              <a:ext cx="239888" cy="87798"/>
            </a:xfrm>
            <a:prstGeom prst="rect">
              <a:avLst/>
            </a:prstGeom>
            <a:solidFill>
              <a:srgbClr val="1CABE2">
                <a:alpha val="100000"/>
              </a:srgbClr>
            </a:solidFill>
          </p:spPr>
          <p:txBody>
            <a:bodyPr/>
            <a:lstStyle/>
            <a:p/>
          </p:txBody>
        </p:sp>
        <p:sp>
          <p:nvSpPr>
            <p:cNvPr id="54" name="rc54"/>
            <p:cNvSpPr/>
            <p:nvPr/>
          </p:nvSpPr>
          <p:spPr>
            <a:xfrm>
              <a:off x="5560963" y="3016997"/>
              <a:ext cx="239888" cy="1195011"/>
            </a:xfrm>
            <a:prstGeom prst="rect">
              <a:avLst/>
            </a:prstGeom>
            <a:solidFill>
              <a:srgbClr val="80BD41">
                <a:alpha val="100000"/>
              </a:srgbClr>
            </a:solidFill>
          </p:spPr>
          <p:txBody>
            <a:bodyPr/>
            <a:lstStyle/>
            <a:p/>
          </p:txBody>
        </p:sp>
        <p:sp>
          <p:nvSpPr>
            <p:cNvPr id="55" name="rc55"/>
            <p:cNvSpPr/>
            <p:nvPr/>
          </p:nvSpPr>
          <p:spPr>
            <a:xfrm>
              <a:off x="5560963" y="2940724"/>
              <a:ext cx="239888" cy="76272"/>
            </a:xfrm>
            <a:prstGeom prst="rect">
              <a:avLst/>
            </a:prstGeom>
            <a:solidFill>
              <a:srgbClr val="1CABE2">
                <a:alpha val="100000"/>
              </a:srgbClr>
            </a:solidFill>
          </p:spPr>
          <p:txBody>
            <a:bodyPr/>
            <a:lstStyle/>
            <a:p/>
          </p:txBody>
        </p:sp>
        <p:sp>
          <p:nvSpPr>
            <p:cNvPr id="56" name="rc56"/>
            <p:cNvSpPr/>
            <p:nvPr/>
          </p:nvSpPr>
          <p:spPr>
            <a:xfrm>
              <a:off x="5827506" y="3010576"/>
              <a:ext cx="239888" cy="1201433"/>
            </a:xfrm>
            <a:prstGeom prst="rect">
              <a:avLst/>
            </a:prstGeom>
            <a:solidFill>
              <a:srgbClr val="80BD41">
                <a:alpha val="100000"/>
              </a:srgbClr>
            </a:solidFill>
          </p:spPr>
          <p:txBody>
            <a:bodyPr/>
            <a:lstStyle/>
            <a:p/>
          </p:txBody>
        </p:sp>
        <p:sp>
          <p:nvSpPr>
            <p:cNvPr id="57" name="rc57"/>
            <p:cNvSpPr/>
            <p:nvPr/>
          </p:nvSpPr>
          <p:spPr>
            <a:xfrm>
              <a:off x="5827506" y="2947351"/>
              <a:ext cx="239888" cy="63224"/>
            </a:xfrm>
            <a:prstGeom prst="rect">
              <a:avLst/>
            </a:prstGeom>
            <a:solidFill>
              <a:srgbClr val="1CABE2">
                <a:alpha val="100000"/>
              </a:srgbClr>
            </a:solidFill>
          </p:spPr>
          <p:txBody>
            <a:bodyPr/>
            <a:lstStyle/>
            <a:p/>
          </p:txBody>
        </p:sp>
        <p:sp>
          <p:nvSpPr>
            <p:cNvPr id="58" name="rc58"/>
            <p:cNvSpPr/>
            <p:nvPr/>
          </p:nvSpPr>
          <p:spPr>
            <a:xfrm>
              <a:off x="6094049" y="2987484"/>
              <a:ext cx="239888" cy="1224524"/>
            </a:xfrm>
            <a:prstGeom prst="rect">
              <a:avLst/>
            </a:prstGeom>
            <a:solidFill>
              <a:srgbClr val="80BD41">
                <a:alpha val="100000"/>
              </a:srgbClr>
            </a:solidFill>
          </p:spPr>
          <p:txBody>
            <a:bodyPr/>
            <a:lstStyle/>
            <a:p/>
          </p:txBody>
        </p:sp>
        <p:sp>
          <p:nvSpPr>
            <p:cNvPr id="59" name="rc59"/>
            <p:cNvSpPr/>
            <p:nvPr/>
          </p:nvSpPr>
          <p:spPr>
            <a:xfrm>
              <a:off x="6094049" y="2923025"/>
              <a:ext cx="239888" cy="64459"/>
            </a:xfrm>
            <a:prstGeom prst="rect">
              <a:avLst/>
            </a:prstGeom>
            <a:solidFill>
              <a:srgbClr val="1CABE2">
                <a:alpha val="100000"/>
              </a:srgbClr>
            </a:solidFill>
          </p:spPr>
          <p:txBody>
            <a:bodyPr/>
            <a:lstStyle/>
            <a:p/>
          </p:txBody>
        </p:sp>
        <p:sp>
          <p:nvSpPr>
            <p:cNvPr id="60" name="rc60"/>
            <p:cNvSpPr/>
            <p:nvPr/>
          </p:nvSpPr>
          <p:spPr>
            <a:xfrm>
              <a:off x="6360593" y="3021443"/>
              <a:ext cx="239888" cy="1190566"/>
            </a:xfrm>
            <a:prstGeom prst="rect">
              <a:avLst/>
            </a:prstGeom>
            <a:solidFill>
              <a:srgbClr val="80BD41">
                <a:alpha val="100000"/>
              </a:srgbClr>
            </a:solidFill>
          </p:spPr>
          <p:txBody>
            <a:bodyPr/>
            <a:lstStyle/>
            <a:p/>
          </p:txBody>
        </p:sp>
        <p:sp>
          <p:nvSpPr>
            <p:cNvPr id="61" name="rc61"/>
            <p:cNvSpPr/>
            <p:nvPr/>
          </p:nvSpPr>
          <p:spPr>
            <a:xfrm>
              <a:off x="6360593" y="2958794"/>
              <a:ext cx="239888" cy="62648"/>
            </a:xfrm>
            <a:prstGeom prst="rect">
              <a:avLst/>
            </a:prstGeom>
            <a:solidFill>
              <a:srgbClr val="1CABE2">
                <a:alpha val="100000"/>
              </a:srgbClr>
            </a:solidFill>
          </p:spPr>
          <p:txBody>
            <a:bodyPr/>
            <a:lstStyle/>
            <a:p/>
          </p:txBody>
        </p:sp>
        <p:sp>
          <p:nvSpPr>
            <p:cNvPr id="62" name="rc62"/>
            <p:cNvSpPr/>
            <p:nvPr/>
          </p:nvSpPr>
          <p:spPr>
            <a:xfrm>
              <a:off x="6627136" y="3060876"/>
              <a:ext cx="239888" cy="1151133"/>
            </a:xfrm>
            <a:prstGeom prst="rect">
              <a:avLst/>
            </a:prstGeom>
            <a:solidFill>
              <a:srgbClr val="80BD41">
                <a:alpha val="100000"/>
              </a:srgbClr>
            </a:solidFill>
          </p:spPr>
          <p:txBody>
            <a:bodyPr/>
            <a:lstStyle/>
            <a:p/>
          </p:txBody>
        </p:sp>
        <p:sp>
          <p:nvSpPr>
            <p:cNvPr id="63" name="rc63"/>
            <p:cNvSpPr/>
            <p:nvPr/>
          </p:nvSpPr>
          <p:spPr>
            <a:xfrm>
              <a:off x="6627136" y="3000286"/>
              <a:ext cx="239888" cy="60590"/>
            </a:xfrm>
            <a:prstGeom prst="rect">
              <a:avLst/>
            </a:prstGeom>
            <a:solidFill>
              <a:srgbClr val="1CABE2">
                <a:alpha val="100000"/>
              </a:srgbClr>
            </a:solidFill>
          </p:spPr>
          <p:txBody>
            <a:bodyPr/>
            <a:lstStyle/>
            <a:p/>
          </p:txBody>
        </p:sp>
        <p:sp>
          <p:nvSpPr>
            <p:cNvPr id="64" name="rc64"/>
            <p:cNvSpPr/>
            <p:nvPr/>
          </p:nvSpPr>
          <p:spPr>
            <a:xfrm>
              <a:off x="6893679" y="3026053"/>
              <a:ext cx="239888" cy="1185956"/>
            </a:xfrm>
            <a:prstGeom prst="rect">
              <a:avLst/>
            </a:prstGeom>
            <a:solidFill>
              <a:srgbClr val="80BD41">
                <a:alpha val="100000"/>
              </a:srgbClr>
            </a:solidFill>
          </p:spPr>
          <p:txBody>
            <a:bodyPr/>
            <a:lstStyle/>
            <a:p/>
          </p:txBody>
        </p:sp>
        <p:sp>
          <p:nvSpPr>
            <p:cNvPr id="65" name="rc65"/>
            <p:cNvSpPr/>
            <p:nvPr/>
          </p:nvSpPr>
          <p:spPr>
            <a:xfrm>
              <a:off x="6893679" y="2963652"/>
              <a:ext cx="239888" cy="62401"/>
            </a:xfrm>
            <a:prstGeom prst="rect">
              <a:avLst/>
            </a:prstGeom>
            <a:solidFill>
              <a:srgbClr val="1CABE2">
                <a:alpha val="100000"/>
              </a:srgbClr>
            </a:solidFill>
          </p:spPr>
          <p:txBody>
            <a:bodyPr/>
            <a:lstStyle/>
            <a:p/>
          </p:txBody>
        </p:sp>
        <p:sp>
          <p:nvSpPr>
            <p:cNvPr id="66" name="rc66"/>
            <p:cNvSpPr/>
            <p:nvPr/>
          </p:nvSpPr>
          <p:spPr>
            <a:xfrm>
              <a:off x="7160222" y="3041777"/>
              <a:ext cx="239888" cy="1170232"/>
            </a:xfrm>
            <a:prstGeom prst="rect">
              <a:avLst/>
            </a:prstGeom>
            <a:solidFill>
              <a:srgbClr val="80BD41">
                <a:alpha val="100000"/>
              </a:srgbClr>
            </a:solidFill>
          </p:spPr>
          <p:txBody>
            <a:bodyPr/>
            <a:lstStyle/>
            <a:p/>
          </p:txBody>
        </p:sp>
        <p:sp>
          <p:nvSpPr>
            <p:cNvPr id="67" name="rc67"/>
            <p:cNvSpPr/>
            <p:nvPr/>
          </p:nvSpPr>
          <p:spPr>
            <a:xfrm>
              <a:off x="7160222" y="2967068"/>
              <a:ext cx="239888" cy="74708"/>
            </a:xfrm>
            <a:prstGeom prst="rect">
              <a:avLst/>
            </a:prstGeom>
            <a:solidFill>
              <a:srgbClr val="1CABE2">
                <a:alpha val="100000"/>
              </a:srgbClr>
            </a:solidFill>
          </p:spPr>
          <p:txBody>
            <a:bodyPr/>
            <a:lstStyle/>
            <a:p/>
          </p:txBody>
        </p:sp>
        <p:sp>
          <p:nvSpPr>
            <p:cNvPr id="68" name="rc68"/>
            <p:cNvSpPr/>
            <p:nvPr/>
          </p:nvSpPr>
          <p:spPr>
            <a:xfrm>
              <a:off x="7426765" y="3037661"/>
              <a:ext cx="239888" cy="1174348"/>
            </a:xfrm>
            <a:prstGeom prst="rect">
              <a:avLst/>
            </a:prstGeom>
            <a:solidFill>
              <a:srgbClr val="80BD41">
                <a:alpha val="100000"/>
              </a:srgbClr>
            </a:solidFill>
          </p:spPr>
          <p:txBody>
            <a:bodyPr/>
            <a:lstStyle/>
            <a:p/>
          </p:txBody>
        </p:sp>
        <p:sp>
          <p:nvSpPr>
            <p:cNvPr id="69" name="rc69"/>
            <p:cNvSpPr/>
            <p:nvPr/>
          </p:nvSpPr>
          <p:spPr>
            <a:xfrm>
              <a:off x="7426765" y="2962705"/>
              <a:ext cx="239888" cy="74955"/>
            </a:xfrm>
            <a:prstGeom prst="rect">
              <a:avLst/>
            </a:prstGeom>
            <a:solidFill>
              <a:srgbClr val="1CABE2">
                <a:alpha val="100000"/>
              </a:srgbClr>
            </a:solidFill>
          </p:spPr>
          <p:txBody>
            <a:bodyPr/>
            <a:lstStyle/>
            <a:p/>
          </p:txBody>
        </p:sp>
        <p:sp>
          <p:nvSpPr>
            <p:cNvPr id="70" name="rc70"/>
            <p:cNvSpPr/>
            <p:nvPr/>
          </p:nvSpPr>
          <p:spPr>
            <a:xfrm>
              <a:off x="7693308" y="3047128"/>
              <a:ext cx="239888" cy="1164881"/>
            </a:xfrm>
            <a:prstGeom prst="rect">
              <a:avLst/>
            </a:prstGeom>
            <a:solidFill>
              <a:srgbClr val="80BD41">
                <a:alpha val="100000"/>
              </a:srgbClr>
            </a:solidFill>
          </p:spPr>
          <p:txBody>
            <a:bodyPr/>
            <a:lstStyle/>
            <a:p/>
          </p:txBody>
        </p:sp>
        <p:sp>
          <p:nvSpPr>
            <p:cNvPr id="71" name="rc71"/>
            <p:cNvSpPr/>
            <p:nvPr/>
          </p:nvSpPr>
          <p:spPr>
            <a:xfrm>
              <a:off x="7693308" y="2959453"/>
              <a:ext cx="239888" cy="87674"/>
            </a:xfrm>
            <a:prstGeom prst="rect">
              <a:avLst/>
            </a:prstGeom>
            <a:solidFill>
              <a:srgbClr val="1CABE2">
                <a:alpha val="100000"/>
              </a:srgbClr>
            </a:solidFill>
          </p:spPr>
          <p:txBody>
            <a:bodyPr/>
            <a:lstStyle/>
            <a:p/>
          </p:txBody>
        </p:sp>
        <p:sp>
          <p:nvSpPr>
            <p:cNvPr id="72" name="rc72"/>
            <p:cNvSpPr/>
            <p:nvPr/>
          </p:nvSpPr>
          <p:spPr>
            <a:xfrm>
              <a:off x="7959851" y="3062111"/>
              <a:ext cx="239888" cy="1149898"/>
            </a:xfrm>
            <a:prstGeom prst="rect">
              <a:avLst/>
            </a:prstGeom>
            <a:solidFill>
              <a:srgbClr val="80BD41">
                <a:alpha val="100000"/>
              </a:srgbClr>
            </a:solidFill>
          </p:spPr>
          <p:txBody>
            <a:bodyPr/>
            <a:lstStyle/>
            <a:p/>
          </p:txBody>
        </p:sp>
        <p:sp>
          <p:nvSpPr>
            <p:cNvPr id="73" name="rc73"/>
            <p:cNvSpPr/>
            <p:nvPr/>
          </p:nvSpPr>
          <p:spPr>
            <a:xfrm>
              <a:off x="7959851" y="2962129"/>
              <a:ext cx="239888" cy="99982"/>
            </a:xfrm>
            <a:prstGeom prst="rect">
              <a:avLst/>
            </a:prstGeom>
            <a:solidFill>
              <a:srgbClr val="1CABE2">
                <a:alpha val="100000"/>
              </a:srgbClr>
            </a:solidFill>
          </p:spPr>
          <p:txBody>
            <a:bodyPr/>
            <a:lstStyle/>
            <a:p/>
          </p:txBody>
        </p:sp>
        <p:sp>
          <p:nvSpPr>
            <p:cNvPr id="74" name="pl74"/>
            <p:cNvSpPr/>
            <p:nvPr/>
          </p:nvSpPr>
          <p:spPr>
            <a:xfrm>
              <a:off x="1416218" y="2171156"/>
              <a:ext cx="6663577" cy="107413"/>
            </a:xfrm>
            <a:custGeom>
              <a:avLst/>
              <a:pathLst>
                <a:path w="6663577" h="107413">
                  <a:moveTo>
                    <a:pt x="0" y="107413"/>
                  </a:moveTo>
                  <a:lnTo>
                    <a:pt x="266543" y="64447"/>
                  </a:lnTo>
                  <a:lnTo>
                    <a:pt x="533086" y="64447"/>
                  </a:lnTo>
                  <a:lnTo>
                    <a:pt x="799629" y="42965"/>
                  </a:lnTo>
                  <a:lnTo>
                    <a:pt x="1066172" y="64447"/>
                  </a:lnTo>
                  <a:lnTo>
                    <a:pt x="1332715" y="64447"/>
                  </a:lnTo>
                  <a:lnTo>
                    <a:pt x="1599258" y="64447"/>
                  </a:lnTo>
                  <a:lnTo>
                    <a:pt x="1865801" y="64447"/>
                  </a:lnTo>
                  <a:lnTo>
                    <a:pt x="2132344" y="64447"/>
                  </a:lnTo>
                  <a:lnTo>
                    <a:pt x="2398888" y="64447"/>
                  </a:lnTo>
                  <a:lnTo>
                    <a:pt x="2665431" y="64447"/>
                  </a:lnTo>
                  <a:lnTo>
                    <a:pt x="2931974" y="64447"/>
                  </a:lnTo>
                  <a:lnTo>
                    <a:pt x="3198517" y="64447"/>
                  </a:lnTo>
                  <a:lnTo>
                    <a:pt x="3465060" y="85930"/>
                  </a:lnTo>
                  <a:lnTo>
                    <a:pt x="3731603" y="64447"/>
                  </a:lnTo>
                  <a:lnTo>
                    <a:pt x="3998146" y="42965"/>
                  </a:lnTo>
                  <a:lnTo>
                    <a:pt x="4264689" y="21482"/>
                  </a:lnTo>
                  <a:lnTo>
                    <a:pt x="4531233" y="0"/>
                  </a:lnTo>
                  <a:lnTo>
                    <a:pt x="4797776" y="0"/>
                  </a:lnTo>
                  <a:lnTo>
                    <a:pt x="5064319" y="0"/>
                  </a:lnTo>
                  <a:lnTo>
                    <a:pt x="5330862" y="0"/>
                  </a:lnTo>
                  <a:lnTo>
                    <a:pt x="5597405" y="0"/>
                  </a:lnTo>
                  <a:lnTo>
                    <a:pt x="5863948" y="21482"/>
                  </a:lnTo>
                  <a:lnTo>
                    <a:pt x="6130491" y="21482"/>
                  </a:lnTo>
                  <a:lnTo>
                    <a:pt x="6397034" y="42965"/>
                  </a:lnTo>
                  <a:lnTo>
                    <a:pt x="6663577" y="6444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1298664" y="30534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248.4</a:t>
              </a:r>
            </a:p>
          </p:txBody>
        </p:sp>
        <p:sp>
          <p:nvSpPr>
            <p:cNvPr id="87" name="tx87"/>
            <p:cNvSpPr/>
            <p:nvPr/>
          </p:nvSpPr>
          <p:spPr>
            <a:xfrm>
              <a:off x="2631380" y="29898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263.9</a:t>
              </a:r>
            </a:p>
          </p:txBody>
        </p:sp>
        <p:sp>
          <p:nvSpPr>
            <p:cNvPr id="88" name="tx88"/>
            <p:cNvSpPr/>
            <p:nvPr/>
          </p:nvSpPr>
          <p:spPr>
            <a:xfrm>
              <a:off x="3964096" y="28392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300.5</a:t>
              </a:r>
            </a:p>
          </p:txBody>
        </p:sp>
        <p:sp>
          <p:nvSpPr>
            <p:cNvPr id="89" name="tx89"/>
            <p:cNvSpPr/>
            <p:nvPr/>
          </p:nvSpPr>
          <p:spPr>
            <a:xfrm>
              <a:off x="5296811" y="28219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304.7</a:t>
              </a:r>
            </a:p>
          </p:txBody>
        </p:sp>
        <p:sp>
          <p:nvSpPr>
            <p:cNvPr id="90" name="tx90"/>
            <p:cNvSpPr/>
            <p:nvPr/>
          </p:nvSpPr>
          <p:spPr>
            <a:xfrm>
              <a:off x="6362984" y="28228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304.5</a:t>
              </a:r>
            </a:p>
          </p:txBody>
        </p:sp>
        <p:sp>
          <p:nvSpPr>
            <p:cNvPr id="91" name="tx91"/>
            <p:cNvSpPr/>
            <p:nvPr/>
          </p:nvSpPr>
          <p:spPr>
            <a:xfrm>
              <a:off x="6629527" y="28643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294.4</a:t>
              </a:r>
            </a:p>
          </p:txBody>
        </p:sp>
        <p:sp>
          <p:nvSpPr>
            <p:cNvPr id="92" name="tx92"/>
            <p:cNvSpPr/>
            <p:nvPr/>
          </p:nvSpPr>
          <p:spPr>
            <a:xfrm>
              <a:off x="6896070" y="28276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303.3</a:t>
              </a:r>
            </a:p>
          </p:txBody>
        </p:sp>
        <p:sp>
          <p:nvSpPr>
            <p:cNvPr id="93" name="tx93"/>
            <p:cNvSpPr/>
            <p:nvPr/>
          </p:nvSpPr>
          <p:spPr>
            <a:xfrm>
              <a:off x="7162613" y="28310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302.4</a:t>
              </a:r>
            </a:p>
          </p:txBody>
        </p:sp>
        <p:sp>
          <p:nvSpPr>
            <p:cNvPr id="94" name="tx94"/>
            <p:cNvSpPr/>
            <p:nvPr/>
          </p:nvSpPr>
          <p:spPr>
            <a:xfrm>
              <a:off x="7429156" y="28267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303.5</a:t>
              </a:r>
            </a:p>
          </p:txBody>
        </p:sp>
        <p:sp>
          <p:nvSpPr>
            <p:cNvPr id="95" name="tx95"/>
            <p:cNvSpPr/>
            <p:nvPr/>
          </p:nvSpPr>
          <p:spPr>
            <a:xfrm>
              <a:off x="7695699" y="28234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304.3</a:t>
              </a:r>
            </a:p>
          </p:txBody>
        </p:sp>
        <p:sp>
          <p:nvSpPr>
            <p:cNvPr id="96" name="tx96"/>
            <p:cNvSpPr/>
            <p:nvPr/>
          </p:nvSpPr>
          <p:spPr>
            <a:xfrm>
              <a:off x="7962242" y="28261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303.7</a:t>
              </a:r>
            </a:p>
          </p:txBody>
        </p:sp>
        <p:sp>
          <p:nvSpPr>
            <p:cNvPr id="97" name="pl97"/>
            <p:cNvSpPr/>
            <p:nvPr/>
          </p:nvSpPr>
          <p:spPr>
            <a:xfrm>
              <a:off x="1416218"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7167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223.6</a:t>
              </a:r>
            </a:p>
          </p:txBody>
        </p:sp>
        <p:sp>
          <p:nvSpPr>
            <p:cNvPr id="109" name="tx109"/>
            <p:cNvSpPr/>
            <p:nvPr/>
          </p:nvSpPr>
          <p:spPr>
            <a:xfrm>
              <a:off x="1324790" y="32054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10" name="tx110"/>
            <p:cNvSpPr/>
            <p:nvPr/>
          </p:nvSpPr>
          <p:spPr>
            <a:xfrm>
              <a:off x="2631380" y="36772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242.8</a:t>
              </a:r>
            </a:p>
          </p:txBody>
        </p:sp>
        <p:sp>
          <p:nvSpPr>
            <p:cNvPr id="111" name="tx111"/>
            <p:cNvSpPr/>
            <p:nvPr/>
          </p:nvSpPr>
          <p:spPr>
            <a:xfrm>
              <a:off x="2657505" y="31353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12" name="tx112"/>
            <p:cNvSpPr/>
            <p:nvPr/>
          </p:nvSpPr>
          <p:spPr>
            <a:xfrm>
              <a:off x="3964096" y="36080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276.4</a:t>
              </a:r>
            </a:p>
          </p:txBody>
        </p:sp>
        <p:sp>
          <p:nvSpPr>
            <p:cNvPr id="113" name="tx113"/>
            <p:cNvSpPr/>
            <p:nvPr/>
          </p:nvSpPr>
          <p:spPr>
            <a:xfrm>
              <a:off x="4029398" y="299083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4" name="tx114"/>
            <p:cNvSpPr/>
            <p:nvPr/>
          </p:nvSpPr>
          <p:spPr>
            <a:xfrm>
              <a:off x="5296811" y="35937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283.3</a:t>
              </a:r>
            </a:p>
          </p:txBody>
        </p:sp>
        <p:sp>
          <p:nvSpPr>
            <p:cNvPr id="115" name="tx115"/>
            <p:cNvSpPr/>
            <p:nvPr/>
          </p:nvSpPr>
          <p:spPr>
            <a:xfrm>
              <a:off x="5322937" y="29667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6" name="tx116"/>
            <p:cNvSpPr/>
            <p:nvPr/>
          </p:nvSpPr>
          <p:spPr>
            <a:xfrm>
              <a:off x="6362984" y="35816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289.2</a:t>
              </a:r>
            </a:p>
          </p:txBody>
        </p:sp>
        <p:sp>
          <p:nvSpPr>
            <p:cNvPr id="117" name="tx117"/>
            <p:cNvSpPr/>
            <p:nvPr/>
          </p:nvSpPr>
          <p:spPr>
            <a:xfrm>
              <a:off x="6389109" y="2955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8" name="tx118"/>
            <p:cNvSpPr/>
            <p:nvPr/>
          </p:nvSpPr>
          <p:spPr>
            <a:xfrm>
              <a:off x="6629527" y="36013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279.7</a:t>
              </a:r>
            </a:p>
          </p:txBody>
        </p:sp>
        <p:sp>
          <p:nvSpPr>
            <p:cNvPr id="119" name="tx119"/>
            <p:cNvSpPr/>
            <p:nvPr/>
          </p:nvSpPr>
          <p:spPr>
            <a:xfrm>
              <a:off x="6655652" y="29966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20" name="tx120"/>
            <p:cNvSpPr/>
            <p:nvPr/>
          </p:nvSpPr>
          <p:spPr>
            <a:xfrm>
              <a:off x="6896070" y="35839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288.1</a:t>
              </a:r>
            </a:p>
          </p:txBody>
        </p:sp>
        <p:sp>
          <p:nvSpPr>
            <p:cNvPr id="121" name="tx121"/>
            <p:cNvSpPr/>
            <p:nvPr/>
          </p:nvSpPr>
          <p:spPr>
            <a:xfrm>
              <a:off x="6922195" y="2959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22" name="tx122"/>
            <p:cNvSpPr/>
            <p:nvPr/>
          </p:nvSpPr>
          <p:spPr>
            <a:xfrm>
              <a:off x="7162613" y="35917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284.3</a:t>
              </a:r>
            </a:p>
          </p:txBody>
        </p:sp>
        <p:sp>
          <p:nvSpPr>
            <p:cNvPr id="123" name="tx123"/>
            <p:cNvSpPr/>
            <p:nvPr/>
          </p:nvSpPr>
          <p:spPr>
            <a:xfrm>
              <a:off x="7188738" y="29693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4" name="tx124"/>
            <p:cNvSpPr/>
            <p:nvPr/>
          </p:nvSpPr>
          <p:spPr>
            <a:xfrm>
              <a:off x="7429156" y="35897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285.3</a:t>
              </a:r>
            </a:p>
          </p:txBody>
        </p:sp>
        <p:sp>
          <p:nvSpPr>
            <p:cNvPr id="125" name="tx125"/>
            <p:cNvSpPr/>
            <p:nvPr/>
          </p:nvSpPr>
          <p:spPr>
            <a:xfrm>
              <a:off x="7455282" y="2965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26" name="tx126"/>
            <p:cNvSpPr/>
            <p:nvPr/>
          </p:nvSpPr>
          <p:spPr>
            <a:xfrm>
              <a:off x="7734876" y="359447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27" name="tx127"/>
            <p:cNvSpPr/>
            <p:nvPr/>
          </p:nvSpPr>
          <p:spPr>
            <a:xfrm>
              <a:off x="7721825" y="29681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28" name="tx128"/>
            <p:cNvSpPr/>
            <p:nvPr/>
          </p:nvSpPr>
          <p:spPr>
            <a:xfrm>
              <a:off x="7962242" y="36020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279.4</a:t>
              </a:r>
            </a:p>
          </p:txBody>
        </p:sp>
        <p:sp>
          <p:nvSpPr>
            <p:cNvPr id="129" name="tx129"/>
            <p:cNvSpPr/>
            <p:nvPr/>
          </p:nvSpPr>
          <p:spPr>
            <a:xfrm>
              <a:off x="7988368" y="29770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366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25134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4448"/>
              <a:ext cx="154706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Australia, 2000-2025</a:t>
              </a:r>
            </a:p>
          </p:txBody>
        </p:sp>
        <p:sp>
          <p:nvSpPr>
            <p:cNvPr id="159" name="pl159"/>
            <p:cNvSpPr/>
            <p:nvPr/>
          </p:nvSpPr>
          <p:spPr>
            <a:xfrm>
              <a:off x="23760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354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6949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557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6152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7746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40557"/>
              <a:ext cx="6246058" cy="124062"/>
            </a:xfrm>
            <a:prstGeom prst="rect">
              <a:avLst/>
            </a:prstGeom>
            <a:solidFill>
              <a:srgbClr val="80BD41">
                <a:alpha val="100000"/>
              </a:srgbClr>
            </a:solidFill>
          </p:spPr>
          <p:txBody>
            <a:bodyPr/>
            <a:lstStyle/>
            <a:p/>
          </p:txBody>
        </p:sp>
        <p:sp>
          <p:nvSpPr>
            <p:cNvPr id="170" name="rc170"/>
            <p:cNvSpPr/>
            <p:nvPr/>
          </p:nvSpPr>
          <p:spPr>
            <a:xfrm>
              <a:off x="7542332" y="5840557"/>
              <a:ext cx="328671" cy="124062"/>
            </a:xfrm>
            <a:prstGeom prst="rect">
              <a:avLst/>
            </a:prstGeom>
            <a:solidFill>
              <a:srgbClr val="1CABE2">
                <a:alpha val="100000"/>
              </a:srgbClr>
            </a:solidFill>
          </p:spPr>
          <p:txBody>
            <a:bodyPr/>
            <a:lstStyle/>
            <a:p/>
          </p:txBody>
        </p:sp>
        <p:sp>
          <p:nvSpPr>
            <p:cNvPr id="171" name="rc171"/>
            <p:cNvSpPr/>
            <p:nvPr/>
          </p:nvSpPr>
          <p:spPr>
            <a:xfrm>
              <a:off x="1296273" y="5685479"/>
              <a:ext cx="6111307" cy="124062"/>
            </a:xfrm>
            <a:prstGeom prst="rect">
              <a:avLst/>
            </a:prstGeom>
            <a:solidFill>
              <a:srgbClr val="80BD41">
                <a:alpha val="100000"/>
              </a:srgbClr>
            </a:solidFill>
          </p:spPr>
          <p:txBody>
            <a:bodyPr/>
            <a:lstStyle/>
            <a:p/>
          </p:txBody>
        </p:sp>
        <p:sp>
          <p:nvSpPr>
            <p:cNvPr id="172" name="rc172"/>
            <p:cNvSpPr/>
            <p:nvPr/>
          </p:nvSpPr>
          <p:spPr>
            <a:xfrm>
              <a:off x="7407581" y="5685479"/>
              <a:ext cx="459967" cy="124062"/>
            </a:xfrm>
            <a:prstGeom prst="rect">
              <a:avLst/>
            </a:prstGeom>
            <a:solidFill>
              <a:srgbClr val="1CABE2">
                <a:alpha val="100000"/>
              </a:srgbClr>
            </a:solidFill>
          </p:spPr>
          <p:txBody>
            <a:bodyPr/>
            <a:lstStyle/>
            <a:p/>
          </p:txBody>
        </p:sp>
        <p:sp>
          <p:nvSpPr>
            <p:cNvPr id="173" name="rc173"/>
            <p:cNvSpPr/>
            <p:nvPr/>
          </p:nvSpPr>
          <p:spPr>
            <a:xfrm>
              <a:off x="1296273" y="5530401"/>
              <a:ext cx="6032702" cy="124062"/>
            </a:xfrm>
            <a:prstGeom prst="rect">
              <a:avLst/>
            </a:prstGeom>
            <a:solidFill>
              <a:srgbClr val="80BD41">
                <a:alpha val="100000"/>
              </a:srgbClr>
            </a:solidFill>
          </p:spPr>
          <p:txBody>
            <a:bodyPr/>
            <a:lstStyle/>
            <a:p/>
          </p:txBody>
        </p:sp>
        <p:sp>
          <p:nvSpPr>
            <p:cNvPr id="174" name="rc174"/>
            <p:cNvSpPr/>
            <p:nvPr/>
          </p:nvSpPr>
          <p:spPr>
            <a:xfrm>
              <a:off x="7328976" y="5530401"/>
              <a:ext cx="524535" cy="124062"/>
            </a:xfrm>
            <a:prstGeom prst="rect">
              <a:avLst/>
            </a:prstGeom>
            <a:solidFill>
              <a:srgbClr val="1CABE2">
                <a:alpha val="100000"/>
              </a:srgbClr>
            </a:solidFill>
          </p:spPr>
          <p:txBody>
            <a:bodyPr/>
            <a:lstStyle/>
            <a:p/>
          </p:txBody>
        </p:sp>
        <p:sp>
          <p:nvSpPr>
            <p:cNvPr id="175" name="tx175"/>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304.5</a:t>
              </a:r>
            </a:p>
          </p:txBody>
        </p:sp>
        <p:sp>
          <p:nvSpPr>
            <p:cNvPr id="176" name="tx176"/>
            <p:cNvSpPr/>
            <p:nvPr/>
          </p:nvSpPr>
          <p:spPr>
            <a:xfrm>
              <a:off x="805143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304.3</a:t>
              </a:r>
            </a:p>
          </p:txBody>
        </p:sp>
        <p:sp>
          <p:nvSpPr>
            <p:cNvPr id="177" name="tx177"/>
            <p:cNvSpPr/>
            <p:nvPr/>
          </p:nvSpPr>
          <p:spPr>
            <a:xfrm>
              <a:off x="803691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303.7</a:t>
              </a:r>
            </a:p>
          </p:txBody>
        </p:sp>
        <p:sp>
          <p:nvSpPr>
            <p:cNvPr id="178" name="tx178"/>
            <p:cNvSpPr/>
            <p:nvPr/>
          </p:nvSpPr>
          <p:spPr>
            <a:xfrm>
              <a:off x="4283664"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289.2</a:t>
              </a:r>
            </a:p>
          </p:txBody>
        </p:sp>
        <p:sp>
          <p:nvSpPr>
            <p:cNvPr id="179" name="tx179"/>
            <p:cNvSpPr/>
            <p:nvPr/>
          </p:nvSpPr>
          <p:spPr>
            <a:xfrm>
              <a:off x="760117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80" name="tx180"/>
            <p:cNvSpPr/>
            <p:nvPr/>
          </p:nvSpPr>
          <p:spPr>
            <a:xfrm>
              <a:off x="4261493" y="57070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181" name="tx181"/>
            <p:cNvSpPr/>
            <p:nvPr/>
          </p:nvSpPr>
          <p:spPr>
            <a:xfrm>
              <a:off x="7532071"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82" name="tx182"/>
            <p:cNvSpPr/>
            <p:nvPr/>
          </p:nvSpPr>
          <p:spPr>
            <a:xfrm>
              <a:off x="4176986"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279.4</a:t>
              </a:r>
            </a:p>
          </p:txBody>
        </p:sp>
        <p:sp>
          <p:nvSpPr>
            <p:cNvPr id="183" name="tx183"/>
            <p:cNvSpPr/>
            <p:nvPr/>
          </p:nvSpPr>
          <p:spPr>
            <a:xfrm>
              <a:off x="7485750"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84" name="tx18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3920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549867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7658149"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(92%) was lower than in 2019 (95%).
The number of children vaccinated with DTP3 decreased 3% compared to in 2019.
The number of surviving infants remained constant approximately 0% compared to in 2019.
In 2025, fewer children were vaccinated than in 2019.
In 2025, there were approximately the same number of surviving infants (target population) than in 2019.
For vaccine coverage to increase, the number of children vaccinated needs to increase.</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increase.</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98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53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009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965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75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31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87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71417"/>
              <a:ext cx="239888" cy="540592"/>
            </a:xfrm>
            <a:prstGeom prst="rect">
              <a:avLst/>
            </a:prstGeom>
            <a:solidFill>
              <a:srgbClr val="E2231A">
                <a:alpha val="90196"/>
              </a:srgbClr>
            </a:solidFill>
          </p:spPr>
          <p:txBody>
            <a:bodyPr/>
            <a:lstStyle/>
            <a:p/>
          </p:txBody>
        </p:sp>
        <p:sp>
          <p:nvSpPr>
            <p:cNvPr id="25" name="rc25"/>
            <p:cNvSpPr/>
            <p:nvPr/>
          </p:nvSpPr>
          <p:spPr>
            <a:xfrm>
              <a:off x="1562816" y="3738000"/>
              <a:ext cx="239888" cy="474009"/>
            </a:xfrm>
            <a:prstGeom prst="rect">
              <a:avLst/>
            </a:prstGeom>
            <a:solidFill>
              <a:srgbClr val="E2231A">
                <a:alpha val="90196"/>
              </a:srgbClr>
            </a:solidFill>
          </p:spPr>
          <p:txBody>
            <a:bodyPr/>
            <a:lstStyle/>
            <a:p/>
          </p:txBody>
        </p:sp>
        <p:sp>
          <p:nvSpPr>
            <p:cNvPr id="26" name="rc26"/>
            <p:cNvSpPr/>
            <p:nvPr/>
          </p:nvSpPr>
          <p:spPr>
            <a:xfrm>
              <a:off x="1829360" y="3850204"/>
              <a:ext cx="239888" cy="361805"/>
            </a:xfrm>
            <a:prstGeom prst="rect">
              <a:avLst/>
            </a:prstGeom>
            <a:solidFill>
              <a:srgbClr val="E2231A">
                <a:alpha val="90196"/>
              </a:srgbClr>
            </a:solidFill>
          </p:spPr>
          <p:txBody>
            <a:bodyPr/>
            <a:lstStyle/>
            <a:p/>
          </p:txBody>
        </p:sp>
        <p:sp>
          <p:nvSpPr>
            <p:cNvPr id="27" name="rc27"/>
            <p:cNvSpPr/>
            <p:nvPr/>
          </p:nvSpPr>
          <p:spPr>
            <a:xfrm>
              <a:off x="2095903" y="3849309"/>
              <a:ext cx="239888" cy="362699"/>
            </a:xfrm>
            <a:prstGeom prst="rect">
              <a:avLst/>
            </a:prstGeom>
            <a:solidFill>
              <a:srgbClr val="E2231A">
                <a:alpha val="90196"/>
              </a:srgbClr>
            </a:solidFill>
          </p:spPr>
          <p:txBody>
            <a:bodyPr/>
            <a:lstStyle/>
            <a:p/>
          </p:txBody>
        </p:sp>
        <p:sp>
          <p:nvSpPr>
            <p:cNvPr id="28" name="rc28"/>
            <p:cNvSpPr/>
            <p:nvPr/>
          </p:nvSpPr>
          <p:spPr>
            <a:xfrm>
              <a:off x="2362446" y="3843894"/>
              <a:ext cx="239888" cy="368115"/>
            </a:xfrm>
            <a:prstGeom prst="rect">
              <a:avLst/>
            </a:prstGeom>
            <a:solidFill>
              <a:srgbClr val="E2231A">
                <a:alpha val="90196"/>
              </a:srgbClr>
            </a:solidFill>
          </p:spPr>
          <p:txBody>
            <a:bodyPr/>
            <a:lstStyle/>
            <a:p/>
          </p:txBody>
        </p:sp>
        <p:sp>
          <p:nvSpPr>
            <p:cNvPr id="29" name="rc29"/>
            <p:cNvSpPr/>
            <p:nvPr/>
          </p:nvSpPr>
          <p:spPr>
            <a:xfrm>
              <a:off x="2628989" y="3829219"/>
              <a:ext cx="239888" cy="382790"/>
            </a:xfrm>
            <a:prstGeom prst="rect">
              <a:avLst/>
            </a:prstGeom>
            <a:solidFill>
              <a:srgbClr val="E2231A">
                <a:alpha val="90196"/>
              </a:srgbClr>
            </a:solidFill>
          </p:spPr>
          <p:txBody>
            <a:bodyPr/>
            <a:lstStyle/>
            <a:p/>
          </p:txBody>
        </p:sp>
        <p:sp>
          <p:nvSpPr>
            <p:cNvPr id="30" name="rc30"/>
            <p:cNvSpPr/>
            <p:nvPr/>
          </p:nvSpPr>
          <p:spPr>
            <a:xfrm>
              <a:off x="2895532" y="3819645"/>
              <a:ext cx="239888" cy="392364"/>
            </a:xfrm>
            <a:prstGeom prst="rect">
              <a:avLst/>
            </a:prstGeom>
            <a:solidFill>
              <a:srgbClr val="E2231A">
                <a:alpha val="90196"/>
              </a:srgbClr>
            </a:solidFill>
          </p:spPr>
          <p:txBody>
            <a:bodyPr/>
            <a:lstStyle/>
            <a:p/>
          </p:txBody>
        </p:sp>
        <p:sp>
          <p:nvSpPr>
            <p:cNvPr id="31" name="rc31"/>
            <p:cNvSpPr/>
            <p:nvPr/>
          </p:nvSpPr>
          <p:spPr>
            <a:xfrm>
              <a:off x="3162075" y="3792228"/>
              <a:ext cx="239888" cy="419781"/>
            </a:xfrm>
            <a:prstGeom prst="rect">
              <a:avLst/>
            </a:prstGeom>
            <a:solidFill>
              <a:srgbClr val="E2231A">
                <a:alpha val="90196"/>
              </a:srgbClr>
            </a:solidFill>
          </p:spPr>
          <p:txBody>
            <a:bodyPr/>
            <a:lstStyle/>
            <a:p/>
          </p:txBody>
        </p:sp>
        <p:sp>
          <p:nvSpPr>
            <p:cNvPr id="32" name="rc32"/>
            <p:cNvSpPr/>
            <p:nvPr/>
          </p:nvSpPr>
          <p:spPr>
            <a:xfrm>
              <a:off x="3428618" y="3778472"/>
              <a:ext cx="239888" cy="433537"/>
            </a:xfrm>
            <a:prstGeom prst="rect">
              <a:avLst/>
            </a:prstGeom>
            <a:solidFill>
              <a:srgbClr val="E2231A">
                <a:alpha val="90196"/>
              </a:srgbClr>
            </a:solidFill>
          </p:spPr>
          <p:txBody>
            <a:bodyPr/>
            <a:lstStyle/>
            <a:p/>
          </p:txBody>
        </p:sp>
        <p:sp>
          <p:nvSpPr>
            <p:cNvPr id="33" name="rc33"/>
            <p:cNvSpPr/>
            <p:nvPr/>
          </p:nvSpPr>
          <p:spPr>
            <a:xfrm>
              <a:off x="3695161" y="3779366"/>
              <a:ext cx="239888" cy="432643"/>
            </a:xfrm>
            <a:prstGeom prst="rect">
              <a:avLst/>
            </a:prstGeom>
            <a:solidFill>
              <a:srgbClr val="E2231A">
                <a:alpha val="90196"/>
              </a:srgbClr>
            </a:solidFill>
          </p:spPr>
          <p:txBody>
            <a:bodyPr/>
            <a:lstStyle/>
            <a:p/>
          </p:txBody>
        </p:sp>
        <p:sp>
          <p:nvSpPr>
            <p:cNvPr id="34" name="rc34"/>
            <p:cNvSpPr/>
            <p:nvPr/>
          </p:nvSpPr>
          <p:spPr>
            <a:xfrm>
              <a:off x="3961705" y="3776175"/>
              <a:ext cx="239888" cy="435834"/>
            </a:xfrm>
            <a:prstGeom prst="rect">
              <a:avLst/>
            </a:prstGeom>
            <a:solidFill>
              <a:srgbClr val="E2231A">
                <a:alpha val="90196"/>
              </a:srgbClr>
            </a:solidFill>
          </p:spPr>
          <p:txBody>
            <a:bodyPr/>
            <a:lstStyle/>
            <a:p/>
          </p:txBody>
        </p:sp>
        <p:sp>
          <p:nvSpPr>
            <p:cNvPr id="35" name="rc35"/>
            <p:cNvSpPr/>
            <p:nvPr/>
          </p:nvSpPr>
          <p:spPr>
            <a:xfrm>
              <a:off x="4228248" y="3775740"/>
              <a:ext cx="239888" cy="436269"/>
            </a:xfrm>
            <a:prstGeom prst="rect">
              <a:avLst/>
            </a:prstGeom>
            <a:solidFill>
              <a:srgbClr val="E2231A">
                <a:alpha val="90196"/>
              </a:srgbClr>
            </a:solidFill>
          </p:spPr>
          <p:txBody>
            <a:bodyPr/>
            <a:lstStyle/>
            <a:p/>
          </p:txBody>
        </p:sp>
        <p:sp>
          <p:nvSpPr>
            <p:cNvPr id="36" name="rc36"/>
            <p:cNvSpPr/>
            <p:nvPr/>
          </p:nvSpPr>
          <p:spPr>
            <a:xfrm>
              <a:off x="4494791" y="3766020"/>
              <a:ext cx="239888" cy="445988"/>
            </a:xfrm>
            <a:prstGeom prst="rect">
              <a:avLst/>
            </a:prstGeom>
            <a:solidFill>
              <a:srgbClr val="E2231A">
                <a:alpha val="90196"/>
              </a:srgbClr>
            </a:solidFill>
          </p:spPr>
          <p:txBody>
            <a:bodyPr/>
            <a:lstStyle/>
            <a:p/>
          </p:txBody>
        </p:sp>
        <p:sp>
          <p:nvSpPr>
            <p:cNvPr id="37" name="rc37"/>
            <p:cNvSpPr/>
            <p:nvPr/>
          </p:nvSpPr>
          <p:spPr>
            <a:xfrm>
              <a:off x="4761334" y="3768100"/>
              <a:ext cx="239888" cy="443909"/>
            </a:xfrm>
            <a:prstGeom prst="rect">
              <a:avLst/>
            </a:prstGeom>
            <a:solidFill>
              <a:srgbClr val="E2231A">
                <a:alpha val="90196"/>
              </a:srgbClr>
            </a:solidFill>
          </p:spPr>
          <p:txBody>
            <a:bodyPr/>
            <a:lstStyle/>
            <a:p/>
          </p:txBody>
        </p:sp>
        <p:sp>
          <p:nvSpPr>
            <p:cNvPr id="38" name="rc38"/>
            <p:cNvSpPr/>
            <p:nvPr/>
          </p:nvSpPr>
          <p:spPr>
            <a:xfrm>
              <a:off x="5027877" y="3777698"/>
              <a:ext cx="239888" cy="434311"/>
            </a:xfrm>
            <a:prstGeom prst="rect">
              <a:avLst/>
            </a:prstGeom>
            <a:solidFill>
              <a:srgbClr val="E2231A">
                <a:alpha val="90196"/>
              </a:srgbClr>
            </a:solidFill>
          </p:spPr>
          <p:txBody>
            <a:bodyPr/>
            <a:lstStyle/>
            <a:p/>
          </p:txBody>
        </p:sp>
        <p:sp>
          <p:nvSpPr>
            <p:cNvPr id="39" name="rc39"/>
            <p:cNvSpPr/>
            <p:nvPr/>
          </p:nvSpPr>
          <p:spPr>
            <a:xfrm>
              <a:off x="5294420" y="3843725"/>
              <a:ext cx="239888" cy="368284"/>
            </a:xfrm>
            <a:prstGeom prst="rect">
              <a:avLst/>
            </a:prstGeom>
            <a:solidFill>
              <a:srgbClr val="E2231A">
                <a:alpha val="90196"/>
              </a:srgbClr>
            </a:solidFill>
          </p:spPr>
          <p:txBody>
            <a:bodyPr/>
            <a:lstStyle/>
            <a:p/>
          </p:txBody>
        </p:sp>
        <p:sp>
          <p:nvSpPr>
            <p:cNvPr id="40" name="rc40"/>
            <p:cNvSpPr/>
            <p:nvPr/>
          </p:nvSpPr>
          <p:spPr>
            <a:xfrm>
              <a:off x="5560963" y="3838672"/>
              <a:ext cx="239888" cy="373337"/>
            </a:xfrm>
            <a:prstGeom prst="rect">
              <a:avLst/>
            </a:prstGeom>
            <a:solidFill>
              <a:srgbClr val="E2231A">
                <a:alpha val="90196"/>
              </a:srgbClr>
            </a:solidFill>
          </p:spPr>
          <p:txBody>
            <a:bodyPr/>
            <a:lstStyle/>
            <a:p/>
          </p:txBody>
        </p:sp>
        <p:sp>
          <p:nvSpPr>
            <p:cNvPr id="41" name="rc41"/>
            <p:cNvSpPr/>
            <p:nvPr/>
          </p:nvSpPr>
          <p:spPr>
            <a:xfrm>
              <a:off x="5827506" y="3766335"/>
              <a:ext cx="239888" cy="445674"/>
            </a:xfrm>
            <a:prstGeom prst="rect">
              <a:avLst/>
            </a:prstGeom>
            <a:solidFill>
              <a:srgbClr val="E2231A">
                <a:alpha val="90196"/>
              </a:srgbClr>
            </a:solidFill>
          </p:spPr>
          <p:txBody>
            <a:bodyPr/>
            <a:lstStyle/>
            <a:p/>
          </p:txBody>
        </p:sp>
        <p:sp>
          <p:nvSpPr>
            <p:cNvPr id="42" name="rc42"/>
            <p:cNvSpPr/>
            <p:nvPr/>
          </p:nvSpPr>
          <p:spPr>
            <a:xfrm>
              <a:off x="6094049" y="3757752"/>
              <a:ext cx="239888" cy="454257"/>
            </a:xfrm>
            <a:prstGeom prst="rect">
              <a:avLst/>
            </a:prstGeom>
            <a:solidFill>
              <a:srgbClr val="E2231A">
                <a:alpha val="90196"/>
              </a:srgbClr>
            </a:solidFill>
          </p:spPr>
          <p:txBody>
            <a:bodyPr/>
            <a:lstStyle/>
            <a:p/>
          </p:txBody>
        </p:sp>
        <p:sp>
          <p:nvSpPr>
            <p:cNvPr id="43" name="rc43"/>
            <p:cNvSpPr/>
            <p:nvPr/>
          </p:nvSpPr>
          <p:spPr>
            <a:xfrm>
              <a:off x="6360593" y="3770348"/>
              <a:ext cx="239888" cy="441661"/>
            </a:xfrm>
            <a:prstGeom prst="rect">
              <a:avLst/>
            </a:prstGeom>
            <a:solidFill>
              <a:srgbClr val="E2231A">
                <a:alpha val="90196"/>
              </a:srgbClr>
            </a:solidFill>
          </p:spPr>
          <p:txBody>
            <a:bodyPr/>
            <a:lstStyle/>
            <a:p/>
          </p:txBody>
        </p:sp>
        <p:sp>
          <p:nvSpPr>
            <p:cNvPr id="44" name="rc44"/>
            <p:cNvSpPr/>
            <p:nvPr/>
          </p:nvSpPr>
          <p:spPr>
            <a:xfrm>
              <a:off x="6627136" y="3713823"/>
              <a:ext cx="239888" cy="498186"/>
            </a:xfrm>
            <a:prstGeom prst="rect">
              <a:avLst/>
            </a:prstGeom>
            <a:solidFill>
              <a:srgbClr val="E2231A">
                <a:alpha val="90196"/>
              </a:srgbClr>
            </a:solidFill>
          </p:spPr>
          <p:txBody>
            <a:bodyPr/>
            <a:lstStyle/>
            <a:p/>
          </p:txBody>
        </p:sp>
        <p:sp>
          <p:nvSpPr>
            <p:cNvPr id="45" name="rc45"/>
            <p:cNvSpPr/>
            <p:nvPr/>
          </p:nvSpPr>
          <p:spPr>
            <a:xfrm>
              <a:off x="6893679" y="3698737"/>
              <a:ext cx="239888" cy="513272"/>
            </a:xfrm>
            <a:prstGeom prst="rect">
              <a:avLst/>
            </a:prstGeom>
            <a:solidFill>
              <a:srgbClr val="E2231A">
                <a:alpha val="90196"/>
              </a:srgbClr>
            </a:solidFill>
          </p:spPr>
          <p:txBody>
            <a:bodyPr/>
            <a:lstStyle/>
            <a:p/>
          </p:txBody>
        </p:sp>
        <p:sp>
          <p:nvSpPr>
            <p:cNvPr id="46" name="rc46"/>
            <p:cNvSpPr/>
            <p:nvPr/>
          </p:nvSpPr>
          <p:spPr>
            <a:xfrm>
              <a:off x="7160222" y="3919519"/>
              <a:ext cx="239888" cy="292490"/>
            </a:xfrm>
            <a:prstGeom prst="rect">
              <a:avLst/>
            </a:prstGeom>
            <a:solidFill>
              <a:srgbClr val="E2231A">
                <a:alpha val="90196"/>
              </a:srgbClr>
            </a:solidFill>
          </p:spPr>
          <p:txBody>
            <a:bodyPr/>
            <a:lstStyle/>
            <a:p/>
          </p:txBody>
        </p:sp>
        <p:sp>
          <p:nvSpPr>
            <p:cNvPr id="47" name="rc47"/>
            <p:cNvSpPr/>
            <p:nvPr/>
          </p:nvSpPr>
          <p:spPr>
            <a:xfrm>
              <a:off x="7426765" y="3551597"/>
              <a:ext cx="239888" cy="660412"/>
            </a:xfrm>
            <a:prstGeom prst="rect">
              <a:avLst/>
            </a:prstGeom>
            <a:solidFill>
              <a:srgbClr val="E2231A">
                <a:alpha val="90196"/>
              </a:srgbClr>
            </a:solidFill>
          </p:spPr>
          <p:txBody>
            <a:bodyPr/>
            <a:lstStyle/>
            <a:p/>
          </p:txBody>
        </p:sp>
        <p:sp>
          <p:nvSpPr>
            <p:cNvPr id="48" name="rc48"/>
            <p:cNvSpPr/>
            <p:nvPr/>
          </p:nvSpPr>
          <p:spPr>
            <a:xfrm>
              <a:off x="7693308" y="3623450"/>
              <a:ext cx="239888" cy="588559"/>
            </a:xfrm>
            <a:prstGeom prst="rect">
              <a:avLst/>
            </a:prstGeom>
            <a:solidFill>
              <a:srgbClr val="E2231A">
                <a:alpha val="90196"/>
              </a:srgbClr>
            </a:solidFill>
          </p:spPr>
          <p:txBody>
            <a:bodyPr/>
            <a:lstStyle/>
            <a:p/>
          </p:txBody>
        </p:sp>
        <p:sp>
          <p:nvSpPr>
            <p:cNvPr id="49" name="rc49"/>
            <p:cNvSpPr/>
            <p:nvPr/>
          </p:nvSpPr>
          <p:spPr>
            <a:xfrm>
              <a:off x="7959851" y="3551283"/>
              <a:ext cx="239888" cy="660726"/>
            </a:xfrm>
            <a:prstGeom prst="rect">
              <a:avLst/>
            </a:prstGeom>
            <a:solidFill>
              <a:srgbClr val="E2231A">
                <a:alpha val="90196"/>
              </a:srgbClr>
            </a:solidFill>
          </p:spPr>
          <p:txBody>
            <a:bodyPr/>
            <a:lstStyle/>
            <a:p/>
          </p:txBody>
        </p:sp>
        <p:sp>
          <p:nvSpPr>
            <p:cNvPr id="50" name="rc50"/>
            <p:cNvSpPr/>
            <p:nvPr/>
          </p:nvSpPr>
          <p:spPr>
            <a:xfrm>
              <a:off x="2362446" y="3267012"/>
              <a:ext cx="239888" cy="576881"/>
            </a:xfrm>
            <a:prstGeom prst="rect">
              <a:avLst/>
            </a:prstGeom>
            <a:solidFill>
              <a:srgbClr val="B3B3B3">
                <a:alpha val="90196"/>
              </a:srgbClr>
            </a:solidFill>
          </p:spPr>
          <p:txBody>
            <a:bodyPr/>
            <a:lstStyle/>
            <a:p/>
          </p:txBody>
        </p:sp>
        <p:sp>
          <p:nvSpPr>
            <p:cNvPr id="51" name="rc51"/>
            <p:cNvSpPr/>
            <p:nvPr/>
          </p:nvSpPr>
          <p:spPr>
            <a:xfrm>
              <a:off x="2628989" y="3268342"/>
              <a:ext cx="239888" cy="560876"/>
            </a:xfrm>
            <a:prstGeom prst="rect">
              <a:avLst/>
            </a:prstGeom>
            <a:solidFill>
              <a:srgbClr val="B3B3B3">
                <a:alpha val="90196"/>
              </a:srgbClr>
            </a:solidFill>
          </p:spPr>
          <p:txBody>
            <a:bodyPr/>
            <a:lstStyle/>
            <a:p/>
          </p:txBody>
        </p:sp>
        <p:sp>
          <p:nvSpPr>
            <p:cNvPr id="52" name="rc52"/>
            <p:cNvSpPr/>
            <p:nvPr/>
          </p:nvSpPr>
          <p:spPr>
            <a:xfrm>
              <a:off x="2895532" y="3396019"/>
              <a:ext cx="239888" cy="423625"/>
            </a:xfrm>
            <a:prstGeom prst="rect">
              <a:avLst/>
            </a:prstGeom>
            <a:solidFill>
              <a:srgbClr val="B3B3B3">
                <a:alpha val="90196"/>
              </a:srgbClr>
            </a:solidFill>
          </p:spPr>
          <p:txBody>
            <a:bodyPr/>
            <a:lstStyle/>
            <a:p/>
          </p:txBody>
        </p:sp>
        <p:sp>
          <p:nvSpPr>
            <p:cNvPr id="53" name="rc53"/>
            <p:cNvSpPr/>
            <p:nvPr/>
          </p:nvSpPr>
          <p:spPr>
            <a:xfrm>
              <a:off x="3162075" y="3516782"/>
              <a:ext cx="239888" cy="275445"/>
            </a:xfrm>
            <a:prstGeom prst="rect">
              <a:avLst/>
            </a:prstGeom>
            <a:solidFill>
              <a:srgbClr val="B3B3B3">
                <a:alpha val="90196"/>
              </a:srgbClr>
            </a:solidFill>
          </p:spPr>
          <p:txBody>
            <a:bodyPr/>
            <a:lstStyle/>
            <a:p/>
          </p:txBody>
        </p:sp>
        <p:sp>
          <p:nvSpPr>
            <p:cNvPr id="54" name="rc54"/>
            <p:cNvSpPr/>
            <p:nvPr/>
          </p:nvSpPr>
          <p:spPr>
            <a:xfrm>
              <a:off x="3428618" y="2923049"/>
              <a:ext cx="239888" cy="855422"/>
            </a:xfrm>
            <a:prstGeom prst="rect">
              <a:avLst/>
            </a:prstGeom>
            <a:solidFill>
              <a:srgbClr val="B3B3B3">
                <a:alpha val="90196"/>
              </a:srgbClr>
            </a:solidFill>
          </p:spPr>
          <p:txBody>
            <a:bodyPr/>
            <a:lstStyle/>
            <a:p/>
          </p:txBody>
        </p:sp>
        <p:sp>
          <p:nvSpPr>
            <p:cNvPr id="55" name="rc55"/>
            <p:cNvSpPr/>
            <p:nvPr/>
          </p:nvSpPr>
          <p:spPr>
            <a:xfrm>
              <a:off x="3695161" y="3015429"/>
              <a:ext cx="239888" cy="763937"/>
            </a:xfrm>
            <a:prstGeom prst="rect">
              <a:avLst/>
            </a:prstGeom>
            <a:solidFill>
              <a:srgbClr val="B3B3B3">
                <a:alpha val="90196"/>
              </a:srgbClr>
            </a:solidFill>
          </p:spPr>
          <p:txBody>
            <a:bodyPr/>
            <a:lstStyle/>
            <a:p/>
          </p:txBody>
        </p:sp>
        <p:sp>
          <p:nvSpPr>
            <p:cNvPr id="56" name="rc56"/>
            <p:cNvSpPr/>
            <p:nvPr/>
          </p:nvSpPr>
          <p:spPr>
            <a:xfrm>
              <a:off x="3961705" y="3388114"/>
              <a:ext cx="239888" cy="388061"/>
            </a:xfrm>
            <a:prstGeom prst="rect">
              <a:avLst/>
            </a:prstGeom>
            <a:solidFill>
              <a:srgbClr val="B3B3B3">
                <a:alpha val="90196"/>
              </a:srgbClr>
            </a:solidFill>
          </p:spPr>
          <p:txBody>
            <a:bodyPr/>
            <a:lstStyle/>
            <a:p/>
          </p:txBody>
        </p:sp>
        <p:sp>
          <p:nvSpPr>
            <p:cNvPr id="57" name="rc57"/>
            <p:cNvSpPr/>
            <p:nvPr/>
          </p:nvSpPr>
          <p:spPr>
            <a:xfrm>
              <a:off x="4228248" y="3508030"/>
              <a:ext cx="239888" cy="267709"/>
            </a:xfrm>
            <a:prstGeom prst="rect">
              <a:avLst/>
            </a:prstGeom>
            <a:solidFill>
              <a:srgbClr val="B3B3B3">
                <a:alpha val="90196"/>
              </a:srgbClr>
            </a:solidFill>
          </p:spPr>
          <p:txBody>
            <a:bodyPr/>
            <a:lstStyle/>
            <a:p/>
          </p:txBody>
        </p:sp>
        <p:sp>
          <p:nvSpPr>
            <p:cNvPr id="58" name="rc58"/>
            <p:cNvSpPr/>
            <p:nvPr/>
          </p:nvSpPr>
          <p:spPr>
            <a:xfrm>
              <a:off x="4494791" y="3563661"/>
              <a:ext cx="239888" cy="202359"/>
            </a:xfrm>
            <a:prstGeom prst="rect">
              <a:avLst/>
            </a:prstGeom>
            <a:solidFill>
              <a:srgbClr val="B3B3B3">
                <a:alpha val="90196"/>
              </a:srgbClr>
            </a:solidFill>
          </p:spPr>
          <p:txBody>
            <a:bodyPr/>
            <a:lstStyle/>
            <a:p/>
          </p:txBody>
        </p:sp>
        <p:sp>
          <p:nvSpPr>
            <p:cNvPr id="59" name="rc59"/>
            <p:cNvSpPr/>
            <p:nvPr/>
          </p:nvSpPr>
          <p:spPr>
            <a:xfrm>
              <a:off x="4761334" y="3623208"/>
              <a:ext cx="239888" cy="144891"/>
            </a:xfrm>
            <a:prstGeom prst="rect">
              <a:avLst/>
            </a:prstGeom>
            <a:solidFill>
              <a:srgbClr val="B3B3B3">
                <a:alpha val="90196"/>
              </a:srgbClr>
            </a:solidFill>
          </p:spPr>
          <p:txBody>
            <a:bodyPr/>
            <a:lstStyle/>
            <a:p/>
          </p:txBody>
        </p:sp>
        <p:sp>
          <p:nvSpPr>
            <p:cNvPr id="60" name="rc60"/>
            <p:cNvSpPr/>
            <p:nvPr/>
          </p:nvSpPr>
          <p:spPr>
            <a:xfrm>
              <a:off x="5027877" y="3687398"/>
              <a:ext cx="239888" cy="90300"/>
            </a:xfrm>
            <a:prstGeom prst="rect">
              <a:avLst/>
            </a:prstGeom>
            <a:solidFill>
              <a:srgbClr val="B3B3B3">
                <a:alpha val="90196"/>
              </a:srgbClr>
            </a:solidFill>
          </p:spPr>
          <p:txBody>
            <a:bodyPr/>
            <a:lstStyle/>
            <a:p/>
          </p:txBody>
        </p:sp>
        <p:sp>
          <p:nvSpPr>
            <p:cNvPr id="61" name="rc61"/>
            <p:cNvSpPr/>
            <p:nvPr/>
          </p:nvSpPr>
          <p:spPr>
            <a:xfrm>
              <a:off x="5294420" y="3680942"/>
              <a:ext cx="239888" cy="162782"/>
            </a:xfrm>
            <a:prstGeom prst="rect">
              <a:avLst/>
            </a:prstGeom>
            <a:solidFill>
              <a:srgbClr val="B3B3B3">
                <a:alpha val="90196"/>
              </a:srgbClr>
            </a:solidFill>
          </p:spPr>
          <p:txBody>
            <a:bodyPr/>
            <a:lstStyle/>
            <a:p/>
          </p:txBody>
        </p:sp>
        <p:sp>
          <p:nvSpPr>
            <p:cNvPr id="62" name="rc62"/>
            <p:cNvSpPr/>
            <p:nvPr/>
          </p:nvSpPr>
          <p:spPr>
            <a:xfrm>
              <a:off x="5560963" y="3755963"/>
              <a:ext cx="239888" cy="82708"/>
            </a:xfrm>
            <a:prstGeom prst="rect">
              <a:avLst/>
            </a:prstGeom>
            <a:solidFill>
              <a:srgbClr val="B3B3B3">
                <a:alpha val="90196"/>
              </a:srgbClr>
            </a:solidFill>
          </p:spPr>
          <p:txBody>
            <a:bodyPr/>
            <a:lstStyle/>
            <a:p/>
          </p:txBody>
        </p:sp>
        <p:sp>
          <p:nvSpPr>
            <p:cNvPr id="63" name="rc63"/>
            <p:cNvSpPr/>
            <p:nvPr/>
          </p:nvSpPr>
          <p:spPr>
            <a:xfrm>
              <a:off x="5827506" y="3676010"/>
              <a:ext cx="239888" cy="90324"/>
            </a:xfrm>
            <a:prstGeom prst="rect">
              <a:avLst/>
            </a:prstGeom>
            <a:solidFill>
              <a:srgbClr val="B3B3B3">
                <a:alpha val="90196"/>
              </a:srgbClr>
            </a:solidFill>
          </p:spPr>
          <p:txBody>
            <a:bodyPr/>
            <a:lstStyle/>
            <a:p/>
          </p:txBody>
        </p:sp>
        <p:sp>
          <p:nvSpPr>
            <p:cNvPr id="64" name="rc64"/>
            <p:cNvSpPr/>
            <p:nvPr/>
          </p:nvSpPr>
          <p:spPr>
            <a:xfrm>
              <a:off x="6094049" y="3674318"/>
              <a:ext cx="239888" cy="83433"/>
            </a:xfrm>
            <a:prstGeom prst="rect">
              <a:avLst/>
            </a:prstGeom>
            <a:solidFill>
              <a:srgbClr val="B3B3B3">
                <a:alpha val="90196"/>
              </a:srgbClr>
            </a:solidFill>
          </p:spPr>
          <p:txBody>
            <a:bodyPr/>
            <a:lstStyle/>
            <a:p/>
          </p:txBody>
        </p:sp>
        <p:sp>
          <p:nvSpPr>
            <p:cNvPr id="65" name="rc65"/>
            <p:cNvSpPr/>
            <p:nvPr/>
          </p:nvSpPr>
          <p:spPr>
            <a:xfrm>
              <a:off x="6360593" y="3758598"/>
              <a:ext cx="239888" cy="11749"/>
            </a:xfrm>
            <a:prstGeom prst="rect">
              <a:avLst/>
            </a:prstGeom>
            <a:solidFill>
              <a:srgbClr val="B3B3B3">
                <a:alpha val="90196"/>
              </a:srgbClr>
            </a:solidFill>
          </p:spPr>
          <p:txBody>
            <a:bodyPr/>
            <a:lstStyle/>
            <a:p/>
          </p:txBody>
        </p:sp>
        <p:sp>
          <p:nvSpPr>
            <p:cNvPr id="66" name="rc66"/>
            <p:cNvSpPr/>
            <p:nvPr/>
          </p:nvSpPr>
          <p:spPr>
            <a:xfrm>
              <a:off x="7160222" y="3554546"/>
              <a:ext cx="239888" cy="364972"/>
            </a:xfrm>
            <a:prstGeom prst="rect">
              <a:avLst/>
            </a:prstGeom>
            <a:solidFill>
              <a:srgbClr val="B3B3B3">
                <a:alpha val="90196"/>
              </a:srgbClr>
            </a:solidFill>
          </p:spPr>
          <p:txBody>
            <a:bodyPr/>
            <a:lstStyle/>
            <a:p/>
          </p:txBody>
        </p:sp>
        <p:sp>
          <p:nvSpPr>
            <p:cNvPr id="67" name="rc67"/>
            <p:cNvSpPr/>
            <p:nvPr/>
          </p:nvSpPr>
          <p:spPr>
            <a:xfrm>
              <a:off x="7693308" y="3614771"/>
              <a:ext cx="239888" cy="8679"/>
            </a:xfrm>
            <a:prstGeom prst="rect">
              <a:avLst/>
            </a:prstGeom>
            <a:solidFill>
              <a:srgbClr val="B3B3B3">
                <a:alpha val="90196"/>
              </a:srgbClr>
            </a:solidFill>
          </p:spPr>
          <p:txBody>
            <a:bodyPr/>
            <a:lstStyle/>
            <a:p/>
          </p:txBody>
        </p:sp>
        <p:sp>
          <p:nvSpPr>
            <p:cNvPr id="68" name="rc68"/>
            <p:cNvSpPr/>
            <p:nvPr/>
          </p:nvSpPr>
          <p:spPr>
            <a:xfrm>
              <a:off x="7959851" y="3536752"/>
              <a:ext cx="239888" cy="14530"/>
            </a:xfrm>
            <a:prstGeom prst="rect">
              <a:avLst/>
            </a:prstGeom>
            <a:solidFill>
              <a:srgbClr val="B3B3B3">
                <a:alpha val="90196"/>
              </a:srgbClr>
            </a:solidFill>
          </p:spPr>
          <p:txBody>
            <a:bodyPr/>
            <a:lstStyle/>
            <a:p/>
          </p:txBody>
        </p:sp>
        <p:sp>
          <p:nvSpPr>
            <p:cNvPr id="69" name="pl69"/>
            <p:cNvSpPr/>
            <p:nvPr/>
          </p:nvSpPr>
          <p:spPr>
            <a:xfrm>
              <a:off x="1416218" y="2149674"/>
              <a:ext cx="6663577" cy="107413"/>
            </a:xfrm>
            <a:custGeom>
              <a:avLst/>
              <a:pathLst>
                <a:path w="6663577" h="107413">
                  <a:moveTo>
                    <a:pt x="0" y="107413"/>
                  </a:moveTo>
                  <a:lnTo>
                    <a:pt x="266543" y="85930"/>
                  </a:lnTo>
                  <a:lnTo>
                    <a:pt x="533086" y="42965"/>
                  </a:lnTo>
                  <a:lnTo>
                    <a:pt x="799629" y="42965"/>
                  </a:lnTo>
                  <a:lnTo>
                    <a:pt x="1066172" y="42965"/>
                  </a:lnTo>
                  <a:lnTo>
                    <a:pt x="1332715" y="42965"/>
                  </a:lnTo>
                  <a:lnTo>
                    <a:pt x="1599258" y="42965"/>
                  </a:lnTo>
                  <a:lnTo>
                    <a:pt x="1865801" y="42965"/>
                  </a:lnTo>
                  <a:lnTo>
                    <a:pt x="2132344" y="42965"/>
                  </a:lnTo>
                  <a:lnTo>
                    <a:pt x="2398888" y="42965"/>
                  </a:lnTo>
                  <a:lnTo>
                    <a:pt x="2665431" y="42965"/>
                  </a:lnTo>
                  <a:lnTo>
                    <a:pt x="2931974" y="42965"/>
                  </a:lnTo>
                  <a:lnTo>
                    <a:pt x="3198517" y="42965"/>
                  </a:lnTo>
                  <a:lnTo>
                    <a:pt x="3465060" y="42965"/>
                  </a:lnTo>
                  <a:lnTo>
                    <a:pt x="3731603" y="42965"/>
                  </a:lnTo>
                  <a:lnTo>
                    <a:pt x="3998146" y="21482"/>
                  </a:lnTo>
                  <a:lnTo>
                    <a:pt x="4264689" y="21482"/>
                  </a:lnTo>
                  <a:lnTo>
                    <a:pt x="4531233" y="42965"/>
                  </a:lnTo>
                  <a:lnTo>
                    <a:pt x="4797776" y="42965"/>
                  </a:lnTo>
                  <a:lnTo>
                    <a:pt x="5064319" y="42965"/>
                  </a:lnTo>
                  <a:lnTo>
                    <a:pt x="5330862" y="64447"/>
                  </a:lnTo>
                  <a:lnTo>
                    <a:pt x="5597405" y="64447"/>
                  </a:lnTo>
                  <a:lnTo>
                    <a:pt x="5863948" y="0"/>
                  </a:lnTo>
                  <a:lnTo>
                    <a:pt x="6130491" y="107413"/>
                  </a:lnTo>
                  <a:lnTo>
                    <a:pt x="6397034" y="85930"/>
                  </a:lnTo>
                  <a:lnTo>
                    <a:pt x="6663577" y="107413"/>
                  </a:lnTo>
                </a:path>
              </a:pathLst>
            </a:custGeom>
            <a:ln w="27101" cap="flat">
              <a:solidFill>
                <a:srgbClr val="3283FE">
                  <a:alpha val="100000"/>
                </a:srgbClr>
              </a:solidFill>
              <a:prstDash val="solid"/>
              <a:round/>
            </a:ln>
          </p:spPr>
          <p:txBody>
            <a:bodyPr/>
            <a:lstStyle/>
            <a:p/>
          </p:txBody>
        </p:sp>
        <p:sp>
          <p:nvSpPr>
            <p:cNvPr id="70" name="pl70"/>
            <p:cNvSpPr/>
            <p:nvPr/>
          </p:nvSpPr>
          <p:spPr>
            <a:xfrm>
              <a:off x="2482390" y="2192639"/>
              <a:ext cx="5597405" cy="300757"/>
            </a:xfrm>
            <a:custGeom>
              <a:avLst/>
              <a:pathLst>
                <a:path w="5597405" h="300757">
                  <a:moveTo>
                    <a:pt x="0" y="193343"/>
                  </a:moveTo>
                  <a:lnTo>
                    <a:pt x="266543" y="193343"/>
                  </a:lnTo>
                  <a:lnTo>
                    <a:pt x="533086" y="150378"/>
                  </a:lnTo>
                  <a:lnTo>
                    <a:pt x="799629" y="107413"/>
                  </a:lnTo>
                  <a:lnTo>
                    <a:pt x="1066172" y="300757"/>
                  </a:lnTo>
                  <a:lnTo>
                    <a:pt x="1332715" y="257791"/>
                  </a:lnTo>
                  <a:lnTo>
                    <a:pt x="1599258" y="128895"/>
                  </a:lnTo>
                  <a:lnTo>
                    <a:pt x="1865801" y="85930"/>
                  </a:lnTo>
                  <a:lnTo>
                    <a:pt x="2132344" y="64447"/>
                  </a:lnTo>
                  <a:lnTo>
                    <a:pt x="2398888" y="42965"/>
                  </a:lnTo>
                  <a:lnTo>
                    <a:pt x="2665431" y="21482"/>
                  </a:lnTo>
                  <a:lnTo>
                    <a:pt x="2931974" y="21482"/>
                  </a:lnTo>
                  <a:lnTo>
                    <a:pt x="3198517" y="0"/>
                  </a:lnTo>
                  <a:lnTo>
                    <a:pt x="3465060" y="21482"/>
                  </a:lnTo>
                  <a:lnTo>
                    <a:pt x="3731603" y="21482"/>
                  </a:lnTo>
                  <a:lnTo>
                    <a:pt x="3998146" y="0"/>
                  </a:lnTo>
                  <a:lnTo>
                    <a:pt x="4264689" y="0"/>
                  </a:lnTo>
                  <a:lnTo>
                    <a:pt x="4531233" y="0"/>
                  </a:lnTo>
                  <a:lnTo>
                    <a:pt x="4797776" y="64447"/>
                  </a:lnTo>
                  <a:lnTo>
                    <a:pt x="5064319" y="21482"/>
                  </a:lnTo>
                  <a:lnTo>
                    <a:pt x="5330862" y="42965"/>
                  </a:lnTo>
                  <a:lnTo>
                    <a:pt x="5597405" y="64447"/>
                  </a:lnTo>
                </a:path>
              </a:pathLst>
            </a:custGeom>
            <a:ln w="27101" cap="flat">
              <a:solidFill>
                <a:srgbClr val="FFA500">
                  <a:alpha val="100000"/>
                </a:srgbClr>
              </a:solidFill>
              <a:prstDash val="solid"/>
              <a:round/>
            </a:ln>
          </p:spPr>
          <p:txBody>
            <a:bodyPr/>
            <a:lstStyle/>
            <a:p/>
          </p:txBody>
        </p:sp>
        <p:sp>
          <p:nvSpPr>
            <p:cNvPr id="71" name="tx71"/>
            <p:cNvSpPr/>
            <p:nvPr/>
          </p:nvSpPr>
          <p:spPr>
            <a:xfrm>
              <a:off x="1345880"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2" name="tx72"/>
            <p:cNvSpPr/>
            <p:nvPr/>
          </p:nvSpPr>
          <p:spPr>
            <a:xfrm>
              <a:off x="267859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3" name="tx73"/>
            <p:cNvSpPr/>
            <p:nvPr/>
          </p:nvSpPr>
          <p:spPr>
            <a:xfrm>
              <a:off x="267859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4" name="tx74"/>
            <p:cNvSpPr/>
            <p:nvPr/>
          </p:nvSpPr>
          <p:spPr>
            <a:xfrm>
              <a:off x="4011311"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5" name="tx75"/>
            <p:cNvSpPr/>
            <p:nvPr/>
          </p:nvSpPr>
          <p:spPr>
            <a:xfrm>
              <a:off x="4011311"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6" name="tx76"/>
            <p:cNvSpPr/>
            <p:nvPr/>
          </p:nvSpPr>
          <p:spPr>
            <a:xfrm>
              <a:off x="534402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7" name="tx77"/>
            <p:cNvSpPr/>
            <p:nvPr/>
          </p:nvSpPr>
          <p:spPr>
            <a:xfrm>
              <a:off x="5344027"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8" name="tx78"/>
            <p:cNvSpPr/>
            <p:nvPr/>
          </p:nvSpPr>
          <p:spPr>
            <a:xfrm>
              <a:off x="6410199"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9" name="tx79"/>
            <p:cNvSpPr/>
            <p:nvPr/>
          </p:nvSpPr>
          <p:spPr>
            <a:xfrm>
              <a:off x="6410199"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0" name="tx80"/>
            <p:cNvSpPr/>
            <p:nvPr/>
          </p:nvSpPr>
          <p:spPr>
            <a:xfrm>
              <a:off x="6676742"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1" name="tx81"/>
            <p:cNvSpPr/>
            <p:nvPr/>
          </p:nvSpPr>
          <p:spPr>
            <a:xfrm>
              <a:off x="6676742"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2" name="tx82"/>
            <p:cNvSpPr/>
            <p:nvPr/>
          </p:nvSpPr>
          <p:spPr>
            <a:xfrm>
              <a:off x="694328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3" name="tx83"/>
            <p:cNvSpPr/>
            <p:nvPr/>
          </p:nvSpPr>
          <p:spPr>
            <a:xfrm>
              <a:off x="694328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4" name="tx84"/>
            <p:cNvSpPr/>
            <p:nvPr/>
          </p:nvSpPr>
          <p:spPr>
            <a:xfrm>
              <a:off x="720982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5" name="tx85"/>
            <p:cNvSpPr/>
            <p:nvPr/>
          </p:nvSpPr>
          <p:spPr>
            <a:xfrm>
              <a:off x="720982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6" name="tx86"/>
            <p:cNvSpPr/>
            <p:nvPr/>
          </p:nvSpPr>
          <p:spPr>
            <a:xfrm>
              <a:off x="7476372"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7" name="tx87"/>
            <p:cNvSpPr/>
            <p:nvPr/>
          </p:nvSpPr>
          <p:spPr>
            <a:xfrm>
              <a:off x="747637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8" name="tx88"/>
            <p:cNvSpPr/>
            <p:nvPr/>
          </p:nvSpPr>
          <p:spPr>
            <a:xfrm>
              <a:off x="7742915"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9" name="tx89"/>
            <p:cNvSpPr/>
            <p:nvPr/>
          </p:nvSpPr>
          <p:spPr>
            <a:xfrm>
              <a:off x="7742915"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0" name="tx90"/>
            <p:cNvSpPr/>
            <p:nvPr/>
          </p:nvSpPr>
          <p:spPr>
            <a:xfrm>
              <a:off x="800945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91" name="tx91"/>
            <p:cNvSpPr/>
            <p:nvPr/>
          </p:nvSpPr>
          <p:spPr>
            <a:xfrm>
              <a:off x="800945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92" name="tx92"/>
            <p:cNvSpPr/>
            <p:nvPr/>
          </p:nvSpPr>
          <p:spPr>
            <a:xfrm>
              <a:off x="1310724" y="390259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93" name="tx93"/>
            <p:cNvSpPr/>
            <p:nvPr/>
          </p:nvSpPr>
          <p:spPr>
            <a:xfrm>
              <a:off x="2643440" y="39801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94" name="tx94"/>
            <p:cNvSpPr/>
            <p:nvPr/>
          </p:nvSpPr>
          <p:spPr>
            <a:xfrm>
              <a:off x="4021359" y="3953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5" name="tx95"/>
            <p:cNvSpPr/>
            <p:nvPr/>
          </p:nvSpPr>
          <p:spPr>
            <a:xfrm>
              <a:off x="5308871" y="398742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96" name="tx96"/>
            <p:cNvSpPr/>
            <p:nvPr/>
          </p:nvSpPr>
          <p:spPr>
            <a:xfrm>
              <a:off x="6375043" y="395068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97" name="tx97"/>
            <p:cNvSpPr/>
            <p:nvPr/>
          </p:nvSpPr>
          <p:spPr>
            <a:xfrm>
              <a:off x="6641586" y="392247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98" name="tx98"/>
            <p:cNvSpPr/>
            <p:nvPr/>
          </p:nvSpPr>
          <p:spPr>
            <a:xfrm>
              <a:off x="6908130" y="391625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21.2</a:t>
              </a:r>
            </a:p>
          </p:txBody>
        </p:sp>
        <p:sp>
          <p:nvSpPr>
            <p:cNvPr id="99" name="tx99"/>
            <p:cNvSpPr/>
            <p:nvPr/>
          </p:nvSpPr>
          <p:spPr>
            <a:xfrm>
              <a:off x="7174673" y="402664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0" name="tx100"/>
            <p:cNvSpPr/>
            <p:nvPr/>
          </p:nvSpPr>
          <p:spPr>
            <a:xfrm>
              <a:off x="7441216" y="384131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27.3</a:t>
              </a:r>
            </a:p>
          </p:txBody>
        </p:sp>
        <p:sp>
          <p:nvSpPr>
            <p:cNvPr id="101" name="tx101"/>
            <p:cNvSpPr/>
            <p:nvPr/>
          </p:nvSpPr>
          <p:spPr>
            <a:xfrm>
              <a:off x="7707759" y="38772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02" name="tx102"/>
            <p:cNvSpPr/>
            <p:nvPr/>
          </p:nvSpPr>
          <p:spPr>
            <a:xfrm>
              <a:off x="7974302" y="38411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27.3</a:t>
              </a:r>
            </a:p>
          </p:txBody>
        </p:sp>
        <p:sp>
          <p:nvSpPr>
            <p:cNvPr id="103" name="tx103"/>
            <p:cNvSpPr/>
            <p:nvPr/>
          </p:nvSpPr>
          <p:spPr>
            <a:xfrm>
              <a:off x="2643440" y="350828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104" name="tx104"/>
            <p:cNvSpPr/>
            <p:nvPr/>
          </p:nvSpPr>
          <p:spPr>
            <a:xfrm>
              <a:off x="3976155" y="35417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05" name="tx105"/>
            <p:cNvSpPr/>
            <p:nvPr/>
          </p:nvSpPr>
          <p:spPr>
            <a:xfrm>
              <a:off x="5339016" y="37218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6" name="tx106"/>
            <p:cNvSpPr/>
            <p:nvPr/>
          </p:nvSpPr>
          <p:spPr>
            <a:xfrm>
              <a:off x="7174673" y="36965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7" name="tx107"/>
            <p:cNvSpPr/>
            <p:nvPr/>
          </p:nvSpPr>
          <p:spPr>
            <a:xfrm>
              <a:off x="2694673" y="3162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08" name="tx108"/>
            <p:cNvSpPr/>
            <p:nvPr/>
          </p:nvSpPr>
          <p:spPr>
            <a:xfrm>
              <a:off x="3986705" y="328183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34.1</a:t>
              </a:r>
            </a:p>
          </p:txBody>
        </p:sp>
        <p:sp>
          <p:nvSpPr>
            <p:cNvPr id="109" name="tx109"/>
            <p:cNvSpPr/>
            <p:nvPr/>
          </p:nvSpPr>
          <p:spPr>
            <a:xfrm>
              <a:off x="5360104" y="357589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110" name="tx110"/>
            <p:cNvSpPr/>
            <p:nvPr/>
          </p:nvSpPr>
          <p:spPr>
            <a:xfrm>
              <a:off x="6385593" y="365236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18.8</a:t>
              </a:r>
            </a:p>
          </p:txBody>
        </p:sp>
        <p:sp>
          <p:nvSpPr>
            <p:cNvPr id="111" name="tx111"/>
            <p:cNvSpPr/>
            <p:nvPr/>
          </p:nvSpPr>
          <p:spPr>
            <a:xfrm>
              <a:off x="7185222" y="3449503"/>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27.2</a:t>
              </a:r>
            </a:p>
          </p:txBody>
        </p:sp>
        <p:sp>
          <p:nvSpPr>
            <p:cNvPr id="112" name="tx112"/>
            <p:cNvSpPr/>
            <p:nvPr/>
          </p:nvSpPr>
          <p:spPr>
            <a:xfrm>
              <a:off x="7718308" y="350972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24.7</a:t>
              </a:r>
            </a:p>
          </p:txBody>
        </p:sp>
        <p:sp>
          <p:nvSpPr>
            <p:cNvPr id="113" name="tx113"/>
            <p:cNvSpPr/>
            <p:nvPr/>
          </p:nvSpPr>
          <p:spPr>
            <a:xfrm>
              <a:off x="7984851" y="343051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27.9</a:t>
              </a:r>
            </a:p>
          </p:txBody>
        </p:sp>
        <p:sp>
          <p:nvSpPr>
            <p:cNvPr id="114" name="tx114"/>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39902" y="355547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6" name="tx116"/>
            <p:cNvSpPr/>
            <p:nvPr/>
          </p:nvSpPr>
          <p:spPr>
            <a:xfrm>
              <a:off x="639902" y="295105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7" name="tx117"/>
            <p:cNvSpPr/>
            <p:nvPr/>
          </p:nvSpPr>
          <p:spPr>
            <a:xfrm>
              <a:off x="639902" y="2347047"/>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8" name="tx11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6" name="pl13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7" name="pl13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8" name="tx13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9" name="tx13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0" name="rc140"/>
            <p:cNvSpPr/>
            <p:nvPr/>
          </p:nvSpPr>
          <p:spPr>
            <a:xfrm>
              <a:off x="4678790" y="5080163"/>
              <a:ext cx="201456" cy="201456"/>
            </a:xfrm>
            <a:prstGeom prst="rect">
              <a:avLst/>
            </a:prstGeom>
            <a:solidFill>
              <a:srgbClr val="E2231A">
                <a:alpha val="90196"/>
              </a:srgbClr>
            </a:solidFill>
          </p:spPr>
          <p:txBody>
            <a:bodyPr/>
            <a:lstStyle/>
            <a:p/>
          </p:txBody>
        </p:sp>
        <p:sp>
          <p:nvSpPr>
            <p:cNvPr id="141" name="rc141"/>
            <p:cNvSpPr/>
            <p:nvPr/>
          </p:nvSpPr>
          <p:spPr>
            <a:xfrm>
              <a:off x="5642950" y="5080163"/>
              <a:ext cx="201456" cy="201456"/>
            </a:xfrm>
            <a:prstGeom prst="rect">
              <a:avLst/>
            </a:prstGeom>
            <a:solidFill>
              <a:srgbClr val="B3B3B3">
                <a:alpha val="90196"/>
              </a:srgbClr>
            </a:solidFill>
          </p:spPr>
          <p:txBody>
            <a:bodyPr/>
            <a:lstStyle/>
            <a:p/>
          </p:txBody>
        </p:sp>
        <p:sp>
          <p:nvSpPr>
            <p:cNvPr id="142" name="tx14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3" name="tx14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4" name="tx14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5" name="tx145"/>
            <p:cNvSpPr/>
            <p:nvPr/>
          </p:nvSpPr>
          <p:spPr>
            <a:xfrm>
              <a:off x="951100" y="1594448"/>
              <a:ext cx="154706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Australia, 2000-2025</a:t>
              </a:r>
            </a:p>
          </p:txBody>
        </p:sp>
        <p:sp>
          <p:nvSpPr>
            <p:cNvPr id="146" name="pl146"/>
            <p:cNvSpPr/>
            <p:nvPr/>
          </p:nvSpPr>
          <p:spPr>
            <a:xfrm>
              <a:off x="25321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0038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47553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76797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2396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840557"/>
              <a:ext cx="4515307" cy="124062"/>
            </a:xfrm>
            <a:prstGeom prst="rect">
              <a:avLst/>
            </a:prstGeom>
            <a:solidFill>
              <a:srgbClr val="E2231A">
                <a:alpha val="90196"/>
              </a:srgbClr>
            </a:solidFill>
          </p:spPr>
          <p:txBody>
            <a:bodyPr/>
            <a:lstStyle/>
            <a:p/>
          </p:txBody>
        </p:sp>
        <p:sp>
          <p:nvSpPr>
            <p:cNvPr id="156" name="rc156"/>
            <p:cNvSpPr/>
            <p:nvPr/>
          </p:nvSpPr>
          <p:spPr>
            <a:xfrm>
              <a:off x="1296273" y="5685479"/>
              <a:ext cx="6017114" cy="124062"/>
            </a:xfrm>
            <a:prstGeom prst="rect">
              <a:avLst/>
            </a:prstGeom>
            <a:solidFill>
              <a:srgbClr val="E2231A">
                <a:alpha val="90196"/>
              </a:srgbClr>
            </a:solidFill>
          </p:spPr>
          <p:txBody>
            <a:bodyPr/>
            <a:lstStyle/>
            <a:p/>
          </p:txBody>
        </p:sp>
        <p:sp>
          <p:nvSpPr>
            <p:cNvPr id="157" name="rc157"/>
            <p:cNvSpPr/>
            <p:nvPr/>
          </p:nvSpPr>
          <p:spPr>
            <a:xfrm>
              <a:off x="1296273" y="5530401"/>
              <a:ext cx="6754917" cy="124062"/>
            </a:xfrm>
            <a:prstGeom prst="rect">
              <a:avLst/>
            </a:prstGeom>
            <a:solidFill>
              <a:srgbClr val="E2231A">
                <a:alpha val="90196"/>
              </a:srgbClr>
            </a:solidFill>
          </p:spPr>
          <p:txBody>
            <a:bodyPr/>
            <a:lstStyle/>
            <a:p/>
          </p:txBody>
        </p:sp>
        <p:sp>
          <p:nvSpPr>
            <p:cNvPr id="158" name="rc158"/>
            <p:cNvSpPr/>
            <p:nvPr/>
          </p:nvSpPr>
          <p:spPr>
            <a:xfrm>
              <a:off x="5811581" y="5840557"/>
              <a:ext cx="120124" cy="124062"/>
            </a:xfrm>
            <a:prstGeom prst="rect">
              <a:avLst/>
            </a:prstGeom>
            <a:solidFill>
              <a:srgbClr val="B3B3B3">
                <a:alpha val="90196"/>
              </a:srgbClr>
            </a:solidFill>
          </p:spPr>
          <p:txBody>
            <a:bodyPr/>
            <a:lstStyle/>
            <a:p/>
          </p:txBody>
        </p:sp>
        <p:sp>
          <p:nvSpPr>
            <p:cNvPr id="159" name="rc159"/>
            <p:cNvSpPr/>
            <p:nvPr/>
          </p:nvSpPr>
          <p:spPr>
            <a:xfrm>
              <a:off x="7313387" y="5685479"/>
              <a:ext cx="88734" cy="124062"/>
            </a:xfrm>
            <a:prstGeom prst="rect">
              <a:avLst/>
            </a:prstGeom>
            <a:solidFill>
              <a:srgbClr val="B3B3B3">
                <a:alpha val="90196"/>
              </a:srgbClr>
            </a:solidFill>
          </p:spPr>
          <p:txBody>
            <a:bodyPr/>
            <a:lstStyle/>
            <a:p/>
          </p:txBody>
        </p:sp>
        <p:sp>
          <p:nvSpPr>
            <p:cNvPr id="160" name="rc160"/>
            <p:cNvSpPr/>
            <p:nvPr/>
          </p:nvSpPr>
          <p:spPr>
            <a:xfrm>
              <a:off x="8051191" y="5530401"/>
              <a:ext cx="148549" cy="124062"/>
            </a:xfrm>
            <a:prstGeom prst="rect">
              <a:avLst/>
            </a:prstGeom>
            <a:solidFill>
              <a:srgbClr val="B3B3B3">
                <a:alpha val="90196"/>
              </a:srgbClr>
            </a:solidFill>
          </p:spPr>
          <p:txBody>
            <a:bodyPr/>
            <a:lstStyle/>
            <a:p/>
          </p:txBody>
        </p:sp>
        <p:sp>
          <p:nvSpPr>
            <p:cNvPr id="161" name="tx161"/>
            <p:cNvSpPr/>
            <p:nvPr/>
          </p:nvSpPr>
          <p:spPr>
            <a:xfrm>
              <a:off x="604423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18.8</a:t>
              </a:r>
            </a:p>
          </p:txBody>
        </p:sp>
        <p:sp>
          <p:nvSpPr>
            <p:cNvPr id="162" name="tx162"/>
            <p:cNvSpPr/>
            <p:nvPr/>
          </p:nvSpPr>
          <p:spPr>
            <a:xfrm>
              <a:off x="7514648"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24.7</a:t>
              </a:r>
            </a:p>
          </p:txBody>
        </p:sp>
        <p:sp>
          <p:nvSpPr>
            <p:cNvPr id="163" name="tx163"/>
            <p:cNvSpPr/>
            <p:nvPr/>
          </p:nvSpPr>
          <p:spPr>
            <a:xfrm>
              <a:off x="831226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27.9</a:t>
              </a:r>
            </a:p>
          </p:txBody>
        </p:sp>
        <p:sp>
          <p:nvSpPr>
            <p:cNvPr id="164" name="tx164"/>
            <p:cNvSpPr/>
            <p:nvPr/>
          </p:nvSpPr>
          <p:spPr>
            <a:xfrm>
              <a:off x="3441400"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18.3</a:t>
              </a:r>
            </a:p>
          </p:txBody>
        </p:sp>
        <p:sp>
          <p:nvSpPr>
            <p:cNvPr id="165" name="tx165"/>
            <p:cNvSpPr/>
            <p:nvPr/>
          </p:nvSpPr>
          <p:spPr>
            <a:xfrm>
              <a:off x="4192304"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24.3</a:t>
              </a:r>
            </a:p>
          </p:txBody>
        </p:sp>
        <p:sp>
          <p:nvSpPr>
            <p:cNvPr id="166" name="tx166"/>
            <p:cNvSpPr/>
            <p:nvPr/>
          </p:nvSpPr>
          <p:spPr>
            <a:xfrm>
              <a:off x="4561205"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27.3</a:t>
              </a:r>
            </a:p>
          </p:txBody>
        </p:sp>
        <p:sp>
          <p:nvSpPr>
            <p:cNvPr id="167" name="tx167"/>
            <p:cNvSpPr/>
            <p:nvPr/>
          </p:nvSpPr>
          <p:spPr>
            <a:xfrm>
              <a:off x="5805725"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8" name="tx168"/>
            <p:cNvSpPr/>
            <p:nvPr/>
          </p:nvSpPr>
          <p:spPr>
            <a:xfrm>
              <a:off x="7243619"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9" name="tx169"/>
            <p:cNvSpPr/>
            <p:nvPr/>
          </p:nvSpPr>
          <p:spPr>
            <a:xfrm>
              <a:off x="8059547"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0" name="tx17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3" name="tx173"/>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64369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5" name="tx175"/>
            <p:cNvSpPr/>
            <p:nvPr/>
          </p:nvSpPr>
          <p:spPr>
            <a:xfrm>
              <a:off x="611539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6" name="tx176"/>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8" name="tx17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91%. This is lower than in 2019, where coverage was 94%.
27,000 children missed their routine first dose of measles vaccine.
MCV2 is typically administered to children between 18 months and five years old. MCV2 coverage remained relatively constant (within 1%) at 91% in 2025.</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92% in 2025 - below the 95% level needed to prevent outbreaks and, leaving 27,000 children without any protection against measles. MCV2 coverage also remained relatively constant (within 1%) at 92%</a:t>
            </a:r>
          </a:p>
        </p:txBody>
      </p:sp>
      <p:grpSp xmlns:pic="http://schemas.openxmlformats.org/drawingml/2006/picture">
        <p:nvGrpSpPr>
          <p:cNvPr id="181" name=""/>
          <p:cNvGrpSpPr/>
          <p:nvPr/>
        </p:nvGrpSpPr>
        <p:grpSpPr>
          <a:xfrm>
            <a:off x="292608" y="1097280"/>
            <a:ext cx="8595360" cy="28575"/>
            <a:chOff x="292608" y="1097280"/>
            <a:chExt cx="8595360" cy="28575"/>
          </a:xfrm>
        </p:grpSpPr>
        <p:sp>
          <p:nvSpPr>
            <p:cNvPr id="1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109356"/>
            </a:xfrm>
            <a:custGeom>
              <a:avLst/>
              <a:pathLst>
                <a:path w="3397293" h="109356">
                  <a:moveTo>
                    <a:pt x="0" y="109356"/>
                  </a:moveTo>
                  <a:lnTo>
                    <a:pt x="135891" y="87485"/>
                  </a:lnTo>
                  <a:lnTo>
                    <a:pt x="271783" y="43742"/>
                  </a:lnTo>
                  <a:lnTo>
                    <a:pt x="407675" y="43742"/>
                  </a:lnTo>
                  <a:lnTo>
                    <a:pt x="543566" y="43742"/>
                  </a:lnTo>
                  <a:lnTo>
                    <a:pt x="679458" y="43742"/>
                  </a:lnTo>
                  <a:lnTo>
                    <a:pt x="815350" y="43742"/>
                  </a:lnTo>
                  <a:lnTo>
                    <a:pt x="951242" y="43742"/>
                  </a:lnTo>
                  <a:lnTo>
                    <a:pt x="1087133" y="43742"/>
                  </a:lnTo>
                  <a:lnTo>
                    <a:pt x="1223025" y="43742"/>
                  </a:lnTo>
                  <a:lnTo>
                    <a:pt x="1358917" y="43742"/>
                  </a:lnTo>
                  <a:lnTo>
                    <a:pt x="1494809" y="43742"/>
                  </a:lnTo>
                  <a:lnTo>
                    <a:pt x="1630700" y="43742"/>
                  </a:lnTo>
                  <a:lnTo>
                    <a:pt x="1766592" y="43742"/>
                  </a:lnTo>
                  <a:lnTo>
                    <a:pt x="1902484" y="43742"/>
                  </a:lnTo>
                  <a:lnTo>
                    <a:pt x="2038375" y="21871"/>
                  </a:lnTo>
                  <a:lnTo>
                    <a:pt x="2174267" y="21871"/>
                  </a:lnTo>
                  <a:lnTo>
                    <a:pt x="2310159" y="43742"/>
                  </a:lnTo>
                  <a:lnTo>
                    <a:pt x="2446051" y="43742"/>
                  </a:lnTo>
                  <a:lnTo>
                    <a:pt x="2581942" y="43742"/>
                  </a:lnTo>
                  <a:lnTo>
                    <a:pt x="2717834" y="65614"/>
                  </a:lnTo>
                  <a:lnTo>
                    <a:pt x="2853726" y="65614"/>
                  </a:lnTo>
                  <a:lnTo>
                    <a:pt x="2989618" y="0"/>
                  </a:lnTo>
                  <a:lnTo>
                    <a:pt x="3125509" y="109356"/>
                  </a:lnTo>
                  <a:lnTo>
                    <a:pt x="3261401" y="87485"/>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109356"/>
            </a:xfrm>
            <a:custGeom>
              <a:avLst/>
              <a:pathLst>
                <a:path w="3397293" h="109356">
                  <a:moveTo>
                    <a:pt x="0" y="109356"/>
                  </a:moveTo>
                  <a:lnTo>
                    <a:pt x="135891" y="87485"/>
                  </a:lnTo>
                  <a:lnTo>
                    <a:pt x="271783" y="43742"/>
                  </a:lnTo>
                  <a:lnTo>
                    <a:pt x="407675" y="43742"/>
                  </a:lnTo>
                  <a:lnTo>
                    <a:pt x="543566" y="43742"/>
                  </a:lnTo>
                  <a:lnTo>
                    <a:pt x="679458" y="43742"/>
                  </a:lnTo>
                  <a:lnTo>
                    <a:pt x="815350" y="43742"/>
                  </a:lnTo>
                  <a:lnTo>
                    <a:pt x="951242" y="43742"/>
                  </a:lnTo>
                  <a:lnTo>
                    <a:pt x="1087133" y="43742"/>
                  </a:lnTo>
                  <a:lnTo>
                    <a:pt x="1223025" y="43742"/>
                  </a:lnTo>
                  <a:lnTo>
                    <a:pt x="1358917" y="43742"/>
                  </a:lnTo>
                  <a:lnTo>
                    <a:pt x="1494809" y="43742"/>
                  </a:lnTo>
                  <a:lnTo>
                    <a:pt x="1630700" y="43742"/>
                  </a:lnTo>
                  <a:lnTo>
                    <a:pt x="1766592" y="43742"/>
                  </a:lnTo>
                  <a:lnTo>
                    <a:pt x="1902484" y="43742"/>
                  </a:lnTo>
                  <a:lnTo>
                    <a:pt x="2038375" y="21871"/>
                  </a:lnTo>
                  <a:lnTo>
                    <a:pt x="2174267" y="21871"/>
                  </a:lnTo>
                  <a:lnTo>
                    <a:pt x="2310159" y="43742"/>
                  </a:lnTo>
                  <a:lnTo>
                    <a:pt x="2446051" y="43742"/>
                  </a:lnTo>
                  <a:lnTo>
                    <a:pt x="2581942" y="43742"/>
                  </a:lnTo>
                  <a:lnTo>
                    <a:pt x="2717834" y="65614"/>
                  </a:lnTo>
                  <a:lnTo>
                    <a:pt x="2853726" y="65614"/>
                  </a:lnTo>
                  <a:lnTo>
                    <a:pt x="2989618" y="0"/>
                  </a:lnTo>
                  <a:lnTo>
                    <a:pt x="3125509" y="109356"/>
                  </a:lnTo>
                  <a:lnTo>
                    <a:pt x="3261401" y="87485"/>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109356"/>
            </a:xfrm>
            <a:custGeom>
              <a:avLst/>
              <a:pathLst>
                <a:path w="3397293" h="109356">
                  <a:moveTo>
                    <a:pt x="0" y="109356"/>
                  </a:moveTo>
                  <a:lnTo>
                    <a:pt x="135891" y="87485"/>
                  </a:lnTo>
                  <a:lnTo>
                    <a:pt x="271783" y="43742"/>
                  </a:lnTo>
                  <a:lnTo>
                    <a:pt x="407675" y="43742"/>
                  </a:lnTo>
                  <a:lnTo>
                    <a:pt x="543566" y="43742"/>
                  </a:lnTo>
                  <a:lnTo>
                    <a:pt x="679458" y="43742"/>
                  </a:lnTo>
                  <a:lnTo>
                    <a:pt x="815350" y="43742"/>
                  </a:lnTo>
                  <a:lnTo>
                    <a:pt x="951242" y="43742"/>
                  </a:lnTo>
                  <a:lnTo>
                    <a:pt x="1087133" y="43742"/>
                  </a:lnTo>
                  <a:lnTo>
                    <a:pt x="1223025" y="43742"/>
                  </a:lnTo>
                  <a:lnTo>
                    <a:pt x="1358917" y="43742"/>
                  </a:lnTo>
                  <a:lnTo>
                    <a:pt x="1494809" y="43742"/>
                  </a:lnTo>
                  <a:lnTo>
                    <a:pt x="1630700" y="43742"/>
                  </a:lnTo>
                  <a:lnTo>
                    <a:pt x="1766592" y="43742"/>
                  </a:lnTo>
                  <a:lnTo>
                    <a:pt x="1902484" y="43742"/>
                  </a:lnTo>
                  <a:lnTo>
                    <a:pt x="2038375" y="21871"/>
                  </a:lnTo>
                  <a:lnTo>
                    <a:pt x="2174267" y="21871"/>
                  </a:lnTo>
                  <a:lnTo>
                    <a:pt x="2310159" y="43742"/>
                  </a:lnTo>
                  <a:lnTo>
                    <a:pt x="2446051" y="43742"/>
                  </a:lnTo>
                  <a:lnTo>
                    <a:pt x="2581942" y="43742"/>
                  </a:lnTo>
                  <a:lnTo>
                    <a:pt x="2717834" y="65614"/>
                  </a:lnTo>
                  <a:lnTo>
                    <a:pt x="2853726" y="65614"/>
                  </a:lnTo>
                  <a:lnTo>
                    <a:pt x="2989618" y="0"/>
                  </a:lnTo>
                  <a:lnTo>
                    <a:pt x="3125509" y="109356"/>
                  </a:lnTo>
                  <a:lnTo>
                    <a:pt x="3261401" y="87485"/>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562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562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83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208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23302" y="4990743"/>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60" name="tx60"/>
            <p:cNvSpPr/>
            <p:nvPr/>
          </p:nvSpPr>
          <p:spPr>
            <a:xfrm>
              <a:off x="252545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791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27709" y="1403693"/>
              <a:ext cx="25838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Australia,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9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58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344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838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3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425276"/>
            </a:xfrm>
            <a:custGeom>
              <a:avLst/>
              <a:pathLst>
                <a:path w="3397293" h="425276">
                  <a:moveTo>
                    <a:pt x="0" y="425276"/>
                  </a:moveTo>
                  <a:lnTo>
                    <a:pt x="135891" y="340220"/>
                  </a:lnTo>
                  <a:lnTo>
                    <a:pt x="271783" y="170110"/>
                  </a:lnTo>
                  <a:lnTo>
                    <a:pt x="407675" y="170110"/>
                  </a:lnTo>
                  <a:lnTo>
                    <a:pt x="543566" y="170110"/>
                  </a:lnTo>
                  <a:lnTo>
                    <a:pt x="679458" y="170110"/>
                  </a:lnTo>
                  <a:lnTo>
                    <a:pt x="815350" y="170110"/>
                  </a:lnTo>
                  <a:lnTo>
                    <a:pt x="951242" y="170110"/>
                  </a:lnTo>
                  <a:lnTo>
                    <a:pt x="1087133" y="170110"/>
                  </a:lnTo>
                  <a:lnTo>
                    <a:pt x="1223025" y="170110"/>
                  </a:lnTo>
                  <a:lnTo>
                    <a:pt x="1358917" y="170110"/>
                  </a:lnTo>
                  <a:lnTo>
                    <a:pt x="1494809" y="170110"/>
                  </a:lnTo>
                  <a:lnTo>
                    <a:pt x="1630700" y="170110"/>
                  </a:lnTo>
                  <a:lnTo>
                    <a:pt x="1766592" y="170110"/>
                  </a:lnTo>
                  <a:lnTo>
                    <a:pt x="1902484" y="170110"/>
                  </a:lnTo>
                  <a:lnTo>
                    <a:pt x="2038375" y="85055"/>
                  </a:lnTo>
                  <a:lnTo>
                    <a:pt x="2174267" y="85055"/>
                  </a:lnTo>
                  <a:lnTo>
                    <a:pt x="2310159" y="170110"/>
                  </a:lnTo>
                  <a:lnTo>
                    <a:pt x="2446051" y="170110"/>
                  </a:lnTo>
                  <a:lnTo>
                    <a:pt x="2581942" y="170110"/>
                  </a:lnTo>
                  <a:lnTo>
                    <a:pt x="2717834" y="255165"/>
                  </a:lnTo>
                  <a:lnTo>
                    <a:pt x="2853726" y="255165"/>
                  </a:lnTo>
                  <a:lnTo>
                    <a:pt x="2989618" y="0"/>
                  </a:lnTo>
                  <a:lnTo>
                    <a:pt x="3125509" y="425276"/>
                  </a:lnTo>
                  <a:lnTo>
                    <a:pt x="3261401" y="340220"/>
                  </a:lnTo>
                  <a:lnTo>
                    <a:pt x="3397293" y="42527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83866"/>
              <a:ext cx="3397293" cy="1275828"/>
            </a:xfrm>
            <a:custGeom>
              <a:avLst/>
              <a:pathLst>
                <a:path w="3397293" h="1275828">
                  <a:moveTo>
                    <a:pt x="0" y="1275828"/>
                  </a:moveTo>
                  <a:lnTo>
                    <a:pt x="135891" y="1190773"/>
                  </a:lnTo>
                  <a:lnTo>
                    <a:pt x="271783" y="1190773"/>
                  </a:lnTo>
                  <a:lnTo>
                    <a:pt x="407675" y="1105718"/>
                  </a:lnTo>
                  <a:lnTo>
                    <a:pt x="543566" y="935607"/>
                  </a:lnTo>
                  <a:lnTo>
                    <a:pt x="679458" y="765497"/>
                  </a:lnTo>
                  <a:lnTo>
                    <a:pt x="815350" y="595386"/>
                  </a:lnTo>
                  <a:lnTo>
                    <a:pt x="951242" y="595386"/>
                  </a:lnTo>
                  <a:lnTo>
                    <a:pt x="1087133" y="425276"/>
                  </a:lnTo>
                  <a:lnTo>
                    <a:pt x="1223025" y="255165"/>
                  </a:lnTo>
                  <a:lnTo>
                    <a:pt x="1358917" y="170110"/>
                  </a:lnTo>
                  <a:lnTo>
                    <a:pt x="1494809" y="170110"/>
                  </a:lnTo>
                  <a:lnTo>
                    <a:pt x="1630700" y="170110"/>
                  </a:lnTo>
                  <a:lnTo>
                    <a:pt x="1766592" y="170110"/>
                  </a:lnTo>
                  <a:lnTo>
                    <a:pt x="1902484" y="170110"/>
                  </a:lnTo>
                  <a:lnTo>
                    <a:pt x="2038375" y="170110"/>
                  </a:lnTo>
                  <a:lnTo>
                    <a:pt x="2174267" y="85055"/>
                  </a:lnTo>
                  <a:lnTo>
                    <a:pt x="2310159" y="85055"/>
                  </a:lnTo>
                  <a:lnTo>
                    <a:pt x="2446051" y="0"/>
                  </a:lnTo>
                  <a:lnTo>
                    <a:pt x="2581942" y="0"/>
                  </a:lnTo>
                  <a:lnTo>
                    <a:pt x="2717834" y="255165"/>
                  </a:lnTo>
                  <a:lnTo>
                    <a:pt x="2853726" y="425276"/>
                  </a:lnTo>
                  <a:lnTo>
                    <a:pt x="2989618" y="255165"/>
                  </a:lnTo>
                  <a:lnTo>
                    <a:pt x="3125509" y="255165"/>
                  </a:lnTo>
                  <a:lnTo>
                    <a:pt x="3261401" y="170110"/>
                  </a:lnTo>
                  <a:lnTo>
                    <a:pt x="3397293" y="17011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783866"/>
              <a:ext cx="3397293" cy="255165"/>
            </a:xfrm>
            <a:custGeom>
              <a:avLst/>
              <a:pathLst>
                <a:path w="3397293" h="255165">
                  <a:moveTo>
                    <a:pt x="0" y="255165"/>
                  </a:moveTo>
                  <a:lnTo>
                    <a:pt x="135891" y="170110"/>
                  </a:lnTo>
                  <a:lnTo>
                    <a:pt x="271783" y="170110"/>
                  </a:lnTo>
                  <a:lnTo>
                    <a:pt x="407675" y="85055"/>
                  </a:lnTo>
                  <a:lnTo>
                    <a:pt x="543566" y="85055"/>
                  </a:lnTo>
                  <a:lnTo>
                    <a:pt x="679458" y="85055"/>
                  </a:lnTo>
                  <a:lnTo>
                    <a:pt x="815350" y="0"/>
                  </a:lnTo>
                  <a:lnTo>
                    <a:pt x="951242" y="85055"/>
                  </a:lnTo>
                  <a:lnTo>
                    <a:pt x="1087133" y="0"/>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505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8386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425276"/>
            </a:xfrm>
            <a:custGeom>
              <a:avLst/>
              <a:pathLst>
                <a:path w="3397293" h="425276">
                  <a:moveTo>
                    <a:pt x="0" y="425276"/>
                  </a:moveTo>
                  <a:lnTo>
                    <a:pt x="135891" y="340220"/>
                  </a:lnTo>
                  <a:lnTo>
                    <a:pt x="271783" y="170110"/>
                  </a:lnTo>
                  <a:lnTo>
                    <a:pt x="407675" y="170110"/>
                  </a:lnTo>
                  <a:lnTo>
                    <a:pt x="543566" y="170110"/>
                  </a:lnTo>
                  <a:lnTo>
                    <a:pt x="679458" y="170110"/>
                  </a:lnTo>
                  <a:lnTo>
                    <a:pt x="815350" y="170110"/>
                  </a:lnTo>
                  <a:lnTo>
                    <a:pt x="951242" y="170110"/>
                  </a:lnTo>
                  <a:lnTo>
                    <a:pt x="1087133" y="170110"/>
                  </a:lnTo>
                  <a:lnTo>
                    <a:pt x="1223025" y="170110"/>
                  </a:lnTo>
                  <a:lnTo>
                    <a:pt x="1358917" y="170110"/>
                  </a:lnTo>
                  <a:lnTo>
                    <a:pt x="1494809" y="170110"/>
                  </a:lnTo>
                  <a:lnTo>
                    <a:pt x="1630700" y="170110"/>
                  </a:lnTo>
                  <a:lnTo>
                    <a:pt x="1766592" y="170110"/>
                  </a:lnTo>
                  <a:lnTo>
                    <a:pt x="1902484" y="170110"/>
                  </a:lnTo>
                  <a:lnTo>
                    <a:pt x="2038375" y="85055"/>
                  </a:lnTo>
                  <a:lnTo>
                    <a:pt x="2174267" y="85055"/>
                  </a:lnTo>
                  <a:lnTo>
                    <a:pt x="2310159" y="170110"/>
                  </a:lnTo>
                  <a:lnTo>
                    <a:pt x="2446051" y="170110"/>
                  </a:lnTo>
                  <a:lnTo>
                    <a:pt x="2581942" y="170110"/>
                  </a:lnTo>
                  <a:lnTo>
                    <a:pt x="2717834" y="255165"/>
                  </a:lnTo>
                  <a:lnTo>
                    <a:pt x="2853726" y="255165"/>
                  </a:lnTo>
                  <a:lnTo>
                    <a:pt x="2989618" y="0"/>
                  </a:lnTo>
                  <a:lnTo>
                    <a:pt x="3125509" y="425276"/>
                  </a:lnTo>
                  <a:lnTo>
                    <a:pt x="3261401" y="340220"/>
                  </a:lnTo>
                  <a:lnTo>
                    <a:pt x="3397293" y="425276"/>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77667"/>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7766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7766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77667"/>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425276"/>
            </a:xfrm>
            <a:custGeom>
              <a:avLst/>
              <a:pathLst>
                <a:path w="3397293" h="425276">
                  <a:moveTo>
                    <a:pt x="0" y="425276"/>
                  </a:moveTo>
                  <a:lnTo>
                    <a:pt x="135891" y="340220"/>
                  </a:lnTo>
                  <a:lnTo>
                    <a:pt x="271783" y="170110"/>
                  </a:lnTo>
                  <a:lnTo>
                    <a:pt x="407675" y="170110"/>
                  </a:lnTo>
                  <a:lnTo>
                    <a:pt x="543566" y="170110"/>
                  </a:lnTo>
                  <a:lnTo>
                    <a:pt x="679458" y="170110"/>
                  </a:lnTo>
                  <a:lnTo>
                    <a:pt x="815350" y="170110"/>
                  </a:lnTo>
                  <a:lnTo>
                    <a:pt x="951242" y="170110"/>
                  </a:lnTo>
                  <a:lnTo>
                    <a:pt x="1087133" y="170110"/>
                  </a:lnTo>
                  <a:lnTo>
                    <a:pt x="1223025" y="170110"/>
                  </a:lnTo>
                  <a:lnTo>
                    <a:pt x="1358917" y="170110"/>
                  </a:lnTo>
                  <a:lnTo>
                    <a:pt x="1494809" y="170110"/>
                  </a:lnTo>
                  <a:lnTo>
                    <a:pt x="1630700" y="170110"/>
                  </a:lnTo>
                  <a:lnTo>
                    <a:pt x="1766592" y="170110"/>
                  </a:lnTo>
                  <a:lnTo>
                    <a:pt x="1902484" y="170110"/>
                  </a:lnTo>
                  <a:lnTo>
                    <a:pt x="2038375" y="85055"/>
                  </a:lnTo>
                  <a:lnTo>
                    <a:pt x="2174267" y="85055"/>
                  </a:lnTo>
                  <a:lnTo>
                    <a:pt x="2310159" y="170110"/>
                  </a:lnTo>
                  <a:lnTo>
                    <a:pt x="2446051" y="170110"/>
                  </a:lnTo>
                  <a:lnTo>
                    <a:pt x="2581942" y="170110"/>
                  </a:lnTo>
                  <a:lnTo>
                    <a:pt x="2717834" y="255165"/>
                  </a:lnTo>
                  <a:lnTo>
                    <a:pt x="2853726" y="255165"/>
                  </a:lnTo>
                  <a:lnTo>
                    <a:pt x="2989618" y="0"/>
                  </a:lnTo>
                  <a:lnTo>
                    <a:pt x="3125509" y="425276"/>
                  </a:lnTo>
                  <a:lnTo>
                    <a:pt x="3261401" y="340220"/>
                  </a:lnTo>
                  <a:lnTo>
                    <a:pt x="3397293" y="425276"/>
                  </a:lnTo>
                </a:path>
              </a:pathLst>
            </a:custGeom>
            <a:ln w="27101" cap="flat">
              <a:solidFill>
                <a:srgbClr val="0058AB">
                  <a:alpha val="100000"/>
                </a:srgbClr>
              </a:solidFill>
              <a:prstDash val="solid"/>
              <a:round/>
            </a:ln>
          </p:spPr>
          <p:txBody>
            <a:bodyPr/>
            <a:lstStyle/>
            <a:p/>
          </p:txBody>
        </p:sp>
        <p:sp>
          <p:nvSpPr>
            <p:cNvPr id="89" name="tx89"/>
            <p:cNvSpPr/>
            <p:nvPr/>
          </p:nvSpPr>
          <p:spPr>
            <a:xfrm>
              <a:off x="5389469" y="24031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0" name="tx90"/>
            <p:cNvSpPr/>
            <p:nvPr/>
          </p:nvSpPr>
          <p:spPr>
            <a:xfrm>
              <a:off x="6086977"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766436"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7445895"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86762" y="24031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8298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5823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7317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811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729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729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750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3375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40001" y="4990743"/>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114" name="tx114"/>
            <p:cNvSpPr/>
            <p:nvPr/>
          </p:nvSpPr>
          <p:spPr>
            <a:xfrm>
              <a:off x="68421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60461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6567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3357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014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9962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6752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87395"/>
              <a:ext cx="4894081" cy="114824"/>
            </a:xfrm>
            <a:prstGeom prst="rect">
              <a:avLst/>
            </a:prstGeom>
            <a:solidFill>
              <a:srgbClr val="E2231A">
                <a:alpha val="80000"/>
              </a:srgbClr>
            </a:solidFill>
          </p:spPr>
          <p:txBody>
            <a:bodyPr/>
            <a:lstStyle/>
            <a:p/>
          </p:txBody>
        </p:sp>
        <p:sp>
          <p:nvSpPr>
            <p:cNvPr id="127" name="rc127"/>
            <p:cNvSpPr/>
            <p:nvPr/>
          </p:nvSpPr>
          <p:spPr>
            <a:xfrm>
              <a:off x="1317178" y="5743865"/>
              <a:ext cx="6521869" cy="114824"/>
            </a:xfrm>
            <a:prstGeom prst="rect">
              <a:avLst/>
            </a:prstGeom>
            <a:solidFill>
              <a:srgbClr val="E2231A">
                <a:alpha val="80000"/>
              </a:srgbClr>
            </a:solidFill>
          </p:spPr>
          <p:txBody>
            <a:bodyPr/>
            <a:lstStyle/>
            <a:p/>
          </p:txBody>
        </p:sp>
        <p:sp>
          <p:nvSpPr>
            <p:cNvPr id="128" name="rc128"/>
            <p:cNvSpPr/>
            <p:nvPr/>
          </p:nvSpPr>
          <p:spPr>
            <a:xfrm>
              <a:off x="1317178" y="5600334"/>
              <a:ext cx="7321564" cy="114824"/>
            </a:xfrm>
            <a:prstGeom prst="rect">
              <a:avLst/>
            </a:prstGeom>
            <a:solidFill>
              <a:srgbClr val="E2231A">
                <a:alpha val="80000"/>
              </a:srgbClr>
            </a:solidFill>
          </p:spPr>
          <p:txBody>
            <a:bodyPr/>
            <a:lstStyle/>
            <a:p/>
          </p:txBody>
        </p:sp>
        <p:sp>
          <p:nvSpPr>
            <p:cNvPr id="129" name="tx12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56893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4" name="tx134"/>
            <p:cNvSpPr/>
            <p:nvPr/>
          </p:nvSpPr>
          <p:spPr>
            <a:xfrm>
              <a:off x="624798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5" name="tx13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6" name="tx13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Australia (91%) was 7 percentage points higher than the global average (84%) and 2 percentage points lower than the average across all non-programme countries (93%).
National MCV1 coverage was 3 percentage points lower than in 2019 (94%).
This equates to 27,000 unvaccinated children in 2025 compared to 18,000 unvaccinated children in 2019.</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Australia MCV1 coverage was 91% - this is 3 percentage points lower than in 2019, but 7 percentage points higher than the global average (84%).</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Australia ranked number 10 out of 41 countries for lowest MCV1 coverage (based on tied ranks).
Australia was in the top 10 non-programme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Australia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97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31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664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14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94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39709"/>
              <a:ext cx="239888" cy="968311"/>
            </a:xfrm>
            <a:prstGeom prst="rect">
              <a:avLst/>
            </a:prstGeom>
            <a:solidFill>
              <a:srgbClr val="80BD41">
                <a:alpha val="100000"/>
              </a:srgbClr>
            </a:solidFill>
          </p:spPr>
          <p:txBody>
            <a:bodyPr/>
            <a:lstStyle/>
            <a:p/>
          </p:txBody>
        </p:sp>
        <p:sp>
          <p:nvSpPr>
            <p:cNvPr id="23" name="rc23"/>
            <p:cNvSpPr/>
            <p:nvPr/>
          </p:nvSpPr>
          <p:spPr>
            <a:xfrm>
              <a:off x="1296273" y="3243940"/>
              <a:ext cx="239888" cy="95768"/>
            </a:xfrm>
            <a:prstGeom prst="rect">
              <a:avLst/>
            </a:prstGeom>
            <a:solidFill>
              <a:srgbClr val="E2231A">
                <a:alpha val="100000"/>
              </a:srgbClr>
            </a:solidFill>
          </p:spPr>
          <p:txBody>
            <a:bodyPr/>
            <a:lstStyle/>
            <a:p/>
          </p:txBody>
        </p:sp>
        <p:sp>
          <p:nvSpPr>
            <p:cNvPr id="24" name="rc24"/>
            <p:cNvSpPr/>
            <p:nvPr/>
          </p:nvSpPr>
          <p:spPr>
            <a:xfrm>
              <a:off x="1562816" y="3342365"/>
              <a:ext cx="239888" cy="965656"/>
            </a:xfrm>
            <a:prstGeom prst="rect">
              <a:avLst/>
            </a:prstGeom>
            <a:solidFill>
              <a:srgbClr val="80BD41">
                <a:alpha val="100000"/>
              </a:srgbClr>
            </a:solidFill>
          </p:spPr>
          <p:txBody>
            <a:bodyPr/>
            <a:lstStyle/>
            <a:p/>
          </p:txBody>
        </p:sp>
        <p:sp>
          <p:nvSpPr>
            <p:cNvPr id="25" name="rc25"/>
            <p:cNvSpPr/>
            <p:nvPr/>
          </p:nvSpPr>
          <p:spPr>
            <a:xfrm>
              <a:off x="1562816" y="3258374"/>
              <a:ext cx="239888" cy="83990"/>
            </a:xfrm>
            <a:prstGeom prst="rect">
              <a:avLst/>
            </a:prstGeom>
            <a:solidFill>
              <a:srgbClr val="E2231A">
                <a:alpha val="100000"/>
              </a:srgbClr>
            </a:solidFill>
          </p:spPr>
          <p:txBody>
            <a:bodyPr/>
            <a:lstStyle/>
            <a:p/>
          </p:txBody>
        </p:sp>
        <p:sp>
          <p:nvSpPr>
            <p:cNvPr id="26" name="rc26"/>
            <p:cNvSpPr/>
            <p:nvPr/>
          </p:nvSpPr>
          <p:spPr>
            <a:xfrm>
              <a:off x="1829360" y="3303860"/>
              <a:ext cx="239888" cy="1004160"/>
            </a:xfrm>
            <a:prstGeom prst="rect">
              <a:avLst/>
            </a:prstGeom>
            <a:solidFill>
              <a:srgbClr val="80BD41">
                <a:alpha val="100000"/>
              </a:srgbClr>
            </a:solidFill>
          </p:spPr>
          <p:txBody>
            <a:bodyPr/>
            <a:lstStyle/>
            <a:p/>
          </p:txBody>
        </p:sp>
        <p:sp>
          <p:nvSpPr>
            <p:cNvPr id="27" name="rc27"/>
            <p:cNvSpPr/>
            <p:nvPr/>
          </p:nvSpPr>
          <p:spPr>
            <a:xfrm>
              <a:off x="1829360" y="3239786"/>
              <a:ext cx="239888" cy="64074"/>
            </a:xfrm>
            <a:prstGeom prst="rect">
              <a:avLst/>
            </a:prstGeom>
            <a:solidFill>
              <a:srgbClr val="E2231A">
                <a:alpha val="100000"/>
              </a:srgbClr>
            </a:solidFill>
          </p:spPr>
          <p:txBody>
            <a:bodyPr/>
            <a:lstStyle/>
            <a:p/>
          </p:txBody>
        </p:sp>
        <p:sp>
          <p:nvSpPr>
            <p:cNvPr id="28" name="rc28"/>
            <p:cNvSpPr/>
            <p:nvPr/>
          </p:nvSpPr>
          <p:spPr>
            <a:xfrm>
              <a:off x="2095903" y="3301376"/>
              <a:ext cx="239888" cy="1006645"/>
            </a:xfrm>
            <a:prstGeom prst="rect">
              <a:avLst/>
            </a:prstGeom>
            <a:solidFill>
              <a:srgbClr val="80BD41">
                <a:alpha val="100000"/>
              </a:srgbClr>
            </a:solidFill>
          </p:spPr>
          <p:txBody>
            <a:bodyPr/>
            <a:lstStyle/>
            <a:p/>
          </p:txBody>
        </p:sp>
        <p:sp>
          <p:nvSpPr>
            <p:cNvPr id="29" name="rc29"/>
            <p:cNvSpPr/>
            <p:nvPr/>
          </p:nvSpPr>
          <p:spPr>
            <a:xfrm>
              <a:off x="2095903" y="3237130"/>
              <a:ext cx="239888" cy="64245"/>
            </a:xfrm>
            <a:prstGeom prst="rect">
              <a:avLst/>
            </a:prstGeom>
            <a:solidFill>
              <a:srgbClr val="E2231A">
                <a:alpha val="100000"/>
              </a:srgbClr>
            </a:solidFill>
          </p:spPr>
          <p:txBody>
            <a:bodyPr/>
            <a:lstStyle/>
            <a:p/>
          </p:txBody>
        </p:sp>
        <p:sp>
          <p:nvSpPr>
            <p:cNvPr id="30" name="rc30"/>
            <p:cNvSpPr/>
            <p:nvPr/>
          </p:nvSpPr>
          <p:spPr>
            <a:xfrm>
              <a:off x="2362446" y="3286343"/>
              <a:ext cx="239888" cy="1021678"/>
            </a:xfrm>
            <a:prstGeom prst="rect">
              <a:avLst/>
            </a:prstGeom>
            <a:solidFill>
              <a:srgbClr val="80BD41">
                <a:alpha val="100000"/>
              </a:srgbClr>
            </a:solidFill>
          </p:spPr>
          <p:txBody>
            <a:bodyPr/>
            <a:lstStyle/>
            <a:p/>
          </p:txBody>
        </p:sp>
        <p:sp>
          <p:nvSpPr>
            <p:cNvPr id="31" name="rc31"/>
            <p:cNvSpPr/>
            <p:nvPr/>
          </p:nvSpPr>
          <p:spPr>
            <a:xfrm>
              <a:off x="2362446" y="3221112"/>
              <a:ext cx="239888" cy="65230"/>
            </a:xfrm>
            <a:prstGeom prst="rect">
              <a:avLst/>
            </a:prstGeom>
            <a:solidFill>
              <a:srgbClr val="E2231A">
                <a:alpha val="100000"/>
              </a:srgbClr>
            </a:solidFill>
          </p:spPr>
          <p:txBody>
            <a:bodyPr/>
            <a:lstStyle/>
            <a:p/>
          </p:txBody>
        </p:sp>
        <p:sp>
          <p:nvSpPr>
            <p:cNvPr id="32" name="rc32"/>
            <p:cNvSpPr/>
            <p:nvPr/>
          </p:nvSpPr>
          <p:spPr>
            <a:xfrm>
              <a:off x="2628989" y="3245568"/>
              <a:ext cx="239888" cy="1062453"/>
            </a:xfrm>
            <a:prstGeom prst="rect">
              <a:avLst/>
            </a:prstGeom>
            <a:solidFill>
              <a:srgbClr val="80BD41">
                <a:alpha val="100000"/>
              </a:srgbClr>
            </a:solidFill>
          </p:spPr>
          <p:txBody>
            <a:bodyPr/>
            <a:lstStyle/>
            <a:p/>
          </p:txBody>
        </p:sp>
        <p:sp>
          <p:nvSpPr>
            <p:cNvPr id="33" name="rc33"/>
            <p:cNvSpPr/>
            <p:nvPr/>
          </p:nvSpPr>
          <p:spPr>
            <a:xfrm>
              <a:off x="2628989" y="3177767"/>
              <a:ext cx="239888" cy="67800"/>
            </a:xfrm>
            <a:prstGeom prst="rect">
              <a:avLst/>
            </a:prstGeom>
            <a:solidFill>
              <a:srgbClr val="E2231A">
                <a:alpha val="100000"/>
              </a:srgbClr>
            </a:solidFill>
          </p:spPr>
          <p:txBody>
            <a:bodyPr/>
            <a:lstStyle/>
            <a:p/>
          </p:txBody>
        </p:sp>
        <p:sp>
          <p:nvSpPr>
            <p:cNvPr id="34" name="rc34"/>
            <p:cNvSpPr/>
            <p:nvPr/>
          </p:nvSpPr>
          <p:spPr>
            <a:xfrm>
              <a:off x="2895532" y="3219056"/>
              <a:ext cx="239888" cy="1088965"/>
            </a:xfrm>
            <a:prstGeom prst="rect">
              <a:avLst/>
            </a:prstGeom>
            <a:solidFill>
              <a:srgbClr val="80BD41">
                <a:alpha val="100000"/>
              </a:srgbClr>
            </a:solidFill>
          </p:spPr>
          <p:txBody>
            <a:bodyPr/>
            <a:lstStyle/>
            <a:p/>
          </p:txBody>
        </p:sp>
        <p:sp>
          <p:nvSpPr>
            <p:cNvPr id="35" name="rc35"/>
            <p:cNvSpPr/>
            <p:nvPr/>
          </p:nvSpPr>
          <p:spPr>
            <a:xfrm>
              <a:off x="2895532" y="3149542"/>
              <a:ext cx="239888" cy="69513"/>
            </a:xfrm>
            <a:prstGeom prst="rect">
              <a:avLst/>
            </a:prstGeom>
            <a:solidFill>
              <a:srgbClr val="E2231A">
                <a:alpha val="100000"/>
              </a:srgbClr>
            </a:solidFill>
          </p:spPr>
          <p:txBody>
            <a:bodyPr/>
            <a:lstStyle/>
            <a:p/>
          </p:txBody>
        </p:sp>
        <p:sp>
          <p:nvSpPr>
            <p:cNvPr id="36" name="rc36"/>
            <p:cNvSpPr/>
            <p:nvPr/>
          </p:nvSpPr>
          <p:spPr>
            <a:xfrm>
              <a:off x="3162075" y="3142946"/>
              <a:ext cx="239888" cy="1165075"/>
            </a:xfrm>
            <a:prstGeom prst="rect">
              <a:avLst/>
            </a:prstGeom>
            <a:solidFill>
              <a:srgbClr val="80BD41">
                <a:alpha val="100000"/>
              </a:srgbClr>
            </a:solidFill>
          </p:spPr>
          <p:txBody>
            <a:bodyPr/>
            <a:lstStyle/>
            <a:p/>
          </p:txBody>
        </p:sp>
        <p:sp>
          <p:nvSpPr>
            <p:cNvPr id="37" name="rc37"/>
            <p:cNvSpPr/>
            <p:nvPr/>
          </p:nvSpPr>
          <p:spPr>
            <a:xfrm>
              <a:off x="3162075" y="3068592"/>
              <a:ext cx="239888" cy="74353"/>
            </a:xfrm>
            <a:prstGeom prst="rect">
              <a:avLst/>
            </a:prstGeom>
            <a:solidFill>
              <a:srgbClr val="E2231A">
                <a:alpha val="100000"/>
              </a:srgbClr>
            </a:solidFill>
          </p:spPr>
          <p:txBody>
            <a:bodyPr/>
            <a:lstStyle/>
            <a:p/>
          </p:txBody>
        </p:sp>
        <p:sp>
          <p:nvSpPr>
            <p:cNvPr id="38" name="rc38"/>
            <p:cNvSpPr/>
            <p:nvPr/>
          </p:nvSpPr>
          <p:spPr>
            <a:xfrm>
              <a:off x="3428618" y="3104784"/>
              <a:ext cx="239888" cy="1203237"/>
            </a:xfrm>
            <a:prstGeom prst="rect">
              <a:avLst/>
            </a:prstGeom>
            <a:solidFill>
              <a:srgbClr val="80BD41">
                <a:alpha val="100000"/>
              </a:srgbClr>
            </a:solidFill>
          </p:spPr>
          <p:txBody>
            <a:bodyPr/>
            <a:lstStyle/>
            <a:p/>
          </p:txBody>
        </p:sp>
        <p:sp>
          <p:nvSpPr>
            <p:cNvPr id="39" name="rc39"/>
            <p:cNvSpPr/>
            <p:nvPr/>
          </p:nvSpPr>
          <p:spPr>
            <a:xfrm>
              <a:off x="3428618" y="3027989"/>
              <a:ext cx="239888" cy="76795"/>
            </a:xfrm>
            <a:prstGeom prst="rect">
              <a:avLst/>
            </a:prstGeom>
            <a:solidFill>
              <a:srgbClr val="E2231A">
                <a:alpha val="100000"/>
              </a:srgbClr>
            </a:solidFill>
          </p:spPr>
          <p:txBody>
            <a:bodyPr/>
            <a:lstStyle/>
            <a:p/>
          </p:txBody>
        </p:sp>
        <p:sp>
          <p:nvSpPr>
            <p:cNvPr id="40" name="rc40"/>
            <p:cNvSpPr/>
            <p:nvPr/>
          </p:nvSpPr>
          <p:spPr>
            <a:xfrm>
              <a:off x="3695161" y="3107268"/>
              <a:ext cx="239888" cy="1200752"/>
            </a:xfrm>
            <a:prstGeom prst="rect">
              <a:avLst/>
            </a:prstGeom>
            <a:solidFill>
              <a:srgbClr val="80BD41">
                <a:alpha val="100000"/>
              </a:srgbClr>
            </a:solidFill>
          </p:spPr>
          <p:txBody>
            <a:bodyPr/>
            <a:lstStyle/>
            <a:p/>
          </p:txBody>
        </p:sp>
        <p:sp>
          <p:nvSpPr>
            <p:cNvPr id="41" name="rc41"/>
            <p:cNvSpPr/>
            <p:nvPr/>
          </p:nvSpPr>
          <p:spPr>
            <a:xfrm>
              <a:off x="3695161" y="3030602"/>
              <a:ext cx="239888" cy="76666"/>
            </a:xfrm>
            <a:prstGeom prst="rect">
              <a:avLst/>
            </a:prstGeom>
            <a:solidFill>
              <a:srgbClr val="E2231A">
                <a:alpha val="100000"/>
              </a:srgbClr>
            </a:solidFill>
          </p:spPr>
          <p:txBody>
            <a:bodyPr/>
            <a:lstStyle/>
            <a:p/>
          </p:txBody>
        </p:sp>
        <p:sp>
          <p:nvSpPr>
            <p:cNvPr id="42" name="rc42"/>
            <p:cNvSpPr/>
            <p:nvPr/>
          </p:nvSpPr>
          <p:spPr>
            <a:xfrm>
              <a:off x="3961705" y="3098360"/>
              <a:ext cx="239888" cy="1209661"/>
            </a:xfrm>
            <a:prstGeom prst="rect">
              <a:avLst/>
            </a:prstGeom>
            <a:solidFill>
              <a:srgbClr val="80BD41">
                <a:alpha val="100000"/>
              </a:srgbClr>
            </a:solidFill>
          </p:spPr>
          <p:txBody>
            <a:bodyPr/>
            <a:lstStyle/>
            <a:p/>
          </p:txBody>
        </p:sp>
        <p:sp>
          <p:nvSpPr>
            <p:cNvPr id="43" name="rc43"/>
            <p:cNvSpPr/>
            <p:nvPr/>
          </p:nvSpPr>
          <p:spPr>
            <a:xfrm>
              <a:off x="3961705" y="3021136"/>
              <a:ext cx="239888" cy="77223"/>
            </a:xfrm>
            <a:prstGeom prst="rect">
              <a:avLst/>
            </a:prstGeom>
            <a:solidFill>
              <a:srgbClr val="E2231A">
                <a:alpha val="100000"/>
              </a:srgbClr>
            </a:solidFill>
          </p:spPr>
          <p:txBody>
            <a:bodyPr/>
            <a:lstStyle/>
            <a:p/>
          </p:txBody>
        </p:sp>
        <p:sp>
          <p:nvSpPr>
            <p:cNvPr id="44" name="rc44"/>
            <p:cNvSpPr/>
            <p:nvPr/>
          </p:nvSpPr>
          <p:spPr>
            <a:xfrm>
              <a:off x="4228248" y="3097160"/>
              <a:ext cx="239888" cy="1210860"/>
            </a:xfrm>
            <a:prstGeom prst="rect">
              <a:avLst/>
            </a:prstGeom>
            <a:solidFill>
              <a:srgbClr val="80BD41">
                <a:alpha val="100000"/>
              </a:srgbClr>
            </a:solidFill>
          </p:spPr>
          <p:txBody>
            <a:bodyPr/>
            <a:lstStyle/>
            <a:p/>
          </p:txBody>
        </p:sp>
        <p:sp>
          <p:nvSpPr>
            <p:cNvPr id="45" name="rc45"/>
            <p:cNvSpPr/>
            <p:nvPr/>
          </p:nvSpPr>
          <p:spPr>
            <a:xfrm>
              <a:off x="4228248" y="3019851"/>
              <a:ext cx="239888" cy="77309"/>
            </a:xfrm>
            <a:prstGeom prst="rect">
              <a:avLst/>
            </a:prstGeom>
            <a:solidFill>
              <a:srgbClr val="E2231A">
                <a:alpha val="100000"/>
              </a:srgbClr>
            </a:solidFill>
          </p:spPr>
          <p:txBody>
            <a:bodyPr/>
            <a:lstStyle/>
            <a:p/>
          </p:txBody>
        </p:sp>
        <p:sp>
          <p:nvSpPr>
            <p:cNvPr id="46" name="rc46"/>
            <p:cNvSpPr/>
            <p:nvPr/>
          </p:nvSpPr>
          <p:spPr>
            <a:xfrm>
              <a:off x="4494791" y="3070220"/>
              <a:ext cx="239888" cy="1237801"/>
            </a:xfrm>
            <a:prstGeom prst="rect">
              <a:avLst/>
            </a:prstGeom>
            <a:solidFill>
              <a:srgbClr val="80BD41">
                <a:alpha val="100000"/>
              </a:srgbClr>
            </a:solidFill>
          </p:spPr>
          <p:txBody>
            <a:bodyPr/>
            <a:lstStyle/>
            <a:p/>
          </p:txBody>
        </p:sp>
        <p:sp>
          <p:nvSpPr>
            <p:cNvPr id="47" name="rc47"/>
            <p:cNvSpPr/>
            <p:nvPr/>
          </p:nvSpPr>
          <p:spPr>
            <a:xfrm>
              <a:off x="4494791" y="2991198"/>
              <a:ext cx="239888" cy="79022"/>
            </a:xfrm>
            <a:prstGeom prst="rect">
              <a:avLst/>
            </a:prstGeom>
            <a:solidFill>
              <a:srgbClr val="E2231A">
                <a:alpha val="100000"/>
              </a:srgbClr>
            </a:solidFill>
          </p:spPr>
          <p:txBody>
            <a:bodyPr/>
            <a:lstStyle/>
            <a:p/>
          </p:txBody>
        </p:sp>
        <p:sp>
          <p:nvSpPr>
            <p:cNvPr id="48" name="rc48"/>
            <p:cNvSpPr/>
            <p:nvPr/>
          </p:nvSpPr>
          <p:spPr>
            <a:xfrm>
              <a:off x="4761334" y="3075959"/>
              <a:ext cx="239888" cy="1232061"/>
            </a:xfrm>
            <a:prstGeom prst="rect">
              <a:avLst/>
            </a:prstGeom>
            <a:solidFill>
              <a:srgbClr val="80BD41">
                <a:alpha val="100000"/>
              </a:srgbClr>
            </a:solidFill>
          </p:spPr>
          <p:txBody>
            <a:bodyPr/>
            <a:lstStyle/>
            <a:p/>
          </p:txBody>
        </p:sp>
        <p:sp>
          <p:nvSpPr>
            <p:cNvPr id="49" name="rc49"/>
            <p:cNvSpPr/>
            <p:nvPr/>
          </p:nvSpPr>
          <p:spPr>
            <a:xfrm>
              <a:off x="4761334" y="2997322"/>
              <a:ext cx="239888" cy="78636"/>
            </a:xfrm>
            <a:prstGeom prst="rect">
              <a:avLst/>
            </a:prstGeom>
            <a:solidFill>
              <a:srgbClr val="E2231A">
                <a:alpha val="100000"/>
              </a:srgbClr>
            </a:solidFill>
          </p:spPr>
          <p:txBody>
            <a:bodyPr/>
            <a:lstStyle/>
            <a:p/>
          </p:txBody>
        </p:sp>
        <p:sp>
          <p:nvSpPr>
            <p:cNvPr id="50" name="rc50"/>
            <p:cNvSpPr/>
            <p:nvPr/>
          </p:nvSpPr>
          <p:spPr>
            <a:xfrm>
              <a:off x="5027877" y="3102600"/>
              <a:ext cx="239888" cy="1205421"/>
            </a:xfrm>
            <a:prstGeom prst="rect">
              <a:avLst/>
            </a:prstGeom>
            <a:solidFill>
              <a:srgbClr val="80BD41">
                <a:alpha val="100000"/>
              </a:srgbClr>
            </a:solidFill>
          </p:spPr>
          <p:txBody>
            <a:bodyPr/>
            <a:lstStyle/>
            <a:p/>
          </p:txBody>
        </p:sp>
        <p:sp>
          <p:nvSpPr>
            <p:cNvPr id="51" name="rc51"/>
            <p:cNvSpPr/>
            <p:nvPr/>
          </p:nvSpPr>
          <p:spPr>
            <a:xfrm>
              <a:off x="5027877" y="3025676"/>
              <a:ext cx="239888" cy="76923"/>
            </a:xfrm>
            <a:prstGeom prst="rect">
              <a:avLst/>
            </a:prstGeom>
            <a:solidFill>
              <a:srgbClr val="E2231A">
                <a:alpha val="100000"/>
              </a:srgbClr>
            </a:solidFill>
          </p:spPr>
          <p:txBody>
            <a:bodyPr/>
            <a:lstStyle/>
            <a:p/>
          </p:txBody>
        </p:sp>
        <p:sp>
          <p:nvSpPr>
            <p:cNvPr id="52" name="rc52"/>
            <p:cNvSpPr/>
            <p:nvPr/>
          </p:nvSpPr>
          <p:spPr>
            <a:xfrm>
              <a:off x="5294420" y="3068378"/>
              <a:ext cx="239888" cy="1239642"/>
            </a:xfrm>
            <a:prstGeom prst="rect">
              <a:avLst/>
            </a:prstGeom>
            <a:solidFill>
              <a:srgbClr val="80BD41">
                <a:alpha val="100000"/>
              </a:srgbClr>
            </a:solidFill>
          </p:spPr>
          <p:txBody>
            <a:bodyPr/>
            <a:lstStyle/>
            <a:p/>
          </p:txBody>
        </p:sp>
        <p:sp>
          <p:nvSpPr>
            <p:cNvPr id="53" name="rc53"/>
            <p:cNvSpPr/>
            <p:nvPr/>
          </p:nvSpPr>
          <p:spPr>
            <a:xfrm>
              <a:off x="5294420" y="3003147"/>
              <a:ext cx="239888" cy="65230"/>
            </a:xfrm>
            <a:prstGeom prst="rect">
              <a:avLst/>
            </a:prstGeom>
            <a:solidFill>
              <a:srgbClr val="E2231A">
                <a:alpha val="100000"/>
              </a:srgbClr>
            </a:solidFill>
          </p:spPr>
          <p:txBody>
            <a:bodyPr/>
            <a:lstStyle/>
            <a:p/>
          </p:txBody>
        </p:sp>
        <p:sp>
          <p:nvSpPr>
            <p:cNvPr id="54" name="rc54"/>
            <p:cNvSpPr/>
            <p:nvPr/>
          </p:nvSpPr>
          <p:spPr>
            <a:xfrm>
              <a:off x="5560963" y="3051375"/>
              <a:ext cx="239888" cy="1256646"/>
            </a:xfrm>
            <a:prstGeom prst="rect">
              <a:avLst/>
            </a:prstGeom>
            <a:solidFill>
              <a:srgbClr val="80BD41">
                <a:alpha val="100000"/>
              </a:srgbClr>
            </a:solidFill>
          </p:spPr>
          <p:txBody>
            <a:bodyPr/>
            <a:lstStyle/>
            <a:p/>
          </p:txBody>
        </p:sp>
        <p:sp>
          <p:nvSpPr>
            <p:cNvPr id="55" name="rc55"/>
            <p:cNvSpPr/>
            <p:nvPr/>
          </p:nvSpPr>
          <p:spPr>
            <a:xfrm>
              <a:off x="5560963" y="2985244"/>
              <a:ext cx="239888" cy="66130"/>
            </a:xfrm>
            <a:prstGeom prst="rect">
              <a:avLst/>
            </a:prstGeom>
            <a:solidFill>
              <a:srgbClr val="E2231A">
                <a:alpha val="100000"/>
              </a:srgbClr>
            </a:solidFill>
          </p:spPr>
          <p:txBody>
            <a:bodyPr/>
            <a:lstStyle/>
            <a:p/>
          </p:txBody>
        </p:sp>
        <p:sp>
          <p:nvSpPr>
            <p:cNvPr id="56" name="rc56"/>
            <p:cNvSpPr/>
            <p:nvPr/>
          </p:nvSpPr>
          <p:spPr>
            <a:xfrm>
              <a:off x="5827506" y="3071034"/>
              <a:ext cx="239888" cy="1236987"/>
            </a:xfrm>
            <a:prstGeom prst="rect">
              <a:avLst/>
            </a:prstGeom>
            <a:solidFill>
              <a:srgbClr val="80BD41">
                <a:alpha val="100000"/>
              </a:srgbClr>
            </a:solidFill>
          </p:spPr>
          <p:txBody>
            <a:bodyPr/>
            <a:lstStyle/>
            <a:p/>
          </p:txBody>
        </p:sp>
        <p:sp>
          <p:nvSpPr>
            <p:cNvPr id="57" name="rc57"/>
            <p:cNvSpPr/>
            <p:nvPr/>
          </p:nvSpPr>
          <p:spPr>
            <a:xfrm>
              <a:off x="5827506" y="2992097"/>
              <a:ext cx="239888" cy="78936"/>
            </a:xfrm>
            <a:prstGeom prst="rect">
              <a:avLst/>
            </a:prstGeom>
            <a:solidFill>
              <a:srgbClr val="E2231A">
                <a:alpha val="100000"/>
              </a:srgbClr>
            </a:solidFill>
          </p:spPr>
          <p:txBody>
            <a:bodyPr/>
            <a:lstStyle/>
            <a:p/>
          </p:txBody>
        </p:sp>
        <p:sp>
          <p:nvSpPr>
            <p:cNvPr id="58" name="rc58"/>
            <p:cNvSpPr/>
            <p:nvPr/>
          </p:nvSpPr>
          <p:spPr>
            <a:xfrm>
              <a:off x="6094049" y="3047263"/>
              <a:ext cx="239888" cy="1260758"/>
            </a:xfrm>
            <a:prstGeom prst="rect">
              <a:avLst/>
            </a:prstGeom>
            <a:solidFill>
              <a:srgbClr val="80BD41">
                <a:alpha val="100000"/>
              </a:srgbClr>
            </a:solidFill>
          </p:spPr>
          <p:txBody>
            <a:bodyPr/>
            <a:lstStyle/>
            <a:p/>
          </p:txBody>
        </p:sp>
        <p:sp>
          <p:nvSpPr>
            <p:cNvPr id="59" name="rc59"/>
            <p:cNvSpPr/>
            <p:nvPr/>
          </p:nvSpPr>
          <p:spPr>
            <a:xfrm>
              <a:off x="6094049" y="2966784"/>
              <a:ext cx="239888" cy="80478"/>
            </a:xfrm>
            <a:prstGeom prst="rect">
              <a:avLst/>
            </a:prstGeom>
            <a:solidFill>
              <a:srgbClr val="E2231A">
                <a:alpha val="100000"/>
              </a:srgbClr>
            </a:solidFill>
          </p:spPr>
          <p:txBody>
            <a:bodyPr/>
            <a:lstStyle/>
            <a:p/>
          </p:txBody>
        </p:sp>
        <p:sp>
          <p:nvSpPr>
            <p:cNvPr id="60" name="rc60"/>
            <p:cNvSpPr/>
            <p:nvPr/>
          </p:nvSpPr>
          <p:spPr>
            <a:xfrm>
              <a:off x="6360593" y="3082255"/>
              <a:ext cx="239888" cy="1225765"/>
            </a:xfrm>
            <a:prstGeom prst="rect">
              <a:avLst/>
            </a:prstGeom>
            <a:solidFill>
              <a:srgbClr val="80BD41">
                <a:alpha val="100000"/>
              </a:srgbClr>
            </a:solidFill>
          </p:spPr>
          <p:txBody>
            <a:bodyPr/>
            <a:lstStyle/>
            <a:p/>
          </p:txBody>
        </p:sp>
        <p:sp>
          <p:nvSpPr>
            <p:cNvPr id="61" name="rc61"/>
            <p:cNvSpPr/>
            <p:nvPr/>
          </p:nvSpPr>
          <p:spPr>
            <a:xfrm>
              <a:off x="6360593" y="3004004"/>
              <a:ext cx="239888" cy="78251"/>
            </a:xfrm>
            <a:prstGeom prst="rect">
              <a:avLst/>
            </a:prstGeom>
            <a:solidFill>
              <a:srgbClr val="E2231A">
                <a:alpha val="100000"/>
              </a:srgbClr>
            </a:solidFill>
          </p:spPr>
          <p:txBody>
            <a:bodyPr/>
            <a:lstStyle/>
            <a:p/>
          </p:txBody>
        </p:sp>
        <p:sp>
          <p:nvSpPr>
            <p:cNvPr id="62" name="rc62"/>
            <p:cNvSpPr/>
            <p:nvPr/>
          </p:nvSpPr>
          <p:spPr>
            <a:xfrm>
              <a:off x="6627136" y="3135451"/>
              <a:ext cx="239888" cy="1172570"/>
            </a:xfrm>
            <a:prstGeom prst="rect">
              <a:avLst/>
            </a:prstGeom>
            <a:solidFill>
              <a:srgbClr val="80BD41">
                <a:alpha val="100000"/>
              </a:srgbClr>
            </a:solidFill>
          </p:spPr>
          <p:txBody>
            <a:bodyPr/>
            <a:lstStyle/>
            <a:p/>
          </p:txBody>
        </p:sp>
        <p:sp>
          <p:nvSpPr>
            <p:cNvPr id="63" name="rc63"/>
            <p:cNvSpPr/>
            <p:nvPr/>
          </p:nvSpPr>
          <p:spPr>
            <a:xfrm>
              <a:off x="6627136" y="3047177"/>
              <a:ext cx="239888" cy="88273"/>
            </a:xfrm>
            <a:prstGeom prst="rect">
              <a:avLst/>
            </a:prstGeom>
            <a:solidFill>
              <a:srgbClr val="E2231A">
                <a:alpha val="100000"/>
              </a:srgbClr>
            </a:solidFill>
          </p:spPr>
          <p:txBody>
            <a:bodyPr/>
            <a:lstStyle/>
            <a:p/>
          </p:txBody>
        </p:sp>
        <p:sp>
          <p:nvSpPr>
            <p:cNvPr id="64" name="rc64"/>
            <p:cNvSpPr/>
            <p:nvPr/>
          </p:nvSpPr>
          <p:spPr>
            <a:xfrm>
              <a:off x="6893679" y="3099987"/>
              <a:ext cx="239888" cy="1208034"/>
            </a:xfrm>
            <a:prstGeom prst="rect">
              <a:avLst/>
            </a:prstGeom>
            <a:solidFill>
              <a:srgbClr val="80BD41">
                <a:alpha val="100000"/>
              </a:srgbClr>
            </a:solidFill>
          </p:spPr>
          <p:txBody>
            <a:bodyPr/>
            <a:lstStyle/>
            <a:p/>
          </p:txBody>
        </p:sp>
        <p:sp>
          <p:nvSpPr>
            <p:cNvPr id="65" name="rc65"/>
            <p:cNvSpPr/>
            <p:nvPr/>
          </p:nvSpPr>
          <p:spPr>
            <a:xfrm>
              <a:off x="6893679" y="3009058"/>
              <a:ext cx="239888" cy="90929"/>
            </a:xfrm>
            <a:prstGeom prst="rect">
              <a:avLst/>
            </a:prstGeom>
            <a:solidFill>
              <a:srgbClr val="E2231A">
                <a:alpha val="100000"/>
              </a:srgbClr>
            </a:solidFill>
          </p:spPr>
          <p:txBody>
            <a:bodyPr/>
            <a:lstStyle/>
            <a:p/>
          </p:txBody>
        </p:sp>
        <p:sp>
          <p:nvSpPr>
            <p:cNvPr id="66" name="rc66"/>
            <p:cNvSpPr/>
            <p:nvPr/>
          </p:nvSpPr>
          <p:spPr>
            <a:xfrm>
              <a:off x="7160222" y="3064438"/>
              <a:ext cx="239888" cy="1243583"/>
            </a:xfrm>
            <a:prstGeom prst="rect">
              <a:avLst/>
            </a:prstGeom>
            <a:solidFill>
              <a:srgbClr val="80BD41">
                <a:alpha val="100000"/>
              </a:srgbClr>
            </a:solidFill>
          </p:spPr>
          <p:txBody>
            <a:bodyPr/>
            <a:lstStyle/>
            <a:p/>
          </p:txBody>
        </p:sp>
        <p:sp>
          <p:nvSpPr>
            <p:cNvPr id="67" name="rc67"/>
            <p:cNvSpPr/>
            <p:nvPr/>
          </p:nvSpPr>
          <p:spPr>
            <a:xfrm>
              <a:off x="7160222" y="3012613"/>
              <a:ext cx="239888" cy="51824"/>
            </a:xfrm>
            <a:prstGeom prst="rect">
              <a:avLst/>
            </a:prstGeom>
            <a:solidFill>
              <a:srgbClr val="E2231A">
                <a:alpha val="100000"/>
              </a:srgbClr>
            </a:solidFill>
          </p:spPr>
          <p:txBody>
            <a:bodyPr/>
            <a:lstStyle/>
            <a:p/>
          </p:txBody>
        </p:sp>
        <p:sp>
          <p:nvSpPr>
            <p:cNvPr id="68" name="rc68"/>
            <p:cNvSpPr/>
            <p:nvPr/>
          </p:nvSpPr>
          <p:spPr>
            <a:xfrm>
              <a:off x="7426765" y="3125086"/>
              <a:ext cx="239888" cy="1182935"/>
            </a:xfrm>
            <a:prstGeom prst="rect">
              <a:avLst/>
            </a:prstGeom>
            <a:solidFill>
              <a:srgbClr val="80BD41">
                <a:alpha val="100000"/>
              </a:srgbClr>
            </a:solidFill>
          </p:spPr>
          <p:txBody>
            <a:bodyPr/>
            <a:lstStyle/>
            <a:p/>
          </p:txBody>
        </p:sp>
        <p:sp>
          <p:nvSpPr>
            <p:cNvPr id="69" name="rc69"/>
            <p:cNvSpPr/>
            <p:nvPr/>
          </p:nvSpPr>
          <p:spPr>
            <a:xfrm>
              <a:off x="7426765" y="3008073"/>
              <a:ext cx="239888" cy="117012"/>
            </a:xfrm>
            <a:prstGeom prst="rect">
              <a:avLst/>
            </a:prstGeom>
            <a:solidFill>
              <a:srgbClr val="E2231A">
                <a:alpha val="100000"/>
              </a:srgbClr>
            </a:solidFill>
          </p:spPr>
          <p:txBody>
            <a:bodyPr/>
            <a:lstStyle/>
            <a:p/>
          </p:txBody>
        </p:sp>
        <p:sp>
          <p:nvSpPr>
            <p:cNvPr id="70" name="rc70"/>
            <p:cNvSpPr/>
            <p:nvPr/>
          </p:nvSpPr>
          <p:spPr>
            <a:xfrm>
              <a:off x="7693308" y="3108982"/>
              <a:ext cx="239888" cy="1199039"/>
            </a:xfrm>
            <a:prstGeom prst="rect">
              <a:avLst/>
            </a:prstGeom>
            <a:solidFill>
              <a:srgbClr val="80BD41">
                <a:alpha val="100000"/>
              </a:srgbClr>
            </a:solidFill>
          </p:spPr>
          <p:txBody>
            <a:bodyPr/>
            <a:lstStyle/>
            <a:p/>
          </p:txBody>
        </p:sp>
        <p:sp>
          <p:nvSpPr>
            <p:cNvPr id="71" name="rc71"/>
            <p:cNvSpPr/>
            <p:nvPr/>
          </p:nvSpPr>
          <p:spPr>
            <a:xfrm>
              <a:off x="7693308" y="3004732"/>
              <a:ext cx="239888" cy="104249"/>
            </a:xfrm>
            <a:prstGeom prst="rect">
              <a:avLst/>
            </a:prstGeom>
            <a:solidFill>
              <a:srgbClr val="E2231A">
                <a:alpha val="100000"/>
              </a:srgbClr>
            </a:solidFill>
          </p:spPr>
          <p:txBody>
            <a:bodyPr/>
            <a:lstStyle/>
            <a:p/>
          </p:txBody>
        </p:sp>
        <p:sp>
          <p:nvSpPr>
            <p:cNvPr id="72" name="rc72"/>
            <p:cNvSpPr/>
            <p:nvPr/>
          </p:nvSpPr>
          <p:spPr>
            <a:xfrm>
              <a:off x="7959851" y="3124486"/>
              <a:ext cx="239888" cy="1183534"/>
            </a:xfrm>
            <a:prstGeom prst="rect">
              <a:avLst/>
            </a:prstGeom>
            <a:solidFill>
              <a:srgbClr val="80BD41">
                <a:alpha val="100000"/>
              </a:srgbClr>
            </a:solidFill>
          </p:spPr>
          <p:txBody>
            <a:bodyPr/>
            <a:lstStyle/>
            <a:p/>
          </p:txBody>
        </p:sp>
        <p:sp>
          <p:nvSpPr>
            <p:cNvPr id="73" name="rc73"/>
            <p:cNvSpPr/>
            <p:nvPr/>
          </p:nvSpPr>
          <p:spPr>
            <a:xfrm>
              <a:off x="7959851" y="3007430"/>
              <a:ext cx="239888" cy="117055"/>
            </a:xfrm>
            <a:prstGeom prst="rect">
              <a:avLst/>
            </a:prstGeom>
            <a:solidFill>
              <a:srgbClr val="E2231A">
                <a:alpha val="100000"/>
              </a:srgbClr>
            </a:solidFill>
          </p:spPr>
          <p:txBody>
            <a:bodyPr/>
            <a:lstStyle/>
            <a:p/>
          </p:txBody>
        </p:sp>
        <p:sp>
          <p:nvSpPr>
            <p:cNvPr id="74" name="pl74"/>
            <p:cNvSpPr/>
            <p:nvPr/>
          </p:nvSpPr>
          <p:spPr>
            <a:xfrm>
              <a:off x="1416218" y="2162083"/>
              <a:ext cx="6663577" cy="111767"/>
            </a:xfrm>
            <a:custGeom>
              <a:avLst/>
              <a:pathLst>
                <a:path w="6663577" h="111767">
                  <a:moveTo>
                    <a:pt x="0" y="111767"/>
                  </a:moveTo>
                  <a:lnTo>
                    <a:pt x="266543" y="89414"/>
                  </a:lnTo>
                  <a:lnTo>
                    <a:pt x="533086" y="44707"/>
                  </a:lnTo>
                  <a:lnTo>
                    <a:pt x="799629" y="44707"/>
                  </a:lnTo>
                  <a:lnTo>
                    <a:pt x="1066172" y="44707"/>
                  </a:lnTo>
                  <a:lnTo>
                    <a:pt x="1332715" y="44707"/>
                  </a:lnTo>
                  <a:lnTo>
                    <a:pt x="1599258" y="44707"/>
                  </a:lnTo>
                  <a:lnTo>
                    <a:pt x="1865801" y="44707"/>
                  </a:lnTo>
                  <a:lnTo>
                    <a:pt x="2132344" y="44707"/>
                  </a:lnTo>
                  <a:lnTo>
                    <a:pt x="2398888" y="44707"/>
                  </a:lnTo>
                  <a:lnTo>
                    <a:pt x="2665431" y="44707"/>
                  </a:lnTo>
                  <a:lnTo>
                    <a:pt x="2931974" y="44707"/>
                  </a:lnTo>
                  <a:lnTo>
                    <a:pt x="3198517" y="44707"/>
                  </a:lnTo>
                  <a:lnTo>
                    <a:pt x="3465060" y="44707"/>
                  </a:lnTo>
                  <a:lnTo>
                    <a:pt x="3731603" y="44707"/>
                  </a:lnTo>
                  <a:lnTo>
                    <a:pt x="3998146" y="22353"/>
                  </a:lnTo>
                  <a:lnTo>
                    <a:pt x="4264689" y="22353"/>
                  </a:lnTo>
                  <a:lnTo>
                    <a:pt x="4531233" y="44707"/>
                  </a:lnTo>
                  <a:lnTo>
                    <a:pt x="4797776" y="44707"/>
                  </a:lnTo>
                  <a:lnTo>
                    <a:pt x="5064319" y="44707"/>
                  </a:lnTo>
                  <a:lnTo>
                    <a:pt x="5330862" y="67060"/>
                  </a:lnTo>
                  <a:lnTo>
                    <a:pt x="5597405" y="67060"/>
                  </a:lnTo>
                  <a:lnTo>
                    <a:pt x="5863948" y="0"/>
                  </a:lnTo>
                  <a:lnTo>
                    <a:pt x="6130491" y="111767"/>
                  </a:lnTo>
                  <a:lnTo>
                    <a:pt x="6397034" y="89414"/>
                  </a:lnTo>
                  <a:lnTo>
                    <a:pt x="6663577" y="11176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1298664" y="31080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248.4</a:t>
              </a:r>
            </a:p>
          </p:txBody>
        </p:sp>
        <p:sp>
          <p:nvSpPr>
            <p:cNvPr id="87" name="tx87"/>
            <p:cNvSpPr/>
            <p:nvPr/>
          </p:nvSpPr>
          <p:spPr>
            <a:xfrm>
              <a:off x="2631380" y="30417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263.9</a:t>
              </a:r>
            </a:p>
          </p:txBody>
        </p:sp>
        <p:sp>
          <p:nvSpPr>
            <p:cNvPr id="88" name="tx88"/>
            <p:cNvSpPr/>
            <p:nvPr/>
          </p:nvSpPr>
          <p:spPr>
            <a:xfrm>
              <a:off x="3964096" y="28851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300.5</a:t>
              </a:r>
            </a:p>
          </p:txBody>
        </p:sp>
        <p:sp>
          <p:nvSpPr>
            <p:cNvPr id="89" name="tx89"/>
            <p:cNvSpPr/>
            <p:nvPr/>
          </p:nvSpPr>
          <p:spPr>
            <a:xfrm>
              <a:off x="5296811" y="28671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304.7</a:t>
              </a:r>
            </a:p>
          </p:txBody>
        </p:sp>
        <p:sp>
          <p:nvSpPr>
            <p:cNvPr id="90" name="tx90"/>
            <p:cNvSpPr/>
            <p:nvPr/>
          </p:nvSpPr>
          <p:spPr>
            <a:xfrm>
              <a:off x="6362984" y="28680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304.5</a:t>
              </a:r>
            </a:p>
          </p:txBody>
        </p:sp>
        <p:sp>
          <p:nvSpPr>
            <p:cNvPr id="91" name="tx91"/>
            <p:cNvSpPr/>
            <p:nvPr/>
          </p:nvSpPr>
          <p:spPr>
            <a:xfrm>
              <a:off x="6629527" y="29112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294.4</a:t>
              </a:r>
            </a:p>
          </p:txBody>
        </p:sp>
        <p:sp>
          <p:nvSpPr>
            <p:cNvPr id="92" name="tx92"/>
            <p:cNvSpPr/>
            <p:nvPr/>
          </p:nvSpPr>
          <p:spPr>
            <a:xfrm>
              <a:off x="6896070" y="28730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303.3</a:t>
              </a:r>
            </a:p>
          </p:txBody>
        </p:sp>
        <p:sp>
          <p:nvSpPr>
            <p:cNvPr id="93" name="tx93"/>
            <p:cNvSpPr/>
            <p:nvPr/>
          </p:nvSpPr>
          <p:spPr>
            <a:xfrm>
              <a:off x="7162613" y="28766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302.4</a:t>
              </a:r>
            </a:p>
          </p:txBody>
        </p:sp>
        <p:sp>
          <p:nvSpPr>
            <p:cNvPr id="94" name="tx94"/>
            <p:cNvSpPr/>
            <p:nvPr/>
          </p:nvSpPr>
          <p:spPr>
            <a:xfrm>
              <a:off x="7429156" y="28721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303.5</a:t>
              </a:r>
            </a:p>
          </p:txBody>
        </p:sp>
        <p:sp>
          <p:nvSpPr>
            <p:cNvPr id="95" name="tx95"/>
            <p:cNvSpPr/>
            <p:nvPr/>
          </p:nvSpPr>
          <p:spPr>
            <a:xfrm>
              <a:off x="7695699" y="28687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304.3</a:t>
              </a:r>
            </a:p>
          </p:txBody>
        </p:sp>
        <p:sp>
          <p:nvSpPr>
            <p:cNvPr id="96" name="tx96"/>
            <p:cNvSpPr/>
            <p:nvPr/>
          </p:nvSpPr>
          <p:spPr>
            <a:xfrm>
              <a:off x="7962242" y="28714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303.7</a:t>
              </a:r>
            </a:p>
          </p:txBody>
        </p:sp>
        <p:sp>
          <p:nvSpPr>
            <p:cNvPr id="97" name="pl97"/>
            <p:cNvSpPr/>
            <p:nvPr/>
          </p:nvSpPr>
          <p:spPr>
            <a:xfrm>
              <a:off x="1416218"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7888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226.1</a:t>
              </a:r>
            </a:p>
          </p:txBody>
        </p:sp>
        <p:sp>
          <p:nvSpPr>
            <p:cNvPr id="109" name="tx109"/>
            <p:cNvSpPr/>
            <p:nvPr/>
          </p:nvSpPr>
          <p:spPr>
            <a:xfrm>
              <a:off x="1324790" y="32579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0" name="tx110"/>
            <p:cNvSpPr/>
            <p:nvPr/>
          </p:nvSpPr>
          <p:spPr>
            <a:xfrm>
              <a:off x="2631380" y="37417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248.1</a:t>
              </a:r>
            </a:p>
          </p:txBody>
        </p:sp>
        <p:sp>
          <p:nvSpPr>
            <p:cNvPr id="111" name="tx111"/>
            <p:cNvSpPr/>
            <p:nvPr/>
          </p:nvSpPr>
          <p:spPr>
            <a:xfrm>
              <a:off x="2657505" y="31766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12" name="tx112"/>
            <p:cNvSpPr/>
            <p:nvPr/>
          </p:nvSpPr>
          <p:spPr>
            <a:xfrm>
              <a:off x="3964096" y="36681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282.4</a:t>
              </a:r>
            </a:p>
          </p:txBody>
        </p:sp>
        <p:sp>
          <p:nvSpPr>
            <p:cNvPr id="113" name="tx113"/>
            <p:cNvSpPr/>
            <p:nvPr/>
          </p:nvSpPr>
          <p:spPr>
            <a:xfrm>
              <a:off x="4029398" y="302470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4" name="tx114"/>
            <p:cNvSpPr/>
            <p:nvPr/>
          </p:nvSpPr>
          <p:spPr>
            <a:xfrm>
              <a:off x="5296811" y="36531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289.4</a:t>
              </a:r>
            </a:p>
          </p:txBody>
        </p:sp>
        <p:sp>
          <p:nvSpPr>
            <p:cNvPr id="115" name="tx115"/>
            <p:cNvSpPr/>
            <p:nvPr/>
          </p:nvSpPr>
          <p:spPr>
            <a:xfrm>
              <a:off x="5322937" y="3000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6" name="tx116"/>
            <p:cNvSpPr/>
            <p:nvPr/>
          </p:nvSpPr>
          <p:spPr>
            <a:xfrm>
              <a:off x="6362984" y="36600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286.2</a:t>
              </a:r>
            </a:p>
          </p:txBody>
        </p:sp>
        <p:sp>
          <p:nvSpPr>
            <p:cNvPr id="117" name="tx117"/>
            <p:cNvSpPr/>
            <p:nvPr/>
          </p:nvSpPr>
          <p:spPr>
            <a:xfrm>
              <a:off x="6389109" y="30080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8" name="tx118"/>
            <p:cNvSpPr/>
            <p:nvPr/>
          </p:nvSpPr>
          <p:spPr>
            <a:xfrm>
              <a:off x="6629527" y="36866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273.8</a:t>
              </a:r>
            </a:p>
          </p:txBody>
        </p:sp>
        <p:sp>
          <p:nvSpPr>
            <p:cNvPr id="119" name="tx119"/>
            <p:cNvSpPr/>
            <p:nvPr/>
          </p:nvSpPr>
          <p:spPr>
            <a:xfrm>
              <a:off x="6655652" y="30562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20" name="tx120"/>
            <p:cNvSpPr/>
            <p:nvPr/>
          </p:nvSpPr>
          <p:spPr>
            <a:xfrm>
              <a:off x="6935247" y="366895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21" name="tx121"/>
            <p:cNvSpPr/>
            <p:nvPr/>
          </p:nvSpPr>
          <p:spPr>
            <a:xfrm>
              <a:off x="6922195" y="30206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22" name="tx122"/>
            <p:cNvSpPr/>
            <p:nvPr/>
          </p:nvSpPr>
          <p:spPr>
            <a:xfrm>
              <a:off x="7162613" y="36511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290.4</a:t>
              </a:r>
            </a:p>
          </p:txBody>
        </p:sp>
        <p:sp>
          <p:nvSpPr>
            <p:cNvPr id="123" name="tx123"/>
            <p:cNvSpPr/>
            <p:nvPr/>
          </p:nvSpPr>
          <p:spPr>
            <a:xfrm>
              <a:off x="7188738" y="30046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24" name="tx124"/>
            <p:cNvSpPr/>
            <p:nvPr/>
          </p:nvSpPr>
          <p:spPr>
            <a:xfrm>
              <a:off x="7429156" y="36815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276.2</a:t>
              </a:r>
            </a:p>
          </p:txBody>
        </p:sp>
        <p:sp>
          <p:nvSpPr>
            <p:cNvPr id="125" name="tx125"/>
            <p:cNvSpPr/>
            <p:nvPr/>
          </p:nvSpPr>
          <p:spPr>
            <a:xfrm>
              <a:off x="7455282" y="30314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a:t>
              </a:r>
            </a:p>
          </p:txBody>
        </p:sp>
        <p:sp>
          <p:nvSpPr>
            <p:cNvPr id="126" name="tx126"/>
            <p:cNvSpPr/>
            <p:nvPr/>
          </p:nvSpPr>
          <p:spPr>
            <a:xfrm>
              <a:off x="7734876" y="36734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a:t>
              </a:r>
            </a:p>
          </p:txBody>
        </p:sp>
        <p:sp>
          <p:nvSpPr>
            <p:cNvPr id="127" name="tx127"/>
            <p:cNvSpPr/>
            <p:nvPr/>
          </p:nvSpPr>
          <p:spPr>
            <a:xfrm>
              <a:off x="7721825" y="30217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28" name="tx128"/>
            <p:cNvSpPr/>
            <p:nvPr/>
          </p:nvSpPr>
          <p:spPr>
            <a:xfrm>
              <a:off x="7962242" y="36811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276.3</a:t>
              </a:r>
            </a:p>
          </p:txBody>
        </p:sp>
        <p:sp>
          <p:nvSpPr>
            <p:cNvPr id="129" name="tx129"/>
            <p:cNvSpPr/>
            <p:nvPr/>
          </p:nvSpPr>
          <p:spPr>
            <a:xfrm>
              <a:off x="7988368" y="30308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992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25426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4448"/>
              <a:ext cx="154706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Australia, 2000-2025</a:t>
              </a:r>
            </a:p>
          </p:txBody>
        </p:sp>
        <p:sp>
          <p:nvSpPr>
            <p:cNvPr id="159" name="pl159"/>
            <p:cNvSpPr/>
            <p:nvPr/>
          </p:nvSpPr>
          <p:spPr>
            <a:xfrm>
              <a:off x="23760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354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6949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557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6152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7746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180194" cy="129091"/>
            </a:xfrm>
            <a:prstGeom prst="rect">
              <a:avLst/>
            </a:prstGeom>
            <a:solidFill>
              <a:srgbClr val="80BD41">
                <a:alpha val="100000"/>
              </a:srgbClr>
            </a:solidFill>
          </p:spPr>
          <p:txBody>
            <a:bodyPr/>
            <a:lstStyle/>
            <a:p/>
          </p:txBody>
        </p:sp>
        <p:sp>
          <p:nvSpPr>
            <p:cNvPr id="170" name="rc170"/>
            <p:cNvSpPr/>
            <p:nvPr/>
          </p:nvSpPr>
          <p:spPr>
            <a:xfrm>
              <a:off x="7476468" y="5954972"/>
              <a:ext cx="394535" cy="129091"/>
            </a:xfrm>
            <a:prstGeom prst="rect">
              <a:avLst/>
            </a:prstGeom>
            <a:solidFill>
              <a:srgbClr val="E2231A">
                <a:alpha val="100000"/>
              </a:srgbClr>
            </a:solidFill>
          </p:spPr>
          <p:txBody>
            <a:bodyPr/>
            <a:lstStyle/>
            <a:p/>
          </p:txBody>
        </p:sp>
        <p:sp>
          <p:nvSpPr>
            <p:cNvPr id="171" name="rc171"/>
            <p:cNvSpPr/>
            <p:nvPr/>
          </p:nvSpPr>
          <p:spPr>
            <a:xfrm>
              <a:off x="1296273" y="5793607"/>
              <a:ext cx="6045443" cy="129091"/>
            </a:xfrm>
            <a:prstGeom prst="rect">
              <a:avLst/>
            </a:prstGeom>
            <a:solidFill>
              <a:srgbClr val="80BD41">
                <a:alpha val="100000"/>
              </a:srgbClr>
            </a:solidFill>
          </p:spPr>
          <p:txBody>
            <a:bodyPr/>
            <a:lstStyle/>
            <a:p/>
          </p:txBody>
        </p:sp>
        <p:sp>
          <p:nvSpPr>
            <p:cNvPr id="172" name="rc172"/>
            <p:cNvSpPr/>
            <p:nvPr/>
          </p:nvSpPr>
          <p:spPr>
            <a:xfrm>
              <a:off x="7341717" y="5793607"/>
              <a:ext cx="525615" cy="129091"/>
            </a:xfrm>
            <a:prstGeom prst="rect">
              <a:avLst/>
            </a:prstGeom>
            <a:solidFill>
              <a:srgbClr val="E2231A">
                <a:alpha val="100000"/>
              </a:srgbClr>
            </a:solidFill>
          </p:spPr>
          <p:txBody>
            <a:bodyPr/>
            <a:lstStyle/>
            <a:p/>
          </p:txBody>
        </p:sp>
        <p:sp>
          <p:nvSpPr>
            <p:cNvPr id="173" name="rc173"/>
            <p:cNvSpPr/>
            <p:nvPr/>
          </p:nvSpPr>
          <p:spPr>
            <a:xfrm>
              <a:off x="1296273" y="5632243"/>
              <a:ext cx="5967270" cy="129091"/>
            </a:xfrm>
            <a:prstGeom prst="rect">
              <a:avLst/>
            </a:prstGeom>
            <a:solidFill>
              <a:srgbClr val="80BD41">
                <a:alpha val="100000"/>
              </a:srgbClr>
            </a:solidFill>
          </p:spPr>
          <p:txBody>
            <a:bodyPr/>
            <a:lstStyle/>
            <a:p/>
          </p:txBody>
        </p:sp>
        <p:sp>
          <p:nvSpPr>
            <p:cNvPr id="174" name="rc174"/>
            <p:cNvSpPr/>
            <p:nvPr/>
          </p:nvSpPr>
          <p:spPr>
            <a:xfrm>
              <a:off x="7263544" y="5632243"/>
              <a:ext cx="590183" cy="129091"/>
            </a:xfrm>
            <a:prstGeom prst="rect">
              <a:avLst/>
            </a:prstGeom>
            <a:solidFill>
              <a:srgbClr val="E2231A">
                <a:alpha val="100000"/>
              </a:srgbClr>
            </a:solidFill>
          </p:spPr>
          <p:txBody>
            <a:bodyPr/>
            <a:lstStyle/>
            <a:p/>
          </p:txBody>
        </p:sp>
        <p:sp>
          <p:nvSpPr>
            <p:cNvPr id="175" name="tx175"/>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304.5</a:t>
              </a:r>
            </a:p>
          </p:txBody>
        </p:sp>
        <p:sp>
          <p:nvSpPr>
            <p:cNvPr id="176" name="tx176"/>
            <p:cNvSpPr/>
            <p:nvPr/>
          </p:nvSpPr>
          <p:spPr>
            <a:xfrm>
              <a:off x="805143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304.3</a:t>
              </a:r>
            </a:p>
          </p:txBody>
        </p:sp>
        <p:sp>
          <p:nvSpPr>
            <p:cNvPr id="177" name="tx177"/>
            <p:cNvSpPr/>
            <p:nvPr/>
          </p:nvSpPr>
          <p:spPr>
            <a:xfrm>
              <a:off x="803691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303.7</a:t>
              </a:r>
            </a:p>
          </p:txBody>
        </p:sp>
        <p:sp>
          <p:nvSpPr>
            <p:cNvPr id="178" name="tx178"/>
            <p:cNvSpPr/>
            <p:nvPr/>
          </p:nvSpPr>
          <p:spPr>
            <a:xfrm>
              <a:off x="425073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286.2</a:t>
              </a:r>
            </a:p>
          </p:txBody>
        </p:sp>
        <p:sp>
          <p:nvSpPr>
            <p:cNvPr id="179" name="tx179"/>
            <p:cNvSpPr/>
            <p:nvPr/>
          </p:nvSpPr>
          <p:spPr>
            <a:xfrm>
              <a:off x="756824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180" name="tx180"/>
            <p:cNvSpPr/>
            <p:nvPr/>
          </p:nvSpPr>
          <p:spPr>
            <a:xfrm>
              <a:off x="4228561" y="581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a:t>
              </a:r>
            </a:p>
          </p:txBody>
        </p:sp>
        <p:sp>
          <p:nvSpPr>
            <p:cNvPr id="181" name="tx181"/>
            <p:cNvSpPr/>
            <p:nvPr/>
          </p:nvSpPr>
          <p:spPr>
            <a:xfrm>
              <a:off x="749903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82" name="tx182"/>
            <p:cNvSpPr/>
            <p:nvPr/>
          </p:nvSpPr>
          <p:spPr>
            <a:xfrm>
              <a:off x="4144270"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276.3</a:t>
              </a:r>
            </a:p>
          </p:txBody>
        </p:sp>
        <p:sp>
          <p:nvSpPr>
            <p:cNvPr id="183" name="tx183"/>
            <p:cNvSpPr/>
            <p:nvPr/>
          </p:nvSpPr>
          <p:spPr>
            <a:xfrm>
              <a:off x="7453142"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27.3</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3920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549867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7658149"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(91%) was lower than in 2019 (94%).
The number of children vaccinated with MCV1 decreased 3% compared to in 2019.
The number of surviving infants remained constant approximately 0% compared to in 2019.
In 2025, fewer children were vaccinated than in 2019.
In 2025, there were approximately the same number of surviving infants (target population) than in 2019.
For vaccine coverage to increase, the number of children vaccinated needs to increase.</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increase.</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8966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4996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91027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07057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6981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33012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49042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65072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452517"/>
              <a:ext cx="420026" cy="556999"/>
            </a:xfrm>
            <a:prstGeom prst="rect">
              <a:avLst/>
            </a:prstGeom>
            <a:solidFill>
              <a:srgbClr val="1CABE2">
                <a:alpha val="100000"/>
              </a:srgbClr>
            </a:solidFill>
          </p:spPr>
          <p:txBody>
            <a:bodyPr/>
            <a:lstStyle/>
            <a:p/>
          </p:txBody>
        </p:sp>
        <p:sp>
          <p:nvSpPr>
            <p:cNvPr id="28" name="rc28"/>
            <p:cNvSpPr/>
            <p:nvPr/>
          </p:nvSpPr>
          <p:spPr>
            <a:xfrm>
              <a:off x="1425243" y="4578472"/>
              <a:ext cx="420026" cy="431045"/>
            </a:xfrm>
            <a:prstGeom prst="rect">
              <a:avLst/>
            </a:prstGeom>
            <a:solidFill>
              <a:srgbClr val="1CABE2">
                <a:alpha val="100000"/>
              </a:srgbClr>
            </a:solidFill>
          </p:spPr>
          <p:txBody>
            <a:bodyPr/>
            <a:lstStyle/>
            <a:p/>
          </p:txBody>
        </p:sp>
        <p:sp>
          <p:nvSpPr>
            <p:cNvPr id="29" name="rc29"/>
            <p:cNvSpPr/>
            <p:nvPr/>
          </p:nvSpPr>
          <p:spPr>
            <a:xfrm>
              <a:off x="1891939" y="4057859"/>
              <a:ext cx="420026" cy="951658"/>
            </a:xfrm>
            <a:prstGeom prst="rect">
              <a:avLst/>
            </a:prstGeom>
            <a:solidFill>
              <a:srgbClr val="1CABE2">
                <a:alpha val="100000"/>
              </a:srgbClr>
            </a:solidFill>
          </p:spPr>
          <p:txBody>
            <a:bodyPr/>
            <a:lstStyle/>
            <a:p/>
          </p:txBody>
        </p:sp>
        <p:sp>
          <p:nvSpPr>
            <p:cNvPr id="30" name="rc30"/>
            <p:cNvSpPr/>
            <p:nvPr/>
          </p:nvSpPr>
          <p:spPr>
            <a:xfrm>
              <a:off x="2358635" y="4802391"/>
              <a:ext cx="420026" cy="207125"/>
            </a:xfrm>
            <a:prstGeom prst="rect">
              <a:avLst/>
            </a:prstGeom>
            <a:solidFill>
              <a:srgbClr val="1CABE2">
                <a:alpha val="100000"/>
              </a:srgbClr>
            </a:solidFill>
          </p:spPr>
          <p:txBody>
            <a:bodyPr/>
            <a:lstStyle/>
            <a:p/>
          </p:txBody>
        </p:sp>
        <p:sp>
          <p:nvSpPr>
            <p:cNvPr id="31" name="rc31"/>
            <p:cNvSpPr/>
            <p:nvPr/>
          </p:nvSpPr>
          <p:spPr>
            <a:xfrm>
              <a:off x="2825330" y="4732417"/>
              <a:ext cx="420026" cy="277100"/>
            </a:xfrm>
            <a:prstGeom prst="rect">
              <a:avLst/>
            </a:prstGeom>
            <a:solidFill>
              <a:srgbClr val="1CABE2">
                <a:alpha val="100000"/>
              </a:srgbClr>
            </a:solidFill>
          </p:spPr>
          <p:txBody>
            <a:bodyPr/>
            <a:lstStyle/>
            <a:p/>
          </p:txBody>
        </p:sp>
        <p:sp>
          <p:nvSpPr>
            <p:cNvPr id="32" name="rc32"/>
            <p:cNvSpPr/>
            <p:nvPr/>
          </p:nvSpPr>
          <p:spPr>
            <a:xfrm>
              <a:off x="3292026" y="4782798"/>
              <a:ext cx="420026" cy="226718"/>
            </a:xfrm>
            <a:prstGeom prst="rect">
              <a:avLst/>
            </a:prstGeom>
            <a:solidFill>
              <a:srgbClr val="1CABE2">
                <a:alpha val="100000"/>
              </a:srgbClr>
            </a:solidFill>
          </p:spPr>
          <p:txBody>
            <a:bodyPr/>
            <a:lstStyle/>
            <a:p/>
          </p:txBody>
        </p:sp>
        <p:sp>
          <p:nvSpPr>
            <p:cNvPr id="33" name="rc33"/>
            <p:cNvSpPr/>
            <p:nvPr/>
          </p:nvSpPr>
          <p:spPr>
            <a:xfrm>
              <a:off x="3758722" y="4726819"/>
              <a:ext cx="420026" cy="282698"/>
            </a:xfrm>
            <a:prstGeom prst="rect">
              <a:avLst/>
            </a:prstGeom>
            <a:solidFill>
              <a:srgbClr val="1CABE2">
                <a:alpha val="100000"/>
              </a:srgbClr>
            </a:solidFill>
          </p:spPr>
          <p:txBody>
            <a:bodyPr/>
            <a:lstStyle/>
            <a:p/>
          </p:txBody>
        </p:sp>
        <p:sp>
          <p:nvSpPr>
            <p:cNvPr id="34" name="rc34"/>
            <p:cNvSpPr/>
            <p:nvPr/>
          </p:nvSpPr>
          <p:spPr>
            <a:xfrm>
              <a:off x="4225417" y="4211804"/>
              <a:ext cx="420026" cy="797713"/>
            </a:xfrm>
            <a:prstGeom prst="rect">
              <a:avLst/>
            </a:prstGeom>
            <a:solidFill>
              <a:srgbClr val="1CABE2">
                <a:alpha val="100000"/>
              </a:srgbClr>
            </a:solidFill>
          </p:spPr>
          <p:txBody>
            <a:bodyPr/>
            <a:lstStyle/>
            <a:p/>
          </p:txBody>
        </p:sp>
        <p:sp>
          <p:nvSpPr>
            <p:cNvPr id="35" name="rc35"/>
            <p:cNvSpPr/>
            <p:nvPr/>
          </p:nvSpPr>
          <p:spPr>
            <a:xfrm>
              <a:off x="4692113" y="4936743"/>
              <a:ext cx="420026" cy="72773"/>
            </a:xfrm>
            <a:prstGeom prst="rect">
              <a:avLst/>
            </a:prstGeom>
            <a:solidFill>
              <a:srgbClr val="1CABE2">
                <a:alpha val="100000"/>
              </a:srgbClr>
            </a:solidFill>
          </p:spPr>
          <p:txBody>
            <a:bodyPr/>
            <a:lstStyle/>
            <a:p/>
          </p:txBody>
        </p:sp>
        <p:sp>
          <p:nvSpPr>
            <p:cNvPr id="36" name="rc36"/>
            <p:cNvSpPr/>
            <p:nvPr/>
          </p:nvSpPr>
          <p:spPr>
            <a:xfrm>
              <a:off x="5625505" y="4989924"/>
              <a:ext cx="420026" cy="19592"/>
            </a:xfrm>
            <a:prstGeom prst="rect">
              <a:avLst/>
            </a:prstGeom>
            <a:solidFill>
              <a:srgbClr val="1CABE2">
                <a:alpha val="100000"/>
              </a:srgbClr>
            </a:solidFill>
          </p:spPr>
          <p:txBody>
            <a:bodyPr/>
            <a:lstStyle/>
            <a:p/>
          </p:txBody>
        </p:sp>
        <p:sp>
          <p:nvSpPr>
            <p:cNvPr id="37" name="rc37"/>
            <p:cNvSpPr/>
            <p:nvPr/>
          </p:nvSpPr>
          <p:spPr>
            <a:xfrm>
              <a:off x="6092200" y="4936743"/>
              <a:ext cx="420026" cy="72773"/>
            </a:xfrm>
            <a:prstGeom prst="rect">
              <a:avLst/>
            </a:prstGeom>
            <a:solidFill>
              <a:srgbClr val="1CABE2">
                <a:alpha val="100000"/>
              </a:srgbClr>
            </a:solidFill>
          </p:spPr>
          <p:txBody>
            <a:bodyPr/>
            <a:lstStyle/>
            <a:p/>
          </p:txBody>
        </p:sp>
        <p:sp>
          <p:nvSpPr>
            <p:cNvPr id="38" name="rc38"/>
            <p:cNvSpPr/>
            <p:nvPr/>
          </p:nvSpPr>
          <p:spPr>
            <a:xfrm>
              <a:off x="6558896" y="4849974"/>
              <a:ext cx="420026" cy="159542"/>
            </a:xfrm>
            <a:prstGeom prst="rect">
              <a:avLst/>
            </a:prstGeom>
            <a:solidFill>
              <a:srgbClr val="1CABE2">
                <a:alpha val="100000"/>
              </a:srgbClr>
            </a:solidFill>
          </p:spPr>
          <p:txBody>
            <a:bodyPr/>
            <a:lstStyle/>
            <a:p/>
          </p:txBody>
        </p:sp>
        <p:sp>
          <p:nvSpPr>
            <p:cNvPr id="39" name="rc39"/>
            <p:cNvSpPr/>
            <p:nvPr/>
          </p:nvSpPr>
          <p:spPr>
            <a:xfrm>
              <a:off x="7025592" y="4514095"/>
              <a:ext cx="420026" cy="495422"/>
            </a:xfrm>
            <a:prstGeom prst="rect">
              <a:avLst/>
            </a:prstGeom>
            <a:solidFill>
              <a:srgbClr val="1CABE2">
                <a:alpha val="100000"/>
              </a:srgbClr>
            </a:solidFill>
          </p:spPr>
          <p:txBody>
            <a:bodyPr/>
            <a:lstStyle/>
            <a:p/>
          </p:txBody>
        </p:sp>
        <p:sp>
          <p:nvSpPr>
            <p:cNvPr id="40" name="pl40"/>
            <p:cNvSpPr/>
            <p:nvPr/>
          </p:nvSpPr>
          <p:spPr>
            <a:xfrm>
              <a:off x="1168561" y="1964211"/>
              <a:ext cx="6067044" cy="158609"/>
            </a:xfrm>
            <a:custGeom>
              <a:avLst/>
              <a:pathLst>
                <a:path w="6067044" h="158609">
                  <a:moveTo>
                    <a:pt x="0" y="63443"/>
                  </a:moveTo>
                  <a:lnTo>
                    <a:pt x="466695" y="63443"/>
                  </a:lnTo>
                  <a:lnTo>
                    <a:pt x="933391" y="63443"/>
                  </a:lnTo>
                  <a:lnTo>
                    <a:pt x="1400087" y="31721"/>
                  </a:lnTo>
                  <a:lnTo>
                    <a:pt x="1866782" y="31721"/>
                  </a:lnTo>
                  <a:lnTo>
                    <a:pt x="2333478" y="63443"/>
                  </a:lnTo>
                  <a:lnTo>
                    <a:pt x="2800174" y="63443"/>
                  </a:lnTo>
                  <a:lnTo>
                    <a:pt x="3266869" y="63443"/>
                  </a:lnTo>
                  <a:lnTo>
                    <a:pt x="3733565" y="95165"/>
                  </a:lnTo>
                  <a:lnTo>
                    <a:pt x="4200261" y="95165"/>
                  </a:lnTo>
                  <a:lnTo>
                    <a:pt x="4666957" y="0"/>
                  </a:lnTo>
                  <a:lnTo>
                    <a:pt x="5133652" y="158609"/>
                  </a:lnTo>
                  <a:lnTo>
                    <a:pt x="5600348" y="126887"/>
                  </a:lnTo>
                  <a:lnTo>
                    <a:pt x="6067044" y="158609"/>
                  </a:lnTo>
                </a:path>
              </a:pathLst>
            </a:custGeom>
            <a:ln w="27101" cap="flat">
              <a:solidFill>
                <a:srgbClr val="00833D">
                  <a:alpha val="100000"/>
                </a:srgbClr>
              </a:solidFill>
              <a:prstDash val="solid"/>
              <a:round/>
            </a:ln>
          </p:spPr>
          <p:txBody>
            <a:bodyPr/>
            <a:lstStyle/>
            <a:p/>
          </p:txBody>
        </p:sp>
        <p:sp>
          <p:nvSpPr>
            <p:cNvPr id="41" name="pl41"/>
            <p:cNvSpPr/>
            <p:nvPr/>
          </p:nvSpPr>
          <p:spPr>
            <a:xfrm>
              <a:off x="1168561" y="2027655"/>
              <a:ext cx="6067044" cy="95165"/>
            </a:xfrm>
            <a:custGeom>
              <a:avLst/>
              <a:pathLst>
                <a:path w="6067044" h="95165">
                  <a:moveTo>
                    <a:pt x="0" y="95165"/>
                  </a:moveTo>
                  <a:lnTo>
                    <a:pt x="466695" y="63443"/>
                  </a:lnTo>
                  <a:lnTo>
                    <a:pt x="933391" y="31721"/>
                  </a:lnTo>
                  <a:lnTo>
                    <a:pt x="1400087" y="31721"/>
                  </a:lnTo>
                  <a:lnTo>
                    <a:pt x="1866782" y="0"/>
                  </a:lnTo>
                  <a:lnTo>
                    <a:pt x="2333478" y="31721"/>
                  </a:lnTo>
                  <a:lnTo>
                    <a:pt x="2800174" y="31721"/>
                  </a:lnTo>
                  <a:lnTo>
                    <a:pt x="3266869" y="0"/>
                  </a:lnTo>
                  <a:lnTo>
                    <a:pt x="3733565" y="0"/>
                  </a:lnTo>
                  <a:lnTo>
                    <a:pt x="4200261" y="0"/>
                  </a:lnTo>
                  <a:lnTo>
                    <a:pt x="4666957" y="95165"/>
                  </a:lnTo>
                  <a:lnTo>
                    <a:pt x="5133652" y="31721"/>
                  </a:lnTo>
                  <a:lnTo>
                    <a:pt x="5600348" y="63443"/>
                  </a:lnTo>
                  <a:lnTo>
                    <a:pt x="6067044" y="95165"/>
                  </a:lnTo>
                </a:path>
              </a:pathLst>
            </a:custGeom>
            <a:ln w="27101" cap="flat">
              <a:solidFill>
                <a:srgbClr val="002759">
                  <a:alpha val="100000"/>
                </a:srgbClr>
              </a:solidFill>
              <a:prstDash val="solid"/>
              <a:round/>
            </a:ln>
          </p:spPr>
          <p:txBody>
            <a:bodyPr/>
            <a:lstStyle/>
            <a:p/>
          </p:txBody>
        </p:sp>
        <p:sp>
          <p:nvSpPr>
            <p:cNvPr id="42" name="pt42"/>
            <p:cNvSpPr/>
            <p:nvPr/>
          </p:nvSpPr>
          <p:spPr>
            <a:xfrm>
              <a:off x="1136959"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136959"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03655"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070351"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37046"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03742"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70438"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37134"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03829"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870525"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37221"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03916"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70612"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37308"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04004"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69083" y="432267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199</a:t>
              </a:r>
            </a:p>
          </p:txBody>
        </p:sp>
        <p:sp>
          <p:nvSpPr>
            <p:cNvPr id="71" name="tx71"/>
            <p:cNvSpPr/>
            <p:nvPr/>
          </p:nvSpPr>
          <p:spPr>
            <a:xfrm>
              <a:off x="1535778" y="444862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154</a:t>
              </a:r>
            </a:p>
          </p:txBody>
        </p:sp>
        <p:sp>
          <p:nvSpPr>
            <p:cNvPr id="72" name="tx72"/>
            <p:cNvSpPr/>
            <p:nvPr/>
          </p:nvSpPr>
          <p:spPr>
            <a:xfrm>
              <a:off x="2002474" y="392795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340</a:t>
              </a:r>
            </a:p>
          </p:txBody>
        </p:sp>
        <p:sp>
          <p:nvSpPr>
            <p:cNvPr id="73" name="tx73"/>
            <p:cNvSpPr/>
            <p:nvPr/>
          </p:nvSpPr>
          <p:spPr>
            <a:xfrm>
              <a:off x="2502329" y="4674354"/>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74" name="tx74"/>
            <p:cNvSpPr/>
            <p:nvPr/>
          </p:nvSpPr>
          <p:spPr>
            <a:xfrm>
              <a:off x="2969025" y="460257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a:t>
              </a:r>
            </a:p>
          </p:txBody>
        </p:sp>
        <p:sp>
          <p:nvSpPr>
            <p:cNvPr id="75" name="tx75"/>
            <p:cNvSpPr/>
            <p:nvPr/>
          </p:nvSpPr>
          <p:spPr>
            <a:xfrm>
              <a:off x="3435720" y="465295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a:t>
              </a:r>
            </a:p>
          </p:txBody>
        </p:sp>
        <p:sp>
          <p:nvSpPr>
            <p:cNvPr id="76" name="tx76"/>
            <p:cNvSpPr/>
            <p:nvPr/>
          </p:nvSpPr>
          <p:spPr>
            <a:xfrm>
              <a:off x="3869257" y="459697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101</a:t>
              </a:r>
            </a:p>
          </p:txBody>
        </p:sp>
        <p:sp>
          <p:nvSpPr>
            <p:cNvPr id="77" name="tx77"/>
            <p:cNvSpPr/>
            <p:nvPr/>
          </p:nvSpPr>
          <p:spPr>
            <a:xfrm>
              <a:off x="4335953" y="408196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285</a:t>
              </a:r>
            </a:p>
          </p:txBody>
        </p:sp>
        <p:sp>
          <p:nvSpPr>
            <p:cNvPr id="78" name="tx78"/>
            <p:cNvSpPr/>
            <p:nvPr/>
          </p:nvSpPr>
          <p:spPr>
            <a:xfrm>
              <a:off x="4835808" y="480690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a:t>
              </a:r>
            </a:p>
          </p:txBody>
        </p:sp>
        <p:sp>
          <p:nvSpPr>
            <p:cNvPr id="79" name="tx79"/>
            <p:cNvSpPr/>
            <p:nvPr/>
          </p:nvSpPr>
          <p:spPr>
            <a:xfrm>
              <a:off x="5802358" y="4862993"/>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80" name="tx80"/>
            <p:cNvSpPr/>
            <p:nvPr/>
          </p:nvSpPr>
          <p:spPr>
            <a:xfrm>
              <a:off x="6235895" y="480690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a:t>
              </a:r>
            </a:p>
          </p:txBody>
        </p:sp>
        <p:sp>
          <p:nvSpPr>
            <p:cNvPr id="81" name="tx81"/>
            <p:cNvSpPr/>
            <p:nvPr/>
          </p:nvSpPr>
          <p:spPr>
            <a:xfrm>
              <a:off x="6702590" y="472158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a:t>
              </a:r>
            </a:p>
          </p:txBody>
        </p:sp>
        <p:sp>
          <p:nvSpPr>
            <p:cNvPr id="82" name="tx82"/>
            <p:cNvSpPr/>
            <p:nvPr/>
          </p:nvSpPr>
          <p:spPr>
            <a:xfrm>
              <a:off x="7136127" y="438570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177</a:t>
              </a:r>
            </a:p>
          </p:txBody>
        </p:sp>
        <p:sp>
          <p:nvSpPr>
            <p:cNvPr id="83" name="pl83"/>
            <p:cNvSpPr/>
            <p:nvPr/>
          </p:nvSpPr>
          <p:spPr>
            <a:xfrm>
              <a:off x="7253643" y="2017880"/>
              <a:ext cx="608660" cy="101920"/>
            </a:xfrm>
            <a:custGeom>
              <a:avLst/>
              <a:pathLst>
                <a:path w="608660" h="101920">
                  <a:moveTo>
                    <a:pt x="608660" y="0"/>
                  </a:moveTo>
                  <a:lnTo>
                    <a:pt x="0" y="101920"/>
                  </a:lnTo>
                </a:path>
              </a:pathLst>
            </a:custGeom>
          </p:spPr>
          <p:txBody>
            <a:bodyPr/>
            <a:lstStyle/>
            <a:p/>
          </p:txBody>
        </p:sp>
        <p:sp>
          <p:nvSpPr>
            <p:cNvPr id="84" name="pl84"/>
            <p:cNvSpPr/>
            <p:nvPr/>
          </p:nvSpPr>
          <p:spPr>
            <a:xfrm>
              <a:off x="7252696" y="2126855"/>
              <a:ext cx="609607" cy="143907"/>
            </a:xfrm>
            <a:custGeom>
              <a:avLst/>
              <a:pathLst>
                <a:path w="609607" h="143907">
                  <a:moveTo>
                    <a:pt x="609607" y="143907"/>
                  </a:moveTo>
                  <a:lnTo>
                    <a:pt x="0" y="0"/>
                  </a:lnTo>
                </a:path>
              </a:pathLst>
            </a:custGeom>
          </p:spPr>
          <p:txBody>
            <a:bodyPr/>
            <a:lstStyle/>
            <a:p/>
          </p:txBody>
        </p:sp>
        <p:sp>
          <p:nvSpPr>
            <p:cNvPr id="85" name="pg85"/>
            <p:cNvSpPr/>
            <p:nvPr/>
          </p:nvSpPr>
          <p:spPr>
            <a:xfrm>
              <a:off x="7793724" y="192395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196507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91%</a:t>
              </a:r>
            </a:p>
          </p:txBody>
        </p:sp>
        <p:sp>
          <p:nvSpPr>
            <p:cNvPr id="87" name="pg87"/>
            <p:cNvSpPr/>
            <p:nvPr/>
          </p:nvSpPr>
          <p:spPr>
            <a:xfrm>
              <a:off x="7793724" y="219081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23193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91%</a:t>
              </a:r>
            </a:p>
          </p:txBody>
        </p:sp>
        <p:sp>
          <p:nvSpPr>
            <p:cNvPr id="89" name="rc89"/>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90" name="tx90"/>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614019" y="4122380"/>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92" name="tx92"/>
            <p:cNvSpPr/>
            <p:nvPr/>
          </p:nvSpPr>
          <p:spPr>
            <a:xfrm>
              <a:off x="614019" y="328274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3" name="tx93"/>
            <p:cNvSpPr/>
            <p:nvPr/>
          </p:nvSpPr>
          <p:spPr>
            <a:xfrm>
              <a:off x="614019" y="244304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a:t>
              </a:r>
            </a:p>
          </p:txBody>
        </p:sp>
        <p:sp>
          <p:nvSpPr>
            <p:cNvPr id="94" name="tx94"/>
            <p:cNvSpPr/>
            <p:nvPr/>
          </p:nvSpPr>
          <p:spPr>
            <a:xfrm>
              <a:off x="508103" y="158691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a:t>
              </a:r>
            </a:p>
          </p:txBody>
        </p:sp>
        <p:sp>
          <p:nvSpPr>
            <p:cNvPr id="95" name="tx95"/>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29279" y="5900002"/>
              <a:ext cx="201456" cy="201456"/>
            </a:xfrm>
            <a:prstGeom prst="rect">
              <a:avLst/>
            </a:prstGeom>
            <a:solidFill>
              <a:srgbClr val="1CABE2">
                <a:alpha val="100000"/>
              </a:srgbClr>
            </a:solidFill>
          </p:spPr>
          <p:txBody>
            <a:bodyPr/>
            <a:lstStyle/>
            <a:p/>
          </p:txBody>
        </p:sp>
        <p:sp>
          <p:nvSpPr>
            <p:cNvPr id="129" name="tx129"/>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008983" y="1334104"/>
              <a:ext cx="55062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Australia,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177 confirmed measles cases in Australia. In the same year, MCV1 coverage was 91% and MCV2 coverage was 91%.
The number of cases in 2025 was 3.1 times more cases than in 2024 (n=57).
The highest number of measles cases was reported in 2014 (n=340). In this year, MCV1 coverage was 94%.</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Australia experienced an increase in measles cases compared with 2024, while MCV1 coverage was 91% and MCV2 coverage was 91%.</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733093"/>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23" name="pl23"/>
            <p:cNvSpPr/>
            <p:nvPr/>
          </p:nvSpPr>
          <p:spPr>
            <a:xfrm>
              <a:off x="943464" y="2883441"/>
              <a:ext cx="3520101" cy="1280528"/>
            </a:xfrm>
            <a:custGeom>
              <a:avLst/>
              <a:pathLst>
                <a:path w="3520101" h="1280528">
                  <a:moveTo>
                    <a:pt x="0" y="0"/>
                  </a:moveTo>
                  <a:lnTo>
                    <a:pt x="140804" y="142280"/>
                  </a:lnTo>
                  <a:lnTo>
                    <a:pt x="281608" y="0"/>
                  </a:lnTo>
                  <a:lnTo>
                    <a:pt x="422412" y="284561"/>
                  </a:lnTo>
                  <a:lnTo>
                    <a:pt x="563216" y="426842"/>
                  </a:lnTo>
                  <a:lnTo>
                    <a:pt x="704020" y="284561"/>
                  </a:lnTo>
                  <a:lnTo>
                    <a:pt x="844824" y="426842"/>
                  </a:lnTo>
                  <a:lnTo>
                    <a:pt x="985628" y="426842"/>
                  </a:lnTo>
                  <a:lnTo>
                    <a:pt x="1126432" y="711404"/>
                  </a:lnTo>
                  <a:lnTo>
                    <a:pt x="1267236" y="853685"/>
                  </a:lnTo>
                  <a:lnTo>
                    <a:pt x="1408040" y="995966"/>
                  </a:lnTo>
                  <a:lnTo>
                    <a:pt x="1548844" y="995966"/>
                  </a:lnTo>
                  <a:lnTo>
                    <a:pt x="1689648" y="995966"/>
                  </a:lnTo>
                  <a:lnTo>
                    <a:pt x="1830452" y="995966"/>
                  </a:lnTo>
                  <a:lnTo>
                    <a:pt x="1971256" y="1138247"/>
                  </a:lnTo>
                  <a:lnTo>
                    <a:pt x="2112061" y="1138247"/>
                  </a:lnTo>
                  <a:lnTo>
                    <a:pt x="2252865" y="1138247"/>
                  </a:lnTo>
                  <a:lnTo>
                    <a:pt x="2393669" y="1138247"/>
                  </a:lnTo>
                  <a:lnTo>
                    <a:pt x="2534473" y="1280528"/>
                  </a:lnTo>
                  <a:lnTo>
                    <a:pt x="2675277" y="1280528"/>
                  </a:lnTo>
                  <a:lnTo>
                    <a:pt x="2816081" y="1138247"/>
                  </a:lnTo>
                  <a:lnTo>
                    <a:pt x="2956885" y="995966"/>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24" name="pl24"/>
            <p:cNvSpPr/>
            <p:nvPr/>
          </p:nvSpPr>
          <p:spPr>
            <a:xfrm>
              <a:off x="943464" y="4163970"/>
              <a:ext cx="3520101" cy="426842"/>
            </a:xfrm>
            <a:custGeom>
              <a:avLst/>
              <a:pathLst>
                <a:path w="3520101" h="426842">
                  <a:moveTo>
                    <a:pt x="0" y="0"/>
                  </a:moveTo>
                  <a:lnTo>
                    <a:pt x="140804" y="284561"/>
                  </a:lnTo>
                  <a:lnTo>
                    <a:pt x="281608" y="284561"/>
                  </a:lnTo>
                  <a:lnTo>
                    <a:pt x="422412" y="426842"/>
                  </a:lnTo>
                  <a:lnTo>
                    <a:pt x="563216" y="284561"/>
                  </a:lnTo>
                  <a:lnTo>
                    <a:pt x="704020" y="284561"/>
                  </a:lnTo>
                  <a:lnTo>
                    <a:pt x="844824" y="426842"/>
                  </a:lnTo>
                  <a:lnTo>
                    <a:pt x="985628" y="284561"/>
                  </a:lnTo>
                  <a:lnTo>
                    <a:pt x="1126432" y="426842"/>
                  </a:lnTo>
                  <a:lnTo>
                    <a:pt x="1267236" y="284561"/>
                  </a:lnTo>
                  <a:lnTo>
                    <a:pt x="1408040" y="284561"/>
                  </a:lnTo>
                  <a:lnTo>
                    <a:pt x="1548844" y="426842"/>
                  </a:lnTo>
                  <a:lnTo>
                    <a:pt x="1689648" y="284561"/>
                  </a:lnTo>
                  <a:lnTo>
                    <a:pt x="1830452" y="142280"/>
                  </a:lnTo>
                  <a:lnTo>
                    <a:pt x="1971256" y="284561"/>
                  </a:lnTo>
                  <a:lnTo>
                    <a:pt x="2112061" y="284561"/>
                  </a:lnTo>
                  <a:lnTo>
                    <a:pt x="2252865" y="284561"/>
                  </a:lnTo>
                  <a:lnTo>
                    <a:pt x="2393669" y="284561"/>
                  </a:lnTo>
                  <a:lnTo>
                    <a:pt x="2534473" y="284561"/>
                  </a:lnTo>
                  <a:lnTo>
                    <a:pt x="2675277" y="284561"/>
                  </a:lnTo>
                  <a:lnTo>
                    <a:pt x="2816081" y="284561"/>
                  </a:lnTo>
                  <a:lnTo>
                    <a:pt x="2956885" y="284561"/>
                  </a:lnTo>
                  <a:lnTo>
                    <a:pt x="3097689" y="142280"/>
                  </a:lnTo>
                  <a:lnTo>
                    <a:pt x="3238493" y="142280"/>
                  </a:lnTo>
                  <a:lnTo>
                    <a:pt x="3379297" y="142280"/>
                  </a:lnTo>
                  <a:lnTo>
                    <a:pt x="3520101" y="142280"/>
                  </a:lnTo>
                </a:path>
              </a:pathLst>
            </a:custGeom>
            <a:ln w="27101" cap="flat">
              <a:solidFill>
                <a:srgbClr val="00833D">
                  <a:alpha val="80000"/>
                </a:srgbClr>
              </a:solidFill>
              <a:prstDash val="solid"/>
              <a:round/>
            </a:ln>
          </p:spPr>
          <p:txBody>
            <a:bodyPr/>
            <a:lstStyle/>
            <a:p/>
          </p:txBody>
        </p:sp>
        <p:sp>
          <p:nvSpPr>
            <p:cNvPr id="25" name="pl25"/>
            <p:cNvSpPr/>
            <p:nvPr/>
          </p:nvSpPr>
          <p:spPr>
            <a:xfrm>
              <a:off x="943464" y="4733093"/>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26" name="pl26"/>
            <p:cNvSpPr/>
            <p:nvPr/>
          </p:nvSpPr>
          <p:spPr>
            <a:xfrm>
              <a:off x="943464" y="4733093"/>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27" name="pl27"/>
            <p:cNvSpPr/>
            <p:nvPr/>
          </p:nvSpPr>
          <p:spPr>
            <a:xfrm>
              <a:off x="76745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588995"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29301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299703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560252"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64273"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5077"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3855" y="39826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26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2401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2401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14226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290471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507206" y="6120905"/>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69" name="tx69"/>
            <p:cNvSpPr/>
            <p:nvPr/>
          </p:nvSpPr>
          <p:spPr>
            <a:xfrm>
              <a:off x="240936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171814"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4306251"/>
              <a:ext cx="3520101" cy="853685"/>
            </a:xfrm>
            <a:custGeom>
              <a:avLst/>
              <a:pathLst>
                <a:path w="3520101" h="853685">
                  <a:moveTo>
                    <a:pt x="0" y="569123"/>
                  </a:moveTo>
                  <a:lnTo>
                    <a:pt x="140804" y="426842"/>
                  </a:lnTo>
                  <a:lnTo>
                    <a:pt x="281608" y="711404"/>
                  </a:lnTo>
                  <a:lnTo>
                    <a:pt x="422412" y="569123"/>
                  </a:lnTo>
                  <a:lnTo>
                    <a:pt x="563216" y="711404"/>
                  </a:lnTo>
                  <a:lnTo>
                    <a:pt x="704020" y="711404"/>
                  </a:lnTo>
                  <a:lnTo>
                    <a:pt x="844824" y="711404"/>
                  </a:lnTo>
                  <a:lnTo>
                    <a:pt x="985628" y="711404"/>
                  </a:lnTo>
                  <a:lnTo>
                    <a:pt x="1126432" y="711404"/>
                  </a:lnTo>
                  <a:lnTo>
                    <a:pt x="1267236" y="711404"/>
                  </a:lnTo>
                  <a:lnTo>
                    <a:pt x="1408040" y="711404"/>
                  </a:lnTo>
                  <a:lnTo>
                    <a:pt x="1548844" y="711404"/>
                  </a:lnTo>
                  <a:lnTo>
                    <a:pt x="1689648" y="711404"/>
                  </a:lnTo>
                  <a:lnTo>
                    <a:pt x="1830452" y="853685"/>
                  </a:lnTo>
                  <a:lnTo>
                    <a:pt x="1971256" y="711404"/>
                  </a:lnTo>
                  <a:lnTo>
                    <a:pt x="2112061" y="711404"/>
                  </a:lnTo>
                  <a:lnTo>
                    <a:pt x="2252865" y="569123"/>
                  </a:lnTo>
                  <a:lnTo>
                    <a:pt x="2393669" y="284561"/>
                  </a:lnTo>
                  <a:lnTo>
                    <a:pt x="2534473" y="284561"/>
                  </a:lnTo>
                  <a:lnTo>
                    <a:pt x="2675277" y="284561"/>
                  </a:lnTo>
                  <a:lnTo>
                    <a:pt x="2816081" y="142280"/>
                  </a:lnTo>
                  <a:lnTo>
                    <a:pt x="2956885" y="142280"/>
                  </a:lnTo>
                  <a:lnTo>
                    <a:pt x="3097689" y="711404"/>
                  </a:lnTo>
                  <a:lnTo>
                    <a:pt x="3238493" y="0"/>
                  </a:lnTo>
                  <a:lnTo>
                    <a:pt x="3379297" y="284561"/>
                  </a:lnTo>
                  <a:lnTo>
                    <a:pt x="3520101" y="284561"/>
                  </a:lnTo>
                </a:path>
              </a:pathLst>
            </a:custGeom>
            <a:ln w="27101" cap="flat">
              <a:solidFill>
                <a:srgbClr val="0058AB">
                  <a:alpha val="80000"/>
                </a:srgbClr>
              </a:solidFill>
              <a:prstDash val="solid"/>
              <a:round/>
            </a:ln>
          </p:spPr>
          <p:txBody>
            <a:bodyPr/>
            <a:lstStyle/>
            <a:p/>
          </p:txBody>
        </p:sp>
        <p:sp>
          <p:nvSpPr>
            <p:cNvPr id="90" name="pl90"/>
            <p:cNvSpPr/>
            <p:nvPr/>
          </p:nvSpPr>
          <p:spPr>
            <a:xfrm>
              <a:off x="5308715" y="2741161"/>
              <a:ext cx="3520101" cy="1280528"/>
            </a:xfrm>
            <a:custGeom>
              <a:avLst/>
              <a:pathLst>
                <a:path w="3520101" h="1280528">
                  <a:moveTo>
                    <a:pt x="0" y="0"/>
                  </a:moveTo>
                  <a:lnTo>
                    <a:pt x="140804" y="142280"/>
                  </a:lnTo>
                  <a:lnTo>
                    <a:pt x="281608" y="142280"/>
                  </a:lnTo>
                  <a:lnTo>
                    <a:pt x="422412" y="284561"/>
                  </a:lnTo>
                  <a:lnTo>
                    <a:pt x="563216" y="426842"/>
                  </a:lnTo>
                  <a:lnTo>
                    <a:pt x="704020" y="426842"/>
                  </a:lnTo>
                  <a:lnTo>
                    <a:pt x="844824" y="569123"/>
                  </a:lnTo>
                  <a:lnTo>
                    <a:pt x="985628" y="711404"/>
                  </a:lnTo>
                  <a:lnTo>
                    <a:pt x="1126432" y="853685"/>
                  </a:lnTo>
                  <a:lnTo>
                    <a:pt x="1267236" y="995966"/>
                  </a:lnTo>
                  <a:lnTo>
                    <a:pt x="1408040" y="1138247"/>
                  </a:lnTo>
                  <a:lnTo>
                    <a:pt x="1548844" y="1138247"/>
                  </a:lnTo>
                  <a:lnTo>
                    <a:pt x="1689648" y="1138247"/>
                  </a:lnTo>
                  <a:lnTo>
                    <a:pt x="1830452" y="1138247"/>
                  </a:lnTo>
                  <a:lnTo>
                    <a:pt x="1971256" y="1138247"/>
                  </a:lnTo>
                  <a:lnTo>
                    <a:pt x="2112061" y="1280528"/>
                  </a:lnTo>
                  <a:lnTo>
                    <a:pt x="2252865" y="1138247"/>
                  </a:lnTo>
                  <a:lnTo>
                    <a:pt x="2393669" y="1138247"/>
                  </a:lnTo>
                  <a:lnTo>
                    <a:pt x="2534473" y="1280528"/>
                  </a:lnTo>
                  <a:lnTo>
                    <a:pt x="2675277" y="1280528"/>
                  </a:lnTo>
                  <a:lnTo>
                    <a:pt x="2816081" y="1280528"/>
                  </a:lnTo>
                  <a:lnTo>
                    <a:pt x="2956885" y="1138247"/>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91" name="pl91"/>
            <p:cNvSpPr/>
            <p:nvPr/>
          </p:nvSpPr>
          <p:spPr>
            <a:xfrm>
              <a:off x="5308715" y="4021689"/>
              <a:ext cx="3520101" cy="284561"/>
            </a:xfrm>
            <a:custGeom>
              <a:avLst/>
              <a:pathLst>
                <a:path w="3520101" h="284561">
                  <a:moveTo>
                    <a:pt x="0" y="0"/>
                  </a:moveTo>
                  <a:lnTo>
                    <a:pt x="140804" y="0"/>
                  </a:lnTo>
                  <a:lnTo>
                    <a:pt x="281608" y="142280"/>
                  </a:lnTo>
                  <a:lnTo>
                    <a:pt x="422412" y="142280"/>
                  </a:lnTo>
                  <a:lnTo>
                    <a:pt x="563216" y="142280"/>
                  </a:lnTo>
                  <a:lnTo>
                    <a:pt x="704020" y="142280"/>
                  </a:lnTo>
                  <a:lnTo>
                    <a:pt x="844824" y="142280"/>
                  </a:lnTo>
                  <a:lnTo>
                    <a:pt x="985628" y="142280"/>
                  </a:lnTo>
                  <a:lnTo>
                    <a:pt x="1126432" y="142280"/>
                  </a:lnTo>
                  <a:lnTo>
                    <a:pt x="1267236" y="0"/>
                  </a:lnTo>
                  <a:lnTo>
                    <a:pt x="1408040" y="142280"/>
                  </a:lnTo>
                  <a:lnTo>
                    <a:pt x="1548844" y="142280"/>
                  </a:lnTo>
                  <a:lnTo>
                    <a:pt x="1689648" y="142280"/>
                  </a:lnTo>
                  <a:lnTo>
                    <a:pt x="1830452" y="284561"/>
                  </a:lnTo>
                  <a:lnTo>
                    <a:pt x="1971256" y="284561"/>
                  </a:lnTo>
                  <a:lnTo>
                    <a:pt x="2112061" y="284561"/>
                  </a:lnTo>
                  <a:lnTo>
                    <a:pt x="2252865" y="284561"/>
                  </a:lnTo>
                  <a:lnTo>
                    <a:pt x="2393669" y="284561"/>
                  </a:lnTo>
                  <a:lnTo>
                    <a:pt x="2534473" y="284561"/>
                  </a:lnTo>
                  <a:lnTo>
                    <a:pt x="2675277" y="284561"/>
                  </a:lnTo>
                  <a:lnTo>
                    <a:pt x="2816081" y="284561"/>
                  </a:lnTo>
                  <a:lnTo>
                    <a:pt x="2956885" y="284561"/>
                  </a:lnTo>
                  <a:lnTo>
                    <a:pt x="3097689" y="284561"/>
                  </a:lnTo>
                  <a:lnTo>
                    <a:pt x="3238493" y="284561"/>
                  </a:lnTo>
                  <a:lnTo>
                    <a:pt x="3379297" y="284561"/>
                  </a:lnTo>
                  <a:lnTo>
                    <a:pt x="3520101" y="284561"/>
                  </a:lnTo>
                </a:path>
              </a:pathLst>
            </a:custGeom>
            <a:ln w="27101" cap="flat">
              <a:solidFill>
                <a:srgbClr val="00833D">
                  <a:alpha val="80000"/>
                </a:srgbClr>
              </a:solidFill>
              <a:prstDash val="solid"/>
              <a:round/>
            </a:ln>
          </p:spPr>
          <p:txBody>
            <a:bodyPr/>
            <a:lstStyle/>
            <a:p/>
          </p:txBody>
        </p:sp>
        <p:sp>
          <p:nvSpPr>
            <p:cNvPr id="92" name="pl92"/>
            <p:cNvSpPr/>
            <p:nvPr/>
          </p:nvSpPr>
          <p:spPr>
            <a:xfrm>
              <a:off x="5308715" y="4306251"/>
              <a:ext cx="3520101" cy="853685"/>
            </a:xfrm>
            <a:custGeom>
              <a:avLst/>
              <a:pathLst>
                <a:path w="3520101" h="853685">
                  <a:moveTo>
                    <a:pt x="0" y="569123"/>
                  </a:moveTo>
                  <a:lnTo>
                    <a:pt x="140804" y="426842"/>
                  </a:lnTo>
                  <a:lnTo>
                    <a:pt x="281608" y="711404"/>
                  </a:lnTo>
                  <a:lnTo>
                    <a:pt x="422412" y="569123"/>
                  </a:lnTo>
                  <a:lnTo>
                    <a:pt x="563216" y="711404"/>
                  </a:lnTo>
                  <a:lnTo>
                    <a:pt x="704020" y="711404"/>
                  </a:lnTo>
                  <a:lnTo>
                    <a:pt x="844824" y="711404"/>
                  </a:lnTo>
                  <a:lnTo>
                    <a:pt x="985628" y="711404"/>
                  </a:lnTo>
                  <a:lnTo>
                    <a:pt x="1126432" y="711404"/>
                  </a:lnTo>
                  <a:lnTo>
                    <a:pt x="1267236" y="711404"/>
                  </a:lnTo>
                  <a:lnTo>
                    <a:pt x="1408040" y="711404"/>
                  </a:lnTo>
                  <a:lnTo>
                    <a:pt x="1548844" y="711404"/>
                  </a:lnTo>
                  <a:lnTo>
                    <a:pt x="1689648" y="711404"/>
                  </a:lnTo>
                  <a:lnTo>
                    <a:pt x="1830452" y="853685"/>
                  </a:lnTo>
                  <a:lnTo>
                    <a:pt x="1971256" y="711404"/>
                  </a:lnTo>
                  <a:lnTo>
                    <a:pt x="2112061" y="711404"/>
                  </a:lnTo>
                  <a:lnTo>
                    <a:pt x="2252865" y="569123"/>
                  </a:lnTo>
                  <a:lnTo>
                    <a:pt x="2393669" y="284561"/>
                  </a:lnTo>
                  <a:lnTo>
                    <a:pt x="2534473" y="284561"/>
                  </a:lnTo>
                  <a:lnTo>
                    <a:pt x="2675277" y="284561"/>
                  </a:lnTo>
                  <a:lnTo>
                    <a:pt x="2816081" y="142280"/>
                  </a:lnTo>
                  <a:lnTo>
                    <a:pt x="2956885" y="142280"/>
                  </a:lnTo>
                  <a:lnTo>
                    <a:pt x="3097689" y="711404"/>
                  </a:lnTo>
                  <a:lnTo>
                    <a:pt x="3238493" y="0"/>
                  </a:lnTo>
                  <a:lnTo>
                    <a:pt x="3379297" y="284561"/>
                  </a:lnTo>
                  <a:lnTo>
                    <a:pt x="3520101" y="284561"/>
                  </a:lnTo>
                </a:path>
              </a:pathLst>
            </a:custGeom>
            <a:ln w="43362" cap="flat">
              <a:solidFill>
                <a:srgbClr val="000000">
                  <a:alpha val="100000"/>
                </a:srgbClr>
              </a:solidFill>
              <a:prstDash val="solid"/>
              <a:round/>
            </a:ln>
          </p:spPr>
          <p:txBody>
            <a:bodyPr/>
            <a:lstStyle/>
            <a:p/>
          </p:txBody>
        </p:sp>
        <p:sp>
          <p:nvSpPr>
            <p:cNvPr id="93" name="pl93"/>
            <p:cNvSpPr/>
            <p:nvPr/>
          </p:nvSpPr>
          <p:spPr>
            <a:xfrm>
              <a:off x="5308715" y="4306251"/>
              <a:ext cx="3520101" cy="853685"/>
            </a:xfrm>
            <a:custGeom>
              <a:avLst/>
              <a:pathLst>
                <a:path w="3520101" h="853685">
                  <a:moveTo>
                    <a:pt x="0" y="569123"/>
                  </a:moveTo>
                  <a:lnTo>
                    <a:pt x="140804" y="426842"/>
                  </a:lnTo>
                  <a:lnTo>
                    <a:pt x="281608" y="711404"/>
                  </a:lnTo>
                  <a:lnTo>
                    <a:pt x="422412" y="569123"/>
                  </a:lnTo>
                  <a:lnTo>
                    <a:pt x="563216" y="711404"/>
                  </a:lnTo>
                  <a:lnTo>
                    <a:pt x="704020" y="711404"/>
                  </a:lnTo>
                  <a:lnTo>
                    <a:pt x="844824" y="711404"/>
                  </a:lnTo>
                  <a:lnTo>
                    <a:pt x="985628" y="711404"/>
                  </a:lnTo>
                  <a:lnTo>
                    <a:pt x="1126432" y="711404"/>
                  </a:lnTo>
                  <a:lnTo>
                    <a:pt x="1267236" y="711404"/>
                  </a:lnTo>
                  <a:lnTo>
                    <a:pt x="1408040" y="711404"/>
                  </a:lnTo>
                  <a:lnTo>
                    <a:pt x="1548844" y="711404"/>
                  </a:lnTo>
                  <a:lnTo>
                    <a:pt x="1689648" y="711404"/>
                  </a:lnTo>
                  <a:lnTo>
                    <a:pt x="1830452" y="853685"/>
                  </a:lnTo>
                  <a:lnTo>
                    <a:pt x="1971256" y="711404"/>
                  </a:lnTo>
                  <a:lnTo>
                    <a:pt x="2112061" y="711404"/>
                  </a:lnTo>
                  <a:lnTo>
                    <a:pt x="2252865" y="569123"/>
                  </a:lnTo>
                  <a:lnTo>
                    <a:pt x="2393669" y="284561"/>
                  </a:lnTo>
                  <a:lnTo>
                    <a:pt x="2534473" y="284561"/>
                  </a:lnTo>
                  <a:lnTo>
                    <a:pt x="2675277" y="284561"/>
                  </a:lnTo>
                  <a:lnTo>
                    <a:pt x="2816081" y="142280"/>
                  </a:lnTo>
                  <a:lnTo>
                    <a:pt x="2956885" y="142280"/>
                  </a:lnTo>
                  <a:lnTo>
                    <a:pt x="3097689" y="711404"/>
                  </a:lnTo>
                  <a:lnTo>
                    <a:pt x="3238493" y="0"/>
                  </a:lnTo>
                  <a:lnTo>
                    <a:pt x="3379297" y="284561"/>
                  </a:lnTo>
                  <a:lnTo>
                    <a:pt x="3520101" y="284561"/>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44853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59081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59081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59081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33379" y="438196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63733" y="4412022"/>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5937400" y="452424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67753" y="455430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6641420" y="452424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71774" y="455430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8" name="pg108"/>
            <p:cNvSpPr/>
            <p:nvPr/>
          </p:nvSpPr>
          <p:spPr>
            <a:xfrm>
              <a:off x="7345441" y="452424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75794" y="455430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7925503"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29524"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0328"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6" name="tx116"/>
            <p:cNvSpPr/>
            <p:nvPr/>
          </p:nvSpPr>
          <p:spPr>
            <a:xfrm>
              <a:off x="8889106" y="3838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26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5006511"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6053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6053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50751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26996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872456" y="6120905"/>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136" name="tx136"/>
            <p:cNvSpPr/>
            <p:nvPr/>
          </p:nvSpPr>
          <p:spPr>
            <a:xfrm>
              <a:off x="677461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537065"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Australia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(1%) in Australia, indicating very good ability to deliver the primary series early on, but good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92773"/>
              <a:ext cx="2135265" cy="69513"/>
            </a:xfrm>
            <a:custGeom>
              <a:avLst/>
              <a:pathLst>
                <a:path w="2135265" h="69513">
                  <a:moveTo>
                    <a:pt x="0" y="69513"/>
                  </a:moveTo>
                  <a:lnTo>
                    <a:pt x="85410" y="41708"/>
                  </a:lnTo>
                  <a:lnTo>
                    <a:pt x="170821" y="41708"/>
                  </a:lnTo>
                  <a:lnTo>
                    <a:pt x="256231" y="27805"/>
                  </a:lnTo>
                  <a:lnTo>
                    <a:pt x="341642" y="41708"/>
                  </a:lnTo>
                  <a:lnTo>
                    <a:pt x="427053" y="41708"/>
                  </a:lnTo>
                  <a:lnTo>
                    <a:pt x="512463" y="41708"/>
                  </a:lnTo>
                  <a:lnTo>
                    <a:pt x="597874" y="41708"/>
                  </a:lnTo>
                  <a:lnTo>
                    <a:pt x="683284" y="41708"/>
                  </a:lnTo>
                  <a:lnTo>
                    <a:pt x="768695" y="41708"/>
                  </a:lnTo>
                  <a:lnTo>
                    <a:pt x="854106" y="41708"/>
                  </a:lnTo>
                  <a:lnTo>
                    <a:pt x="939516" y="41708"/>
                  </a:lnTo>
                  <a:lnTo>
                    <a:pt x="1024927" y="41708"/>
                  </a:lnTo>
                  <a:lnTo>
                    <a:pt x="1110337" y="55610"/>
                  </a:lnTo>
                  <a:lnTo>
                    <a:pt x="1195748" y="41708"/>
                  </a:lnTo>
                  <a:lnTo>
                    <a:pt x="1281159" y="27805"/>
                  </a:lnTo>
                  <a:lnTo>
                    <a:pt x="1366569" y="13902"/>
                  </a:lnTo>
                  <a:lnTo>
                    <a:pt x="1451980" y="0"/>
                  </a:lnTo>
                  <a:lnTo>
                    <a:pt x="1537390" y="0"/>
                  </a:lnTo>
                  <a:lnTo>
                    <a:pt x="1622801" y="0"/>
                  </a:lnTo>
                  <a:lnTo>
                    <a:pt x="1708212" y="0"/>
                  </a:lnTo>
                  <a:lnTo>
                    <a:pt x="1793622" y="0"/>
                  </a:lnTo>
                  <a:lnTo>
                    <a:pt x="1879033" y="13902"/>
                  </a:lnTo>
                  <a:lnTo>
                    <a:pt x="1964443" y="13902"/>
                  </a:lnTo>
                  <a:lnTo>
                    <a:pt x="2049854" y="27805"/>
                  </a:lnTo>
                  <a:lnTo>
                    <a:pt x="2135265" y="4170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223926"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tx52"/>
            <p:cNvSpPr/>
            <p:nvPr/>
          </p:nvSpPr>
          <p:spPr>
            <a:xfrm>
              <a:off x="2624645"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45544"/>
              <a:ext cx="2135265" cy="69513"/>
            </a:xfrm>
            <a:custGeom>
              <a:avLst/>
              <a:pathLst>
                <a:path w="2135265" h="69513">
                  <a:moveTo>
                    <a:pt x="0" y="69513"/>
                  </a:moveTo>
                  <a:lnTo>
                    <a:pt x="85410" y="55610"/>
                  </a:lnTo>
                  <a:lnTo>
                    <a:pt x="170821" y="27805"/>
                  </a:lnTo>
                  <a:lnTo>
                    <a:pt x="256231" y="27805"/>
                  </a:lnTo>
                  <a:lnTo>
                    <a:pt x="341642" y="27805"/>
                  </a:lnTo>
                  <a:lnTo>
                    <a:pt x="427053" y="27805"/>
                  </a:lnTo>
                  <a:lnTo>
                    <a:pt x="512463" y="27805"/>
                  </a:lnTo>
                  <a:lnTo>
                    <a:pt x="597874" y="27805"/>
                  </a:lnTo>
                  <a:lnTo>
                    <a:pt x="683284" y="27805"/>
                  </a:lnTo>
                  <a:lnTo>
                    <a:pt x="768695" y="27805"/>
                  </a:lnTo>
                  <a:lnTo>
                    <a:pt x="854106" y="27805"/>
                  </a:lnTo>
                  <a:lnTo>
                    <a:pt x="939516" y="27805"/>
                  </a:lnTo>
                  <a:lnTo>
                    <a:pt x="1024927" y="27805"/>
                  </a:lnTo>
                  <a:lnTo>
                    <a:pt x="1110337" y="27805"/>
                  </a:lnTo>
                  <a:lnTo>
                    <a:pt x="1195748" y="27805"/>
                  </a:lnTo>
                  <a:lnTo>
                    <a:pt x="1281159" y="13902"/>
                  </a:lnTo>
                  <a:lnTo>
                    <a:pt x="1366569" y="13902"/>
                  </a:lnTo>
                  <a:lnTo>
                    <a:pt x="1451980" y="27805"/>
                  </a:lnTo>
                  <a:lnTo>
                    <a:pt x="1537390" y="27805"/>
                  </a:lnTo>
                  <a:lnTo>
                    <a:pt x="1622801" y="27805"/>
                  </a:lnTo>
                  <a:lnTo>
                    <a:pt x="1708212" y="41708"/>
                  </a:lnTo>
                  <a:lnTo>
                    <a:pt x="1793622" y="41708"/>
                  </a:lnTo>
                  <a:lnTo>
                    <a:pt x="1879033" y="0"/>
                  </a:lnTo>
                  <a:lnTo>
                    <a:pt x="1964443" y="69513"/>
                  </a:lnTo>
                  <a:lnTo>
                    <a:pt x="2049854" y="55610"/>
                  </a:lnTo>
                  <a:lnTo>
                    <a:pt x="2135265" y="69513"/>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1" name="tx101"/>
            <p:cNvSpPr/>
            <p:nvPr/>
          </p:nvSpPr>
          <p:spPr>
            <a:xfrm>
              <a:off x="3223926"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2" name="tx102"/>
            <p:cNvSpPr/>
            <p:nvPr/>
          </p:nvSpPr>
          <p:spPr>
            <a:xfrm>
              <a:off x="2624645"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3" name="tx103"/>
            <p:cNvSpPr/>
            <p:nvPr/>
          </p:nvSpPr>
          <p:spPr>
            <a:xfrm>
              <a:off x="3051698"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92773"/>
              <a:ext cx="2135265" cy="69513"/>
            </a:xfrm>
            <a:custGeom>
              <a:avLst/>
              <a:pathLst>
                <a:path w="2135265" h="69513">
                  <a:moveTo>
                    <a:pt x="0" y="69513"/>
                  </a:moveTo>
                  <a:lnTo>
                    <a:pt x="85410" y="41708"/>
                  </a:lnTo>
                  <a:lnTo>
                    <a:pt x="170821" y="41708"/>
                  </a:lnTo>
                  <a:lnTo>
                    <a:pt x="256231" y="27805"/>
                  </a:lnTo>
                  <a:lnTo>
                    <a:pt x="341642" y="41708"/>
                  </a:lnTo>
                  <a:lnTo>
                    <a:pt x="427053" y="41708"/>
                  </a:lnTo>
                  <a:lnTo>
                    <a:pt x="512463" y="41708"/>
                  </a:lnTo>
                  <a:lnTo>
                    <a:pt x="597874" y="41708"/>
                  </a:lnTo>
                  <a:lnTo>
                    <a:pt x="683284" y="41708"/>
                  </a:lnTo>
                  <a:lnTo>
                    <a:pt x="768695" y="41708"/>
                  </a:lnTo>
                  <a:lnTo>
                    <a:pt x="854106" y="41708"/>
                  </a:lnTo>
                  <a:lnTo>
                    <a:pt x="939516" y="41708"/>
                  </a:lnTo>
                  <a:lnTo>
                    <a:pt x="1024927" y="41708"/>
                  </a:lnTo>
                  <a:lnTo>
                    <a:pt x="1110337" y="55610"/>
                  </a:lnTo>
                  <a:lnTo>
                    <a:pt x="1195748" y="41708"/>
                  </a:lnTo>
                  <a:lnTo>
                    <a:pt x="1281159" y="27805"/>
                  </a:lnTo>
                  <a:lnTo>
                    <a:pt x="1366569" y="13902"/>
                  </a:lnTo>
                  <a:lnTo>
                    <a:pt x="1451980" y="0"/>
                  </a:lnTo>
                  <a:lnTo>
                    <a:pt x="1537390" y="0"/>
                  </a:lnTo>
                  <a:lnTo>
                    <a:pt x="1622801" y="0"/>
                  </a:lnTo>
                  <a:lnTo>
                    <a:pt x="1708212" y="0"/>
                  </a:lnTo>
                  <a:lnTo>
                    <a:pt x="1793622" y="0"/>
                  </a:lnTo>
                  <a:lnTo>
                    <a:pt x="1879033" y="13902"/>
                  </a:lnTo>
                  <a:lnTo>
                    <a:pt x="1964443" y="13902"/>
                  </a:lnTo>
                  <a:lnTo>
                    <a:pt x="2049854" y="27805"/>
                  </a:lnTo>
                  <a:lnTo>
                    <a:pt x="2135265" y="41708"/>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51" name="tx151"/>
            <p:cNvSpPr/>
            <p:nvPr/>
          </p:nvSpPr>
          <p:spPr>
            <a:xfrm>
              <a:off x="6018113"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52" name="tx152"/>
            <p:cNvSpPr/>
            <p:nvPr/>
          </p:nvSpPr>
          <p:spPr>
            <a:xfrm>
              <a:off x="5418832"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53" name="tx153"/>
            <p:cNvSpPr/>
            <p:nvPr/>
          </p:nvSpPr>
          <p:spPr>
            <a:xfrm>
              <a:off x="5845885"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191934" y="4073350"/>
              <a:ext cx="1793622" cy="194637"/>
            </a:xfrm>
            <a:custGeom>
              <a:avLst/>
              <a:pathLst>
                <a:path w="1793622" h="194637">
                  <a:moveTo>
                    <a:pt x="0" y="125124"/>
                  </a:moveTo>
                  <a:lnTo>
                    <a:pt x="85410" y="125124"/>
                  </a:lnTo>
                  <a:lnTo>
                    <a:pt x="170821" y="97318"/>
                  </a:lnTo>
                  <a:lnTo>
                    <a:pt x="256231" y="69513"/>
                  </a:lnTo>
                  <a:lnTo>
                    <a:pt x="341642" y="194637"/>
                  </a:lnTo>
                  <a:lnTo>
                    <a:pt x="427053" y="166832"/>
                  </a:lnTo>
                  <a:lnTo>
                    <a:pt x="512463" y="83416"/>
                  </a:lnTo>
                  <a:lnTo>
                    <a:pt x="597874" y="55610"/>
                  </a:lnTo>
                  <a:lnTo>
                    <a:pt x="683284" y="41708"/>
                  </a:lnTo>
                  <a:lnTo>
                    <a:pt x="768695" y="27805"/>
                  </a:lnTo>
                  <a:lnTo>
                    <a:pt x="854106" y="13902"/>
                  </a:lnTo>
                  <a:lnTo>
                    <a:pt x="939516" y="13902"/>
                  </a:lnTo>
                  <a:lnTo>
                    <a:pt x="1024927" y="0"/>
                  </a:lnTo>
                  <a:lnTo>
                    <a:pt x="1110337" y="13902"/>
                  </a:lnTo>
                  <a:lnTo>
                    <a:pt x="1195748" y="13902"/>
                  </a:lnTo>
                  <a:lnTo>
                    <a:pt x="1281159" y="0"/>
                  </a:lnTo>
                  <a:lnTo>
                    <a:pt x="1366569" y="0"/>
                  </a:lnTo>
                  <a:lnTo>
                    <a:pt x="1451980" y="0"/>
                  </a:lnTo>
                  <a:lnTo>
                    <a:pt x="1537390" y="41708"/>
                  </a:lnTo>
                  <a:lnTo>
                    <a:pt x="1622801" y="13902"/>
                  </a:lnTo>
                  <a:lnTo>
                    <a:pt x="1708212" y="27805"/>
                  </a:lnTo>
                  <a:lnTo>
                    <a:pt x="1793622" y="41708"/>
                  </a:lnTo>
                </a:path>
              </a:pathLst>
            </a:custGeom>
            <a:ln w="27101" cap="flat">
              <a:solidFill>
                <a:srgbClr val="1CABE2">
                  <a:alpha val="100000"/>
                </a:srgbClr>
              </a:solidFill>
              <a:prstDash val="solid"/>
              <a:round/>
            </a:ln>
          </p:spPr>
          <p:txBody>
            <a:bodyPr/>
            <a:lstStyle/>
            <a:p/>
          </p:txBody>
        </p:sp>
        <p:sp>
          <p:nvSpPr>
            <p:cNvPr id="174" name="pt174"/>
            <p:cNvSpPr/>
            <p:nvPr/>
          </p:nvSpPr>
          <p:spPr>
            <a:xfrm>
              <a:off x="4173883"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259294"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344705"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430115"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515526"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600936"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686347"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77175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85716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94257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02798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11340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19881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28422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36963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45504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54045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62586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71127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79668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88209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967506"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tx196"/>
            <p:cNvSpPr/>
            <p:nvPr/>
          </p:nvSpPr>
          <p:spPr>
            <a:xfrm>
              <a:off x="4040004" y="4106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7" name="tx197"/>
            <p:cNvSpPr/>
            <p:nvPr/>
          </p:nvSpPr>
          <p:spPr>
            <a:xfrm>
              <a:off x="6018113"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8" name="tx198"/>
            <p:cNvSpPr/>
            <p:nvPr/>
          </p:nvSpPr>
          <p:spPr>
            <a:xfrm>
              <a:off x="5418832"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9" name="tx199"/>
            <p:cNvSpPr/>
            <p:nvPr/>
          </p:nvSpPr>
          <p:spPr>
            <a:xfrm>
              <a:off x="5845885"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00" name="pl200"/>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925638" y="2092773"/>
              <a:ext cx="854106" cy="27805"/>
            </a:xfrm>
            <a:custGeom>
              <a:avLst/>
              <a:pathLst>
                <a:path w="854106" h="27805">
                  <a:moveTo>
                    <a:pt x="0" y="27805"/>
                  </a:moveTo>
                  <a:lnTo>
                    <a:pt x="85410" y="13902"/>
                  </a:lnTo>
                  <a:lnTo>
                    <a:pt x="170821" y="0"/>
                  </a:lnTo>
                  <a:lnTo>
                    <a:pt x="256231" y="0"/>
                  </a:lnTo>
                  <a:lnTo>
                    <a:pt x="341642" y="0"/>
                  </a:lnTo>
                  <a:lnTo>
                    <a:pt x="427053" y="0"/>
                  </a:lnTo>
                  <a:lnTo>
                    <a:pt x="512463" y="0"/>
                  </a:lnTo>
                  <a:lnTo>
                    <a:pt x="597874" y="13902"/>
                  </a:lnTo>
                  <a:lnTo>
                    <a:pt x="683284" y="13902"/>
                  </a:lnTo>
                  <a:lnTo>
                    <a:pt x="768695" y="13902"/>
                  </a:lnTo>
                  <a:lnTo>
                    <a:pt x="854106" y="27805"/>
                  </a:lnTo>
                </a:path>
              </a:pathLst>
            </a:custGeom>
            <a:ln w="27101" cap="flat">
              <a:solidFill>
                <a:srgbClr val="1CABE2">
                  <a:alpha val="100000"/>
                </a:srgbClr>
              </a:solidFill>
              <a:prstDash val="solid"/>
              <a:round/>
            </a:ln>
          </p:spPr>
          <p:txBody>
            <a:bodyPr/>
            <a:lstStyle/>
            <a:p/>
          </p:txBody>
        </p:sp>
        <p:sp>
          <p:nvSpPr>
            <p:cNvPr id="220" name="pt220"/>
            <p:cNvSpPr/>
            <p:nvPr/>
          </p:nvSpPr>
          <p:spPr>
            <a:xfrm>
              <a:off x="790758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99299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07840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1638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24923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33464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42005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50546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59087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67628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76169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tx231"/>
            <p:cNvSpPr/>
            <p:nvPr/>
          </p:nvSpPr>
          <p:spPr>
            <a:xfrm>
              <a:off x="7773708"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2" name="tx232"/>
            <p:cNvSpPr/>
            <p:nvPr/>
          </p:nvSpPr>
          <p:spPr>
            <a:xfrm>
              <a:off x="8812300"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3" name="tx233"/>
            <p:cNvSpPr/>
            <p:nvPr/>
          </p:nvSpPr>
          <p:spPr>
            <a:xfrm>
              <a:off x="8213020"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4" name="tx234"/>
            <p:cNvSpPr/>
            <p:nvPr/>
          </p:nvSpPr>
          <p:spPr>
            <a:xfrm>
              <a:off x="8640073"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5" name="pl235"/>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327764" y="4059447"/>
              <a:ext cx="1451980" cy="375372"/>
            </a:xfrm>
            <a:custGeom>
              <a:avLst/>
              <a:pathLst>
                <a:path w="1451980" h="375372">
                  <a:moveTo>
                    <a:pt x="0" y="194637"/>
                  </a:moveTo>
                  <a:lnTo>
                    <a:pt x="85410" y="180734"/>
                  </a:lnTo>
                  <a:lnTo>
                    <a:pt x="170821" y="152929"/>
                  </a:lnTo>
                  <a:lnTo>
                    <a:pt x="256231" y="139026"/>
                  </a:lnTo>
                  <a:lnTo>
                    <a:pt x="341642" y="152929"/>
                  </a:lnTo>
                  <a:lnTo>
                    <a:pt x="427053" y="152929"/>
                  </a:lnTo>
                  <a:lnTo>
                    <a:pt x="512463" y="152929"/>
                  </a:lnTo>
                  <a:lnTo>
                    <a:pt x="597874" y="139026"/>
                  </a:lnTo>
                  <a:lnTo>
                    <a:pt x="683284" y="111221"/>
                  </a:lnTo>
                  <a:lnTo>
                    <a:pt x="768695" y="83416"/>
                  </a:lnTo>
                  <a:lnTo>
                    <a:pt x="854106" y="69513"/>
                  </a:lnTo>
                  <a:lnTo>
                    <a:pt x="939516" y="41708"/>
                  </a:lnTo>
                  <a:lnTo>
                    <a:pt x="1024927" y="27805"/>
                  </a:lnTo>
                  <a:lnTo>
                    <a:pt x="1110337" y="0"/>
                  </a:lnTo>
                  <a:lnTo>
                    <a:pt x="1195748" y="97318"/>
                  </a:lnTo>
                  <a:lnTo>
                    <a:pt x="1281159" y="111221"/>
                  </a:lnTo>
                  <a:lnTo>
                    <a:pt x="1366569" y="375372"/>
                  </a:lnTo>
                  <a:lnTo>
                    <a:pt x="1451980" y="375372"/>
                  </a:lnTo>
                </a:path>
              </a:pathLst>
            </a:custGeom>
            <a:ln w="27101" cap="flat">
              <a:solidFill>
                <a:srgbClr val="1CABE2">
                  <a:alpha val="100000"/>
                </a:srgbClr>
              </a:solidFill>
              <a:prstDash val="solid"/>
              <a:round/>
            </a:ln>
          </p:spPr>
          <p:txBody>
            <a:bodyPr/>
            <a:lstStyle/>
            <a:p/>
          </p:txBody>
        </p:sp>
        <p:sp>
          <p:nvSpPr>
            <p:cNvPr id="255" name="pt255"/>
            <p:cNvSpPr/>
            <p:nvPr/>
          </p:nvSpPr>
          <p:spPr>
            <a:xfrm>
              <a:off x="7309713"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395124"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480534"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565945"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651355"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736766"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822177"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07587"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99299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07840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16381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24923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33464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42005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05461"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590872"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676283"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761693"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tx273"/>
            <p:cNvSpPr/>
            <p:nvPr/>
          </p:nvSpPr>
          <p:spPr>
            <a:xfrm>
              <a:off x="7175834" y="41618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74" name="tx274"/>
            <p:cNvSpPr/>
            <p:nvPr/>
          </p:nvSpPr>
          <p:spPr>
            <a:xfrm>
              <a:off x="8812300" y="43425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75" name="tx275"/>
            <p:cNvSpPr/>
            <p:nvPr/>
          </p:nvSpPr>
          <p:spPr>
            <a:xfrm>
              <a:off x="8213020"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6" name="tx276"/>
            <p:cNvSpPr/>
            <p:nvPr/>
          </p:nvSpPr>
          <p:spPr>
            <a:xfrm>
              <a:off x="8640073" y="42936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77" name="tx277"/>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8" name="tx278"/>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9" name="tx279"/>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80" name="tx280"/>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1" name="tx281"/>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2" name="tx282"/>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3" name="tx28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4" name="tx28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5" name="tx28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6" name="tx28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7" name="tx28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8" name="tx28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9" name="tx28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0" name="tx290"/>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1" name="tx291"/>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2" name="tx292"/>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3" name="tx293"/>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4" name="tx294"/>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5" name="tx295"/>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6" name="tx296"/>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7" name="tx297"/>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8" name="tx298"/>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9" name="tx299"/>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0" name="tx300"/>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1" name="tx301"/>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2" name="tx302"/>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3" name="tx303"/>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4" name="tx304"/>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1" name="tx311"/>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2" name="tx312"/>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3" name="tx313"/>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4" name="tx314"/>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5" name="tx315"/>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6" name="tx316"/>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7" name="pt317"/>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tx318"/>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9" name="tx319"/>
            <p:cNvSpPr/>
            <p:nvPr/>
          </p:nvSpPr>
          <p:spPr>
            <a:xfrm>
              <a:off x="2350568" y="1330710"/>
              <a:ext cx="51347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Australia, 2000-2025</a:t>
              </a:r>
            </a:p>
          </p:txBody>
        </p:sp>
        <p:sp>
          <p:nvSpPr>
            <p:cNvPr id="320" name="tx32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1" name="tx32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(68%), followed by MCV1 and MCV2 (91%).
Compared to 2019, coverage of 6 vaccines decreased (DTP1, DTP3, IPV1, MCV1, MCV2 and ROTAC).
Compared to 2024, coverage of 5 vaccines decreased (DTP1, DTP3, IPV1, MCV1 and MCV2) and one vaccine remained constant (ROTAC).</a:t>
            </a:r>
          </a:p>
        </p:txBody>
      </p:sp>
      <p:sp>
        <p:nvSpPr>
          <p:cNvPr id="3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Australia had its lowest coverage in ROTAC (68%), while most other routine vaccines clustered around 91-93%; 6 antigens decreased since 2019, and 5 antigens decreased since 2024.</a:t>
            </a:r>
          </a:p>
        </p:txBody>
      </p:sp>
      <p:grpSp xmlns:pic="http://schemas.openxmlformats.org/drawingml/2006/picture">
        <p:nvGrpSpPr>
          <p:cNvPr id="324" name=""/>
          <p:cNvGrpSpPr/>
          <p:nvPr/>
        </p:nvGrpSpPr>
        <p:grpSpPr>
          <a:xfrm>
            <a:off x="292608" y="1097280"/>
            <a:ext cx="8595360" cy="28575"/>
            <a:chOff x="292608" y="1097280"/>
            <a:chExt cx="8595360" cy="28575"/>
          </a:xfrm>
        </p:grpSpPr>
        <p:sp>
          <p:nvSpPr>
            <p:cNvPr id="32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237248"/>
            </a:xfrm>
            <a:custGeom>
              <a:avLst/>
              <a:pathLst>
                <a:path w="6518190" h="237248">
                  <a:moveTo>
                    <a:pt x="0" y="237248"/>
                  </a:moveTo>
                  <a:lnTo>
                    <a:pt x="260727" y="142348"/>
                  </a:lnTo>
                  <a:lnTo>
                    <a:pt x="521455" y="142348"/>
                  </a:lnTo>
                  <a:lnTo>
                    <a:pt x="782182" y="94899"/>
                  </a:lnTo>
                  <a:lnTo>
                    <a:pt x="1042910" y="142348"/>
                  </a:lnTo>
                  <a:lnTo>
                    <a:pt x="1303638" y="142348"/>
                  </a:lnTo>
                  <a:lnTo>
                    <a:pt x="1564365" y="142348"/>
                  </a:lnTo>
                  <a:lnTo>
                    <a:pt x="1825093" y="142348"/>
                  </a:lnTo>
                  <a:lnTo>
                    <a:pt x="2085820" y="142348"/>
                  </a:lnTo>
                  <a:lnTo>
                    <a:pt x="2346548" y="142348"/>
                  </a:lnTo>
                  <a:lnTo>
                    <a:pt x="2607276" y="142348"/>
                  </a:lnTo>
                  <a:lnTo>
                    <a:pt x="2868003" y="142348"/>
                  </a:lnTo>
                  <a:lnTo>
                    <a:pt x="3128731" y="142348"/>
                  </a:lnTo>
                  <a:lnTo>
                    <a:pt x="3389458" y="189798"/>
                  </a:lnTo>
                  <a:lnTo>
                    <a:pt x="3650186" y="142348"/>
                  </a:lnTo>
                  <a:lnTo>
                    <a:pt x="3910914" y="94899"/>
                  </a:lnTo>
                  <a:lnTo>
                    <a:pt x="4171641" y="47449"/>
                  </a:lnTo>
                  <a:lnTo>
                    <a:pt x="4432369" y="0"/>
                  </a:lnTo>
                  <a:lnTo>
                    <a:pt x="4693096" y="0"/>
                  </a:lnTo>
                  <a:lnTo>
                    <a:pt x="4953824" y="0"/>
                  </a:lnTo>
                  <a:lnTo>
                    <a:pt x="5214552" y="0"/>
                  </a:lnTo>
                  <a:lnTo>
                    <a:pt x="5475279" y="0"/>
                  </a:lnTo>
                  <a:lnTo>
                    <a:pt x="5736007" y="47449"/>
                  </a:lnTo>
                  <a:lnTo>
                    <a:pt x="5996734" y="47449"/>
                  </a:lnTo>
                  <a:lnTo>
                    <a:pt x="6257462" y="94899"/>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395982" y="1120597"/>
              <a:ext cx="6257462" cy="189798"/>
            </a:xfrm>
            <a:custGeom>
              <a:avLst/>
              <a:pathLst>
                <a:path w="6257462" h="189798">
                  <a:moveTo>
                    <a:pt x="0" y="47449"/>
                  </a:moveTo>
                  <a:lnTo>
                    <a:pt x="260727" y="0"/>
                  </a:lnTo>
                  <a:lnTo>
                    <a:pt x="521455" y="0"/>
                  </a:lnTo>
                  <a:lnTo>
                    <a:pt x="782182" y="0"/>
                  </a:lnTo>
                  <a:lnTo>
                    <a:pt x="1042910" y="0"/>
                  </a:lnTo>
                  <a:lnTo>
                    <a:pt x="1303638" y="0"/>
                  </a:lnTo>
                  <a:lnTo>
                    <a:pt x="1564365" y="47449"/>
                  </a:lnTo>
                  <a:lnTo>
                    <a:pt x="1825093" y="47449"/>
                  </a:lnTo>
                  <a:lnTo>
                    <a:pt x="2085820" y="47449"/>
                  </a:lnTo>
                  <a:lnTo>
                    <a:pt x="2346548" y="142348"/>
                  </a:lnTo>
                  <a:lnTo>
                    <a:pt x="2607276" y="142348"/>
                  </a:lnTo>
                  <a:lnTo>
                    <a:pt x="2868003" y="142348"/>
                  </a:lnTo>
                  <a:lnTo>
                    <a:pt x="3128731" y="189798"/>
                  </a:lnTo>
                  <a:lnTo>
                    <a:pt x="3389458" y="189798"/>
                  </a:lnTo>
                  <a:lnTo>
                    <a:pt x="3650186" y="94899"/>
                  </a:lnTo>
                  <a:lnTo>
                    <a:pt x="3910914" y="47449"/>
                  </a:lnTo>
                  <a:lnTo>
                    <a:pt x="4171641" y="0"/>
                  </a:lnTo>
                  <a:lnTo>
                    <a:pt x="4432369" y="0"/>
                  </a:lnTo>
                  <a:lnTo>
                    <a:pt x="4693096" y="0"/>
                  </a:lnTo>
                  <a:lnTo>
                    <a:pt x="4953824" y="0"/>
                  </a:lnTo>
                  <a:lnTo>
                    <a:pt x="5214552" y="0"/>
                  </a:lnTo>
                  <a:lnTo>
                    <a:pt x="5475279" y="47449"/>
                  </a:lnTo>
                  <a:lnTo>
                    <a:pt x="5736007" y="47449"/>
                  </a:lnTo>
                  <a:lnTo>
                    <a:pt x="5996734" y="0"/>
                  </a:lnTo>
                  <a:lnTo>
                    <a:pt x="6257462" y="47449"/>
                  </a:lnTo>
                </a:path>
              </a:pathLst>
            </a:custGeom>
            <a:ln w="27101" cap="flat">
              <a:solidFill>
                <a:srgbClr val="80BD41">
                  <a:alpha val="100000"/>
                </a:srgbClr>
              </a:solidFill>
              <a:prstDash val="solid"/>
              <a:round/>
            </a:ln>
          </p:spPr>
          <p:txBody>
            <a:bodyPr/>
            <a:lstStyle/>
            <a:p/>
          </p:txBody>
        </p:sp>
        <p:sp>
          <p:nvSpPr>
            <p:cNvPr id="40" name="pl40"/>
            <p:cNvSpPr/>
            <p:nvPr/>
          </p:nvSpPr>
          <p:spPr>
            <a:xfrm>
              <a:off x="1135255" y="1120597"/>
              <a:ext cx="6518190" cy="237248"/>
            </a:xfrm>
            <a:custGeom>
              <a:avLst/>
              <a:pathLst>
                <a:path w="6518190" h="237248">
                  <a:moveTo>
                    <a:pt x="0" y="237248"/>
                  </a:moveTo>
                  <a:lnTo>
                    <a:pt x="260727" y="0"/>
                  </a:lnTo>
                  <a:lnTo>
                    <a:pt x="521455" y="0"/>
                  </a:lnTo>
                  <a:lnTo>
                    <a:pt x="782182" y="0"/>
                  </a:lnTo>
                  <a:lnTo>
                    <a:pt x="1042910" y="0"/>
                  </a:lnTo>
                  <a:lnTo>
                    <a:pt x="1303638" y="47449"/>
                  </a:lnTo>
                  <a:lnTo>
                    <a:pt x="1564365" y="0"/>
                  </a:lnTo>
                  <a:lnTo>
                    <a:pt x="1825093" y="47449"/>
                  </a:lnTo>
                  <a:lnTo>
                    <a:pt x="2085820" y="47449"/>
                  </a:lnTo>
                  <a:lnTo>
                    <a:pt x="2346548" y="47449"/>
                  </a:lnTo>
                  <a:lnTo>
                    <a:pt x="2607276" y="142348"/>
                  </a:lnTo>
                  <a:lnTo>
                    <a:pt x="2868003" y="142348"/>
                  </a:lnTo>
                  <a:lnTo>
                    <a:pt x="3128731" y="142348"/>
                  </a:lnTo>
                  <a:lnTo>
                    <a:pt x="3389458" y="189798"/>
                  </a:lnTo>
                  <a:lnTo>
                    <a:pt x="3650186" y="189798"/>
                  </a:lnTo>
                  <a:lnTo>
                    <a:pt x="3910914" y="94899"/>
                  </a:lnTo>
                  <a:lnTo>
                    <a:pt x="4171641" y="47449"/>
                  </a:lnTo>
                  <a:lnTo>
                    <a:pt x="4432369" y="0"/>
                  </a:lnTo>
                  <a:lnTo>
                    <a:pt x="4693096" y="47449"/>
                  </a:lnTo>
                  <a:lnTo>
                    <a:pt x="4953824" y="0"/>
                  </a:lnTo>
                  <a:lnTo>
                    <a:pt x="5214552" y="0"/>
                  </a:lnTo>
                  <a:lnTo>
                    <a:pt x="5475279" y="0"/>
                  </a:lnTo>
                  <a:lnTo>
                    <a:pt x="5736007" y="47449"/>
                  </a:lnTo>
                  <a:lnTo>
                    <a:pt x="5996734" y="47449"/>
                  </a:lnTo>
                  <a:lnTo>
                    <a:pt x="6257462" y="94899"/>
                  </a:lnTo>
                  <a:lnTo>
                    <a:pt x="6518190" y="142348"/>
                  </a:lnTo>
                </a:path>
              </a:pathLst>
            </a:custGeom>
            <a:ln w="27101" cap="flat">
              <a:solidFill>
                <a:srgbClr val="EE00EE">
                  <a:alpha val="100000"/>
                </a:srgbClr>
              </a:solidFill>
              <a:prstDash val="solid"/>
              <a:round/>
            </a:ln>
          </p:spPr>
          <p:txBody>
            <a:bodyPr/>
            <a:lstStyle/>
            <a:p/>
          </p:txBody>
        </p:sp>
        <p:sp>
          <p:nvSpPr>
            <p:cNvPr id="41" name="pl41"/>
            <p:cNvSpPr/>
            <p:nvPr/>
          </p:nvSpPr>
          <p:spPr>
            <a:xfrm>
              <a:off x="3742531" y="1879791"/>
              <a:ext cx="3910914" cy="1043891"/>
            </a:xfrm>
            <a:custGeom>
              <a:avLst/>
              <a:pathLst>
                <a:path w="3910914" h="1043891">
                  <a:moveTo>
                    <a:pt x="0" y="569395"/>
                  </a:moveTo>
                  <a:lnTo>
                    <a:pt x="260727" y="759193"/>
                  </a:lnTo>
                  <a:lnTo>
                    <a:pt x="521455" y="711744"/>
                  </a:lnTo>
                  <a:lnTo>
                    <a:pt x="782182" y="664294"/>
                  </a:lnTo>
                  <a:lnTo>
                    <a:pt x="1042910" y="616844"/>
                  </a:lnTo>
                  <a:lnTo>
                    <a:pt x="1303638" y="569395"/>
                  </a:lnTo>
                  <a:lnTo>
                    <a:pt x="1564365" y="379596"/>
                  </a:lnTo>
                  <a:lnTo>
                    <a:pt x="1825093" y="332147"/>
                  </a:lnTo>
                  <a:lnTo>
                    <a:pt x="2085820" y="189798"/>
                  </a:lnTo>
                  <a:lnTo>
                    <a:pt x="2346548" y="0"/>
                  </a:lnTo>
                  <a:lnTo>
                    <a:pt x="2607276" y="616844"/>
                  </a:lnTo>
                  <a:lnTo>
                    <a:pt x="2868003" y="616844"/>
                  </a:lnTo>
                  <a:lnTo>
                    <a:pt x="3128731" y="1043891"/>
                  </a:lnTo>
                  <a:lnTo>
                    <a:pt x="3389458" y="379596"/>
                  </a:lnTo>
                  <a:lnTo>
                    <a:pt x="3650186" y="284697"/>
                  </a:lnTo>
                  <a:lnTo>
                    <a:pt x="3910914" y="189798"/>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20597"/>
              <a:ext cx="2607276" cy="94899"/>
            </a:xfrm>
            <a:custGeom>
              <a:avLst/>
              <a:pathLst>
                <a:path w="2607276" h="94899">
                  <a:moveTo>
                    <a:pt x="0" y="94899"/>
                  </a:moveTo>
                  <a:lnTo>
                    <a:pt x="260727" y="47449"/>
                  </a:lnTo>
                  <a:lnTo>
                    <a:pt x="521455" y="0"/>
                  </a:lnTo>
                  <a:lnTo>
                    <a:pt x="782182" y="0"/>
                  </a:lnTo>
                  <a:lnTo>
                    <a:pt x="1042910" y="0"/>
                  </a:lnTo>
                  <a:lnTo>
                    <a:pt x="1303638" y="0"/>
                  </a:lnTo>
                  <a:lnTo>
                    <a:pt x="1564365" y="0"/>
                  </a:lnTo>
                  <a:lnTo>
                    <a:pt x="1825093" y="47449"/>
                  </a:lnTo>
                  <a:lnTo>
                    <a:pt x="2085820" y="47449"/>
                  </a:lnTo>
                  <a:lnTo>
                    <a:pt x="2346548" y="47449"/>
                  </a:lnTo>
                  <a:lnTo>
                    <a:pt x="2607276" y="9489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120597"/>
              <a:ext cx="1042910" cy="94899"/>
            </a:xfrm>
            <a:custGeom>
              <a:avLst/>
              <a:pathLst>
                <a:path w="1042910" h="94899">
                  <a:moveTo>
                    <a:pt x="0" y="0"/>
                  </a:moveTo>
                  <a:lnTo>
                    <a:pt x="260727" y="47449"/>
                  </a:lnTo>
                  <a:lnTo>
                    <a:pt x="521455" y="47449"/>
                  </a:lnTo>
                  <a:lnTo>
                    <a:pt x="782182" y="47449"/>
                  </a:lnTo>
                  <a:lnTo>
                    <a:pt x="104291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237248"/>
            </a:xfrm>
            <a:custGeom>
              <a:avLst/>
              <a:pathLst>
                <a:path w="6518190" h="237248">
                  <a:moveTo>
                    <a:pt x="0" y="237248"/>
                  </a:moveTo>
                  <a:lnTo>
                    <a:pt x="260727" y="189798"/>
                  </a:lnTo>
                  <a:lnTo>
                    <a:pt x="521455" y="94899"/>
                  </a:lnTo>
                  <a:lnTo>
                    <a:pt x="782182" y="94899"/>
                  </a:lnTo>
                  <a:lnTo>
                    <a:pt x="1042910" y="94899"/>
                  </a:lnTo>
                  <a:lnTo>
                    <a:pt x="1303638" y="94899"/>
                  </a:lnTo>
                  <a:lnTo>
                    <a:pt x="1564365" y="94899"/>
                  </a:lnTo>
                  <a:lnTo>
                    <a:pt x="1825093" y="94899"/>
                  </a:lnTo>
                  <a:lnTo>
                    <a:pt x="2085820" y="94899"/>
                  </a:lnTo>
                  <a:lnTo>
                    <a:pt x="2346548" y="94899"/>
                  </a:lnTo>
                  <a:lnTo>
                    <a:pt x="2607276" y="94899"/>
                  </a:lnTo>
                  <a:lnTo>
                    <a:pt x="2868003" y="94899"/>
                  </a:lnTo>
                  <a:lnTo>
                    <a:pt x="3128731" y="94899"/>
                  </a:lnTo>
                  <a:lnTo>
                    <a:pt x="3389458" y="94899"/>
                  </a:lnTo>
                  <a:lnTo>
                    <a:pt x="3650186" y="94899"/>
                  </a:lnTo>
                  <a:lnTo>
                    <a:pt x="3910914" y="47449"/>
                  </a:lnTo>
                  <a:lnTo>
                    <a:pt x="4171641" y="47449"/>
                  </a:lnTo>
                  <a:lnTo>
                    <a:pt x="4432369" y="94899"/>
                  </a:lnTo>
                  <a:lnTo>
                    <a:pt x="4693096" y="94899"/>
                  </a:lnTo>
                  <a:lnTo>
                    <a:pt x="4953824" y="94899"/>
                  </a:lnTo>
                  <a:lnTo>
                    <a:pt x="5214552" y="142348"/>
                  </a:lnTo>
                  <a:lnTo>
                    <a:pt x="5475279" y="142348"/>
                  </a:lnTo>
                  <a:lnTo>
                    <a:pt x="5736007" y="0"/>
                  </a:lnTo>
                  <a:lnTo>
                    <a:pt x="5996734" y="237248"/>
                  </a:lnTo>
                  <a:lnTo>
                    <a:pt x="6257462" y="189798"/>
                  </a:lnTo>
                  <a:lnTo>
                    <a:pt x="6518190" y="237248"/>
                  </a:lnTo>
                </a:path>
              </a:pathLst>
            </a:custGeom>
            <a:ln w="27101" cap="flat">
              <a:solidFill>
                <a:srgbClr val="FFC20E">
                  <a:alpha val="100000"/>
                </a:srgbClr>
              </a:solidFill>
              <a:prstDash val="solid"/>
              <a:round/>
            </a:ln>
          </p:spPr>
          <p:txBody>
            <a:bodyPr/>
            <a:lstStyle/>
            <a:p/>
          </p:txBody>
        </p:sp>
        <p:sp>
          <p:nvSpPr>
            <p:cNvPr id="45" name="pl45"/>
            <p:cNvSpPr/>
            <p:nvPr/>
          </p:nvSpPr>
          <p:spPr>
            <a:xfrm>
              <a:off x="2178165" y="1168047"/>
              <a:ext cx="5475279" cy="664294"/>
            </a:xfrm>
            <a:custGeom>
              <a:avLst/>
              <a:pathLst>
                <a:path w="5475279" h="664294">
                  <a:moveTo>
                    <a:pt x="0" y="427046"/>
                  </a:moveTo>
                  <a:lnTo>
                    <a:pt x="260727" y="427046"/>
                  </a:lnTo>
                  <a:lnTo>
                    <a:pt x="521455" y="332147"/>
                  </a:lnTo>
                  <a:lnTo>
                    <a:pt x="782182" y="237248"/>
                  </a:lnTo>
                  <a:lnTo>
                    <a:pt x="1042910" y="664294"/>
                  </a:lnTo>
                  <a:lnTo>
                    <a:pt x="1303638" y="569395"/>
                  </a:lnTo>
                  <a:lnTo>
                    <a:pt x="1564365" y="284697"/>
                  </a:lnTo>
                  <a:lnTo>
                    <a:pt x="1825093" y="189798"/>
                  </a:lnTo>
                  <a:lnTo>
                    <a:pt x="2085820" y="142348"/>
                  </a:lnTo>
                  <a:lnTo>
                    <a:pt x="2346548" y="94899"/>
                  </a:lnTo>
                  <a:lnTo>
                    <a:pt x="2607276" y="47449"/>
                  </a:lnTo>
                  <a:lnTo>
                    <a:pt x="2868003" y="47449"/>
                  </a:lnTo>
                  <a:lnTo>
                    <a:pt x="3128731" y="0"/>
                  </a:lnTo>
                  <a:lnTo>
                    <a:pt x="3389458" y="47449"/>
                  </a:lnTo>
                  <a:lnTo>
                    <a:pt x="3650186" y="47449"/>
                  </a:lnTo>
                  <a:lnTo>
                    <a:pt x="3910914" y="0"/>
                  </a:lnTo>
                  <a:lnTo>
                    <a:pt x="4171641" y="0"/>
                  </a:lnTo>
                  <a:lnTo>
                    <a:pt x="4432369" y="0"/>
                  </a:lnTo>
                  <a:lnTo>
                    <a:pt x="4693096" y="142348"/>
                  </a:lnTo>
                  <a:lnTo>
                    <a:pt x="4953824" y="47449"/>
                  </a:lnTo>
                  <a:lnTo>
                    <a:pt x="5214552" y="94899"/>
                  </a:lnTo>
                  <a:lnTo>
                    <a:pt x="5475279" y="142348"/>
                  </a:lnTo>
                </a:path>
              </a:pathLst>
            </a:custGeom>
            <a:ln w="27101" cap="flat">
              <a:solidFill>
                <a:srgbClr val="008B00">
                  <a:alpha val="100000"/>
                </a:srgbClr>
              </a:solidFill>
              <a:prstDash val="solid"/>
              <a:round/>
            </a:ln>
          </p:spPr>
          <p:txBody>
            <a:bodyPr/>
            <a:lstStyle/>
            <a:p/>
          </p:txBody>
        </p:sp>
        <p:sp>
          <p:nvSpPr>
            <p:cNvPr id="46" name="pl46"/>
            <p:cNvSpPr/>
            <p:nvPr/>
          </p:nvSpPr>
          <p:spPr>
            <a:xfrm>
              <a:off x="3221076" y="1025698"/>
              <a:ext cx="4432369" cy="284697"/>
            </a:xfrm>
            <a:custGeom>
              <a:avLst/>
              <a:pathLst>
                <a:path w="4432369" h="284697">
                  <a:moveTo>
                    <a:pt x="0" y="284697"/>
                  </a:moveTo>
                  <a:lnTo>
                    <a:pt x="260727" y="284697"/>
                  </a:lnTo>
                  <a:lnTo>
                    <a:pt x="521455" y="284697"/>
                  </a:lnTo>
                  <a:lnTo>
                    <a:pt x="782182" y="284697"/>
                  </a:lnTo>
                  <a:lnTo>
                    <a:pt x="1042910" y="284697"/>
                  </a:lnTo>
                  <a:lnTo>
                    <a:pt x="1303638" y="284697"/>
                  </a:lnTo>
                  <a:lnTo>
                    <a:pt x="1564365" y="284697"/>
                  </a:lnTo>
                  <a:lnTo>
                    <a:pt x="1825093" y="189798"/>
                  </a:lnTo>
                  <a:lnTo>
                    <a:pt x="2085820" y="142348"/>
                  </a:lnTo>
                  <a:lnTo>
                    <a:pt x="2346548" y="142348"/>
                  </a:lnTo>
                  <a:lnTo>
                    <a:pt x="2607276" y="94899"/>
                  </a:lnTo>
                  <a:lnTo>
                    <a:pt x="2868003" y="47449"/>
                  </a:lnTo>
                  <a:lnTo>
                    <a:pt x="3128731" y="0"/>
                  </a:lnTo>
                  <a:lnTo>
                    <a:pt x="3389458" y="47449"/>
                  </a:lnTo>
                  <a:lnTo>
                    <a:pt x="3650186" y="47449"/>
                  </a:lnTo>
                  <a:lnTo>
                    <a:pt x="3910914" y="94899"/>
                  </a:lnTo>
                  <a:lnTo>
                    <a:pt x="4171641" y="94899"/>
                  </a:lnTo>
                  <a:lnTo>
                    <a:pt x="4432369" y="142348"/>
                  </a:lnTo>
                </a:path>
              </a:pathLst>
            </a:custGeom>
            <a:ln w="27101" cap="flat">
              <a:solidFill>
                <a:srgbClr val="9A32CD">
                  <a:alpha val="100000"/>
                </a:srgbClr>
              </a:solidFill>
              <a:prstDash val="solid"/>
              <a:round/>
            </a:ln>
          </p:spPr>
          <p:txBody>
            <a:bodyPr/>
            <a:lstStyle/>
            <a:p/>
          </p:txBody>
        </p:sp>
        <p:sp>
          <p:nvSpPr>
            <p:cNvPr id="47" name="pl47"/>
            <p:cNvSpPr/>
            <p:nvPr/>
          </p:nvSpPr>
          <p:spPr>
            <a:xfrm>
              <a:off x="3221076" y="1120597"/>
              <a:ext cx="4432369" cy="1281139"/>
            </a:xfrm>
            <a:custGeom>
              <a:avLst/>
              <a:pathLst>
                <a:path w="4432369" h="1281139">
                  <a:moveTo>
                    <a:pt x="0" y="664294"/>
                  </a:moveTo>
                  <a:lnTo>
                    <a:pt x="260727" y="616844"/>
                  </a:lnTo>
                  <a:lnTo>
                    <a:pt x="521455" y="521945"/>
                  </a:lnTo>
                  <a:lnTo>
                    <a:pt x="782182" y="474496"/>
                  </a:lnTo>
                  <a:lnTo>
                    <a:pt x="1042910" y="521945"/>
                  </a:lnTo>
                  <a:lnTo>
                    <a:pt x="1303638" y="521945"/>
                  </a:lnTo>
                  <a:lnTo>
                    <a:pt x="1564365" y="521945"/>
                  </a:lnTo>
                  <a:lnTo>
                    <a:pt x="1825093" y="474496"/>
                  </a:lnTo>
                  <a:lnTo>
                    <a:pt x="2085820" y="379596"/>
                  </a:lnTo>
                  <a:lnTo>
                    <a:pt x="2346548" y="284697"/>
                  </a:lnTo>
                  <a:lnTo>
                    <a:pt x="2607276" y="237248"/>
                  </a:lnTo>
                  <a:lnTo>
                    <a:pt x="2868003" y="142348"/>
                  </a:lnTo>
                  <a:lnTo>
                    <a:pt x="3128731" y="94899"/>
                  </a:lnTo>
                  <a:lnTo>
                    <a:pt x="3389458" y="0"/>
                  </a:lnTo>
                  <a:lnTo>
                    <a:pt x="3650186" y="332147"/>
                  </a:lnTo>
                  <a:lnTo>
                    <a:pt x="3910914" y="379596"/>
                  </a:lnTo>
                  <a:lnTo>
                    <a:pt x="4171641" y="1281139"/>
                  </a:lnTo>
                  <a:lnTo>
                    <a:pt x="4432369" y="1281139"/>
                  </a:lnTo>
                </a:path>
              </a:pathLst>
            </a:custGeom>
            <a:ln w="27101" cap="flat">
              <a:solidFill>
                <a:srgbClr val="836FFF">
                  <a:alpha val="100000"/>
                </a:srgbClr>
              </a:solidFill>
              <a:prstDash val="solid"/>
              <a:round/>
            </a:ln>
          </p:spPr>
          <p:txBody>
            <a:bodyPr/>
            <a:lstStyle/>
            <a:p/>
          </p:txBody>
        </p:sp>
        <p:sp>
          <p:nvSpPr>
            <p:cNvPr id="48" name="pl48"/>
            <p:cNvSpPr/>
            <p:nvPr/>
          </p:nvSpPr>
          <p:spPr>
            <a:xfrm>
              <a:off x="1135255" y="1073148"/>
              <a:ext cx="6518190" cy="237248"/>
            </a:xfrm>
            <a:custGeom>
              <a:avLst/>
              <a:pathLst>
                <a:path w="6518190" h="237248">
                  <a:moveTo>
                    <a:pt x="0" y="237248"/>
                  </a:moveTo>
                  <a:lnTo>
                    <a:pt x="260727" y="189798"/>
                  </a:lnTo>
                  <a:lnTo>
                    <a:pt x="521455" y="94899"/>
                  </a:lnTo>
                  <a:lnTo>
                    <a:pt x="782182" y="94899"/>
                  </a:lnTo>
                  <a:lnTo>
                    <a:pt x="1042910" y="94899"/>
                  </a:lnTo>
                  <a:lnTo>
                    <a:pt x="1303638" y="94899"/>
                  </a:lnTo>
                  <a:lnTo>
                    <a:pt x="1564365" y="94899"/>
                  </a:lnTo>
                  <a:lnTo>
                    <a:pt x="1825093" y="94899"/>
                  </a:lnTo>
                  <a:lnTo>
                    <a:pt x="2085820" y="94899"/>
                  </a:lnTo>
                  <a:lnTo>
                    <a:pt x="2346548" y="94899"/>
                  </a:lnTo>
                  <a:lnTo>
                    <a:pt x="2607276" y="94899"/>
                  </a:lnTo>
                  <a:lnTo>
                    <a:pt x="2868003" y="94899"/>
                  </a:lnTo>
                  <a:lnTo>
                    <a:pt x="3128731" y="94899"/>
                  </a:lnTo>
                  <a:lnTo>
                    <a:pt x="3389458" y="94899"/>
                  </a:lnTo>
                  <a:lnTo>
                    <a:pt x="3650186" y="94899"/>
                  </a:lnTo>
                  <a:lnTo>
                    <a:pt x="3910914" y="47449"/>
                  </a:lnTo>
                  <a:lnTo>
                    <a:pt x="4171641" y="47449"/>
                  </a:lnTo>
                  <a:lnTo>
                    <a:pt x="4432369" y="94899"/>
                  </a:lnTo>
                  <a:lnTo>
                    <a:pt x="4693096" y="94899"/>
                  </a:lnTo>
                  <a:lnTo>
                    <a:pt x="4953824" y="94899"/>
                  </a:lnTo>
                  <a:lnTo>
                    <a:pt x="5214552" y="142348"/>
                  </a:lnTo>
                  <a:lnTo>
                    <a:pt x="5475279" y="142348"/>
                  </a:lnTo>
                  <a:lnTo>
                    <a:pt x="5736007" y="0"/>
                  </a:lnTo>
                  <a:lnTo>
                    <a:pt x="5996734" y="237248"/>
                  </a:lnTo>
                  <a:lnTo>
                    <a:pt x="6257462" y="189798"/>
                  </a:lnTo>
                  <a:lnTo>
                    <a:pt x="6518190" y="237248"/>
                  </a:lnTo>
                </a:path>
              </a:pathLst>
            </a:custGeom>
            <a:ln w="27101" cap="flat">
              <a:solidFill>
                <a:srgbClr val="FB9A99">
                  <a:alpha val="100000"/>
                </a:srgbClr>
              </a:solidFill>
              <a:prstDash val="solid"/>
              <a:round/>
            </a:ln>
          </p:spPr>
          <p:txBody>
            <a:bodyPr/>
            <a:lstStyle/>
            <a:p/>
          </p:txBody>
        </p:sp>
        <p:sp>
          <p:nvSpPr>
            <p:cNvPr id="49" name="pl49"/>
            <p:cNvSpPr/>
            <p:nvPr/>
          </p:nvSpPr>
          <p:spPr>
            <a:xfrm>
              <a:off x="7666889" y="784204"/>
              <a:ext cx="661695" cy="376199"/>
            </a:xfrm>
            <a:custGeom>
              <a:avLst/>
              <a:pathLst>
                <a:path w="661695" h="376199">
                  <a:moveTo>
                    <a:pt x="661695" y="0"/>
                  </a:moveTo>
                  <a:lnTo>
                    <a:pt x="0" y="376199"/>
                  </a:lnTo>
                </a:path>
              </a:pathLst>
            </a:custGeom>
          </p:spPr>
          <p:txBody>
            <a:bodyPr/>
            <a:lstStyle/>
            <a:p/>
          </p:txBody>
        </p:sp>
        <p:sp>
          <p:nvSpPr>
            <p:cNvPr id="50" name="pl50"/>
            <p:cNvSpPr/>
            <p:nvPr/>
          </p:nvSpPr>
          <p:spPr>
            <a:xfrm>
              <a:off x="7670898" y="1038318"/>
              <a:ext cx="712047" cy="126624"/>
            </a:xfrm>
            <a:custGeom>
              <a:avLst/>
              <a:pathLst>
                <a:path w="712047" h="126624">
                  <a:moveTo>
                    <a:pt x="712047" y="0"/>
                  </a:moveTo>
                  <a:lnTo>
                    <a:pt x="0" y="126624"/>
                  </a:lnTo>
                </a:path>
              </a:pathLst>
            </a:custGeom>
          </p:spPr>
          <p:txBody>
            <a:bodyPr/>
            <a:lstStyle/>
            <a:p/>
          </p:txBody>
        </p:sp>
        <p:sp>
          <p:nvSpPr>
            <p:cNvPr id="51" name="pl51"/>
            <p:cNvSpPr/>
            <p:nvPr/>
          </p:nvSpPr>
          <p:spPr>
            <a:xfrm>
              <a:off x="7671360" y="1217284"/>
              <a:ext cx="753665" cy="75195"/>
            </a:xfrm>
            <a:custGeom>
              <a:avLst/>
              <a:pathLst>
                <a:path w="753665" h="75195">
                  <a:moveTo>
                    <a:pt x="753665" y="75195"/>
                  </a:moveTo>
                  <a:lnTo>
                    <a:pt x="0" y="0"/>
                  </a:lnTo>
                </a:path>
              </a:pathLst>
            </a:custGeom>
          </p:spPr>
          <p:txBody>
            <a:bodyPr/>
            <a:lstStyle/>
            <a:p/>
          </p:txBody>
        </p:sp>
        <p:sp>
          <p:nvSpPr>
            <p:cNvPr id="52" name="pl52"/>
            <p:cNvSpPr/>
            <p:nvPr/>
          </p:nvSpPr>
          <p:spPr>
            <a:xfrm>
              <a:off x="7668324" y="1222008"/>
              <a:ext cx="738704" cy="323299"/>
            </a:xfrm>
            <a:custGeom>
              <a:avLst/>
              <a:pathLst>
                <a:path w="738704" h="323299">
                  <a:moveTo>
                    <a:pt x="738704" y="323299"/>
                  </a:moveTo>
                  <a:lnTo>
                    <a:pt x="0" y="0"/>
                  </a:lnTo>
                </a:path>
              </a:pathLst>
            </a:custGeom>
          </p:spPr>
          <p:txBody>
            <a:bodyPr/>
            <a:lstStyle/>
            <a:p/>
          </p:txBody>
        </p:sp>
        <p:sp>
          <p:nvSpPr>
            <p:cNvPr id="53" name="pl53"/>
            <p:cNvSpPr/>
            <p:nvPr/>
          </p:nvSpPr>
          <p:spPr>
            <a:xfrm>
              <a:off x="7662449" y="1272829"/>
              <a:ext cx="720495" cy="790759"/>
            </a:xfrm>
            <a:custGeom>
              <a:avLst/>
              <a:pathLst>
                <a:path w="720495" h="790759">
                  <a:moveTo>
                    <a:pt x="720495" y="790759"/>
                  </a:moveTo>
                  <a:lnTo>
                    <a:pt x="0" y="0"/>
                  </a:lnTo>
                </a:path>
              </a:pathLst>
            </a:custGeom>
          </p:spPr>
          <p:txBody>
            <a:bodyPr/>
            <a:lstStyle/>
            <a:p/>
          </p:txBody>
        </p:sp>
        <p:sp>
          <p:nvSpPr>
            <p:cNvPr id="54" name="pl54"/>
            <p:cNvSpPr/>
            <p:nvPr/>
          </p:nvSpPr>
          <p:spPr>
            <a:xfrm>
              <a:off x="7665642" y="1271373"/>
              <a:ext cx="771453" cy="533017"/>
            </a:xfrm>
            <a:custGeom>
              <a:avLst/>
              <a:pathLst>
                <a:path w="771453" h="533017">
                  <a:moveTo>
                    <a:pt x="771453" y="533017"/>
                  </a:moveTo>
                  <a:lnTo>
                    <a:pt x="0" y="0"/>
                  </a:lnTo>
                </a:path>
              </a:pathLst>
            </a:custGeom>
          </p:spPr>
          <p:txBody>
            <a:bodyPr/>
            <a:lstStyle/>
            <a:p/>
          </p:txBody>
        </p:sp>
        <p:sp>
          <p:nvSpPr>
            <p:cNvPr id="55" name="pl55"/>
            <p:cNvSpPr/>
            <p:nvPr/>
          </p:nvSpPr>
          <p:spPr>
            <a:xfrm>
              <a:off x="7660706" y="1320828"/>
              <a:ext cx="698154" cy="1003030"/>
            </a:xfrm>
            <a:custGeom>
              <a:avLst/>
              <a:pathLst>
                <a:path w="698154" h="1003030">
                  <a:moveTo>
                    <a:pt x="698154" y="1003030"/>
                  </a:moveTo>
                  <a:lnTo>
                    <a:pt x="0" y="0"/>
                  </a:lnTo>
                </a:path>
              </a:pathLst>
            </a:custGeom>
          </p:spPr>
          <p:txBody>
            <a:bodyPr/>
            <a:lstStyle/>
            <a:p/>
          </p:txBody>
        </p:sp>
        <p:sp>
          <p:nvSpPr>
            <p:cNvPr id="56" name="pl56"/>
            <p:cNvSpPr/>
            <p:nvPr/>
          </p:nvSpPr>
          <p:spPr>
            <a:xfrm>
              <a:off x="7660790" y="1320805"/>
              <a:ext cx="1017414" cy="1441819"/>
            </a:xfrm>
            <a:custGeom>
              <a:avLst/>
              <a:pathLst>
                <a:path w="1017414" h="1441819">
                  <a:moveTo>
                    <a:pt x="1017414" y="1441819"/>
                  </a:moveTo>
                  <a:lnTo>
                    <a:pt x="0" y="0"/>
                  </a:lnTo>
                </a:path>
              </a:pathLst>
            </a:custGeom>
          </p:spPr>
          <p:txBody>
            <a:bodyPr/>
            <a:lstStyle/>
            <a:p/>
          </p:txBody>
        </p:sp>
        <p:sp>
          <p:nvSpPr>
            <p:cNvPr id="57" name="pl57"/>
            <p:cNvSpPr/>
            <p:nvPr/>
          </p:nvSpPr>
          <p:spPr>
            <a:xfrm>
              <a:off x="7658891" y="1321254"/>
              <a:ext cx="633539" cy="1263155"/>
            </a:xfrm>
            <a:custGeom>
              <a:avLst/>
              <a:pathLst>
                <a:path w="633539" h="1263155">
                  <a:moveTo>
                    <a:pt x="633539" y="1263155"/>
                  </a:moveTo>
                  <a:lnTo>
                    <a:pt x="0" y="0"/>
                  </a:lnTo>
                </a:path>
              </a:pathLst>
            </a:custGeom>
          </p:spPr>
          <p:txBody>
            <a:bodyPr/>
            <a:lstStyle/>
            <a:p/>
          </p:txBody>
        </p:sp>
        <p:sp>
          <p:nvSpPr>
            <p:cNvPr id="58" name="pl58"/>
            <p:cNvSpPr/>
            <p:nvPr/>
          </p:nvSpPr>
          <p:spPr>
            <a:xfrm>
              <a:off x="7660796" y="2079997"/>
              <a:ext cx="722149" cy="1022479"/>
            </a:xfrm>
            <a:custGeom>
              <a:avLst/>
              <a:pathLst>
                <a:path w="722149" h="1022479">
                  <a:moveTo>
                    <a:pt x="722149" y="1022479"/>
                  </a:moveTo>
                  <a:lnTo>
                    <a:pt x="0" y="0"/>
                  </a:lnTo>
                </a:path>
              </a:pathLst>
            </a:custGeom>
          </p:spPr>
          <p:txBody>
            <a:bodyPr/>
            <a:lstStyle/>
            <a:p/>
          </p:txBody>
        </p:sp>
        <p:sp>
          <p:nvSpPr>
            <p:cNvPr id="59" name="pl59"/>
            <p:cNvSpPr/>
            <p:nvPr/>
          </p:nvSpPr>
          <p:spPr>
            <a:xfrm>
              <a:off x="7661006" y="2412085"/>
              <a:ext cx="691768" cy="946820"/>
            </a:xfrm>
            <a:custGeom>
              <a:avLst/>
              <a:pathLst>
                <a:path w="691768" h="946820">
                  <a:moveTo>
                    <a:pt x="691768" y="946820"/>
                  </a:moveTo>
                  <a:lnTo>
                    <a:pt x="0" y="0"/>
                  </a:lnTo>
                </a:path>
              </a:pathLst>
            </a:custGeom>
          </p:spPr>
          <p:txBody>
            <a:bodyPr/>
            <a:lstStyle/>
            <a:p/>
          </p:txBody>
        </p:sp>
        <p:sp>
          <p:nvSpPr>
            <p:cNvPr id="60" name="pg60"/>
            <p:cNvSpPr/>
            <p:nvPr/>
          </p:nvSpPr>
          <p:spPr>
            <a:xfrm>
              <a:off x="8260004" y="69182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71467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62" name="pg62"/>
            <p:cNvSpPr/>
            <p:nvPr/>
          </p:nvSpPr>
          <p:spPr>
            <a:xfrm>
              <a:off x="8314365" y="95090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3" name="tx63"/>
            <p:cNvSpPr/>
            <p:nvPr/>
          </p:nvSpPr>
          <p:spPr>
            <a:xfrm>
              <a:off x="8337225" y="99244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94%</a:t>
              </a:r>
            </a:p>
          </p:txBody>
        </p:sp>
        <p:sp>
          <p:nvSpPr>
            <p:cNvPr id="64" name="pg64"/>
            <p:cNvSpPr/>
            <p:nvPr/>
          </p:nvSpPr>
          <p:spPr>
            <a:xfrm>
              <a:off x="8356446" y="120895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25049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93%</a:t>
              </a:r>
            </a:p>
          </p:txBody>
        </p:sp>
        <p:sp>
          <p:nvSpPr>
            <p:cNvPr id="66" name="pg66"/>
            <p:cNvSpPr/>
            <p:nvPr/>
          </p:nvSpPr>
          <p:spPr>
            <a:xfrm>
              <a:off x="8338449" y="146727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50881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93%</a:t>
              </a:r>
            </a:p>
          </p:txBody>
        </p:sp>
        <p:sp>
          <p:nvSpPr>
            <p:cNvPr id="68" name="pg68"/>
            <p:cNvSpPr/>
            <p:nvPr/>
          </p:nvSpPr>
          <p:spPr>
            <a:xfrm>
              <a:off x="8314365" y="198567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02721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70" name="pg70"/>
            <p:cNvSpPr/>
            <p:nvPr/>
          </p:nvSpPr>
          <p:spPr>
            <a:xfrm>
              <a:off x="8368515" y="172682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17683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72" name="pg72"/>
            <p:cNvSpPr/>
            <p:nvPr/>
          </p:nvSpPr>
          <p:spPr>
            <a:xfrm>
              <a:off x="8290281" y="224519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28673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91%</a:t>
              </a:r>
            </a:p>
          </p:txBody>
        </p:sp>
        <p:sp>
          <p:nvSpPr>
            <p:cNvPr id="74" name="pg74"/>
            <p:cNvSpPr/>
            <p:nvPr/>
          </p:nvSpPr>
          <p:spPr>
            <a:xfrm>
              <a:off x="8290281" y="276262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80416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91%</a:t>
              </a:r>
            </a:p>
          </p:txBody>
        </p:sp>
        <p:sp>
          <p:nvSpPr>
            <p:cNvPr id="76" name="pg76"/>
            <p:cNvSpPr/>
            <p:nvPr/>
          </p:nvSpPr>
          <p:spPr>
            <a:xfrm>
              <a:off x="8223851" y="250495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54649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91%</a:t>
              </a:r>
            </a:p>
          </p:txBody>
        </p:sp>
        <p:sp>
          <p:nvSpPr>
            <p:cNvPr id="78" name="pg78"/>
            <p:cNvSpPr/>
            <p:nvPr/>
          </p:nvSpPr>
          <p:spPr>
            <a:xfrm>
              <a:off x="8314365" y="302367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06521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75%</a:t>
              </a:r>
            </a:p>
          </p:txBody>
        </p:sp>
        <p:sp>
          <p:nvSpPr>
            <p:cNvPr id="80" name="pg80"/>
            <p:cNvSpPr/>
            <p:nvPr/>
          </p:nvSpPr>
          <p:spPr>
            <a:xfrm>
              <a:off x="8284194" y="328047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1" name="tx81"/>
            <p:cNvSpPr/>
            <p:nvPr/>
          </p:nvSpPr>
          <p:spPr>
            <a:xfrm>
              <a:off x="8307054" y="332201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68%</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24845" y="401416"/>
              <a:ext cx="29819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Australia,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RotaC had the lowest coverage of all vaccines (68%), followed by HPVc (75%).
Coverage of 9 vaccines decreased (DTP3, HEPB3, HIB3, HPVC, IPV1, MCV1, MCV2, ROTAC and RUBELLA) compared to respective coverage in 2019.
Coverage of 8 vaccines decreased (DTP3, HEPB3, HIB3, IPV1, IPVC, MCV1, MCV2 and RUBELLA), 1 vaccine increased (HPVC), and 1 vaccine was the same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35597" y="932216"/>
              <a:ext cx="216649" cy="0"/>
            </a:xfrm>
            <a:custGeom>
              <a:avLst/>
              <a:pathLst>
                <a:path w="216649" h="0">
                  <a:moveTo>
                    <a:pt x="0" y="0"/>
                  </a:moveTo>
                  <a:lnTo>
                    <a:pt x="72216"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0" name="pl20"/>
            <p:cNvSpPr/>
            <p:nvPr/>
          </p:nvSpPr>
          <p:spPr>
            <a:xfrm>
              <a:off x="8135597" y="1385547"/>
              <a:ext cx="216649" cy="0"/>
            </a:xfrm>
            <a:custGeom>
              <a:avLst/>
              <a:pathLst>
                <a:path w="216649" h="0">
                  <a:moveTo>
                    <a:pt x="0" y="0"/>
                  </a:moveTo>
                  <a:lnTo>
                    <a:pt x="72216"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1838878"/>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2292210"/>
              <a:ext cx="216649" cy="0"/>
            </a:xfrm>
            <a:custGeom>
              <a:avLst/>
              <a:pathLst>
                <a:path w="216649" h="0">
                  <a:moveTo>
                    <a:pt x="0" y="0"/>
                  </a:moveTo>
                  <a:lnTo>
                    <a:pt x="72216"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745541"/>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3198872"/>
              <a:ext cx="361082" cy="0"/>
            </a:xfrm>
            <a:custGeom>
              <a:avLst/>
              <a:pathLst>
                <a:path w="361082" h="0">
                  <a:moveTo>
                    <a:pt x="0" y="0"/>
                  </a:moveTo>
                  <a:lnTo>
                    <a:pt x="0" y="0"/>
                  </a:lnTo>
                  <a:lnTo>
                    <a:pt x="72216" y="0"/>
                  </a:lnTo>
                  <a:lnTo>
                    <a:pt x="144432" y="0"/>
                  </a:lnTo>
                  <a:lnTo>
                    <a:pt x="144432" y="0"/>
                  </a:lnTo>
                  <a:lnTo>
                    <a:pt x="216649"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3652203"/>
              <a:ext cx="216649" cy="0"/>
            </a:xfrm>
            <a:custGeom>
              <a:avLst/>
              <a:pathLst>
                <a:path w="216649" h="0">
                  <a:moveTo>
                    <a:pt x="0" y="0"/>
                  </a:moveTo>
                  <a:lnTo>
                    <a:pt x="0" y="0"/>
                  </a:lnTo>
                  <a:lnTo>
                    <a:pt x="72216"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4105534"/>
              <a:ext cx="216649" cy="0"/>
            </a:xfrm>
            <a:custGeom>
              <a:avLst/>
              <a:pathLst>
                <a:path w="216649" h="0">
                  <a:moveTo>
                    <a:pt x="0" y="0"/>
                  </a:moveTo>
                  <a:lnTo>
                    <a:pt x="72216" y="0"/>
                  </a:ln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4558865"/>
              <a:ext cx="361082" cy="0"/>
            </a:xfrm>
            <a:custGeom>
              <a:avLst/>
              <a:pathLst>
                <a:path w="361082" h="0">
                  <a:moveTo>
                    <a:pt x="0" y="0"/>
                  </a:moveTo>
                  <a:lnTo>
                    <a:pt x="0" y="0"/>
                  </a:lnTo>
                  <a:lnTo>
                    <a:pt x="72216" y="0"/>
                  </a:lnTo>
                  <a:lnTo>
                    <a:pt x="144432" y="0"/>
                  </a:lnTo>
                  <a:lnTo>
                    <a:pt x="144432" y="0"/>
                  </a:lnTo>
                  <a:lnTo>
                    <a:pt x="216649"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6402403" y="5012197"/>
              <a:ext cx="1949842" cy="0"/>
            </a:xfrm>
            <a:custGeom>
              <a:avLst/>
              <a:pathLst>
                <a:path w="1949842" h="0">
                  <a:moveTo>
                    <a:pt x="0" y="0"/>
                  </a:moveTo>
                  <a:lnTo>
                    <a:pt x="0" y="0"/>
                  </a:lnTo>
                  <a:lnTo>
                    <a:pt x="1372111" y="0"/>
                  </a:lnTo>
                  <a:lnTo>
                    <a:pt x="1444328" y="0"/>
                  </a:lnTo>
                  <a:lnTo>
                    <a:pt x="1733193" y="0"/>
                  </a:lnTo>
                  <a:lnTo>
                    <a:pt x="1805410" y="0"/>
                  </a:lnTo>
                  <a:lnTo>
                    <a:pt x="1949842" y="0"/>
                  </a:lnTo>
                </a:path>
              </a:pathLst>
            </a:custGeom>
            <a:ln w="116535" cap="flat">
              <a:solidFill>
                <a:srgbClr val="E8E8E8">
                  <a:alpha val="100000"/>
                </a:srgbClr>
              </a:solidFill>
              <a:prstDash val="solid"/>
              <a:round/>
            </a:ln>
          </p:spPr>
          <p:txBody>
            <a:bodyPr/>
            <a:lstStyle/>
            <a:p/>
          </p:txBody>
        </p:sp>
        <p:sp>
          <p:nvSpPr>
            <p:cNvPr id="29" name="pt29"/>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3109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4223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7001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9790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39790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89479"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145046"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072830"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289479"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145046"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072830"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289479"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89479"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1726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89479"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72830"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9479"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726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145046"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1726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07283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000613"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1726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72830"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00613"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17262"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1726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072830"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000613"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72830"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339636"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339636"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2801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Australia,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(95%) and 2024 (93%). DTP1 coverage declined in 2025 (92%) compared to 2024, and was lower than in 2019. In 2019-2025, DTP1 coverage was at it's lowest level in 2025 (92%).
In 2024, 9 vaccines had lower coverage than in 2019.
In 2025, 10 vaccines had lower coverage than in 2019.
In 2025, 9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571830"/>
              <a:ext cx="3307869" cy="492121"/>
            </a:xfrm>
            <a:custGeom>
              <a:avLst/>
              <a:pathLst>
                <a:path w="3307869" h="492121">
                  <a:moveTo>
                    <a:pt x="0" y="300740"/>
                  </a:moveTo>
                  <a:lnTo>
                    <a:pt x="220524" y="355421"/>
                  </a:lnTo>
                  <a:lnTo>
                    <a:pt x="441049" y="355421"/>
                  </a:lnTo>
                  <a:lnTo>
                    <a:pt x="661573" y="492121"/>
                  </a:lnTo>
                  <a:lnTo>
                    <a:pt x="882098" y="410101"/>
                  </a:lnTo>
                  <a:lnTo>
                    <a:pt x="1102623" y="355421"/>
                  </a:lnTo>
                  <a:lnTo>
                    <a:pt x="1323147" y="273400"/>
                  </a:lnTo>
                  <a:lnTo>
                    <a:pt x="1543672" y="136700"/>
                  </a:lnTo>
                  <a:lnTo>
                    <a:pt x="1764197" y="109360"/>
                  </a:lnTo>
                  <a:lnTo>
                    <a:pt x="1984721" y="0"/>
                  </a:lnTo>
                  <a:lnTo>
                    <a:pt x="2205246" y="410101"/>
                  </a:lnTo>
                  <a:lnTo>
                    <a:pt x="2425771" y="410101"/>
                  </a:lnTo>
                  <a:lnTo>
                    <a:pt x="2646295" y="382761"/>
                  </a:lnTo>
                  <a:lnTo>
                    <a:pt x="2866820" y="492121"/>
                  </a:lnTo>
                  <a:lnTo>
                    <a:pt x="3087344" y="437441"/>
                  </a:lnTo>
                  <a:lnTo>
                    <a:pt x="3307869" y="382761"/>
                  </a:lnTo>
                </a:path>
              </a:pathLst>
            </a:custGeom>
            <a:ln w="29811" cap="flat">
              <a:solidFill>
                <a:srgbClr val="FF0000">
                  <a:alpha val="100000"/>
                </a:srgbClr>
              </a:solidFill>
              <a:prstDash val="solid"/>
              <a:round/>
            </a:ln>
          </p:spPr>
          <p:txBody>
            <a:bodyPr/>
            <a:lstStyle/>
            <a:p/>
          </p:txBody>
        </p:sp>
        <p:sp>
          <p:nvSpPr>
            <p:cNvPr id="34" name="pl34"/>
            <p:cNvSpPr/>
            <p:nvPr/>
          </p:nvSpPr>
          <p:spPr>
            <a:xfrm>
              <a:off x="1165170" y="2845231"/>
              <a:ext cx="3307869" cy="601481"/>
            </a:xfrm>
            <a:custGeom>
              <a:avLst/>
              <a:pathLst>
                <a:path w="3307869" h="601481">
                  <a:moveTo>
                    <a:pt x="0" y="328081"/>
                  </a:moveTo>
                  <a:lnTo>
                    <a:pt x="220524" y="437441"/>
                  </a:lnTo>
                  <a:lnTo>
                    <a:pt x="441049" y="410101"/>
                  </a:lnTo>
                  <a:lnTo>
                    <a:pt x="661573" y="382761"/>
                  </a:lnTo>
                  <a:lnTo>
                    <a:pt x="882098" y="355421"/>
                  </a:lnTo>
                  <a:lnTo>
                    <a:pt x="1102623" y="328081"/>
                  </a:lnTo>
                  <a:lnTo>
                    <a:pt x="1323147" y="218720"/>
                  </a:lnTo>
                  <a:lnTo>
                    <a:pt x="1543672" y="191380"/>
                  </a:lnTo>
                  <a:lnTo>
                    <a:pt x="1764197" y="109360"/>
                  </a:lnTo>
                  <a:lnTo>
                    <a:pt x="1984721" y="0"/>
                  </a:lnTo>
                  <a:lnTo>
                    <a:pt x="2205246" y="355421"/>
                  </a:lnTo>
                  <a:lnTo>
                    <a:pt x="2425771" y="355421"/>
                  </a:lnTo>
                  <a:lnTo>
                    <a:pt x="2646295" y="601481"/>
                  </a:lnTo>
                  <a:lnTo>
                    <a:pt x="2866820" y="218720"/>
                  </a:lnTo>
                  <a:lnTo>
                    <a:pt x="3087344" y="164040"/>
                  </a:lnTo>
                  <a:lnTo>
                    <a:pt x="3307869" y="109360"/>
                  </a:lnTo>
                </a:path>
              </a:pathLst>
            </a:custGeom>
            <a:ln w="29811" cap="flat">
              <a:solidFill>
                <a:srgbClr val="0058AB">
                  <a:alpha val="100000"/>
                </a:srgbClr>
              </a:solidFill>
              <a:prstDash val="solid"/>
              <a:round/>
            </a:ln>
          </p:spPr>
          <p:txBody>
            <a:bodyPr/>
            <a:lstStyle/>
            <a:p/>
          </p:txBody>
        </p:sp>
        <p:sp>
          <p:nvSpPr>
            <p:cNvPr id="35" name="pt35"/>
            <p:cNvSpPr/>
            <p:nvPr/>
          </p:nvSpPr>
          <p:spPr>
            <a:xfrm>
              <a:off x="1140344"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68" name="tx68"/>
            <p:cNvSpPr/>
            <p:nvPr/>
          </p:nvSpPr>
          <p:spPr>
            <a:xfrm>
              <a:off x="1385695"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69" name="tx69"/>
            <p:cNvSpPr/>
            <p:nvPr/>
          </p:nvSpPr>
          <p:spPr>
            <a:xfrm>
              <a:off x="1606220"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70" name="tx70"/>
            <p:cNvSpPr/>
            <p:nvPr/>
          </p:nvSpPr>
          <p:spPr>
            <a:xfrm>
              <a:off x="1826744"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71" name="tx71"/>
            <p:cNvSpPr/>
            <p:nvPr/>
          </p:nvSpPr>
          <p:spPr>
            <a:xfrm>
              <a:off x="2047269"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2" name="tx72"/>
            <p:cNvSpPr/>
            <p:nvPr/>
          </p:nvSpPr>
          <p:spPr>
            <a:xfrm>
              <a:off x="2267794"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73" name="tx73"/>
            <p:cNvSpPr/>
            <p:nvPr/>
          </p:nvSpPr>
          <p:spPr>
            <a:xfrm>
              <a:off x="2488318"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4" name="tx74"/>
            <p:cNvSpPr/>
            <p:nvPr/>
          </p:nvSpPr>
          <p:spPr>
            <a:xfrm>
              <a:off x="2708843"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5" name="tx75"/>
            <p:cNvSpPr/>
            <p:nvPr/>
          </p:nvSpPr>
          <p:spPr>
            <a:xfrm>
              <a:off x="2929368"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6" name="tx76"/>
            <p:cNvSpPr/>
            <p:nvPr/>
          </p:nvSpPr>
          <p:spPr>
            <a:xfrm>
              <a:off x="3149892"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7" name="tx77"/>
            <p:cNvSpPr/>
            <p:nvPr/>
          </p:nvSpPr>
          <p:spPr>
            <a:xfrm>
              <a:off x="3370417"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8" name="tx78"/>
            <p:cNvSpPr/>
            <p:nvPr/>
          </p:nvSpPr>
          <p:spPr>
            <a:xfrm>
              <a:off x="3590941"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9" name="tx79"/>
            <p:cNvSpPr/>
            <p:nvPr/>
          </p:nvSpPr>
          <p:spPr>
            <a:xfrm>
              <a:off x="3811466"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80" name="tx80"/>
            <p:cNvSpPr/>
            <p:nvPr/>
          </p:nvSpPr>
          <p:spPr>
            <a:xfrm>
              <a:off x="4031991"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81" name="tx81"/>
            <p:cNvSpPr/>
            <p:nvPr/>
          </p:nvSpPr>
          <p:spPr>
            <a:xfrm>
              <a:off x="4252515"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82" name="tx82"/>
            <p:cNvSpPr/>
            <p:nvPr/>
          </p:nvSpPr>
          <p:spPr>
            <a:xfrm>
              <a:off x="4473040"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83" name="tx83"/>
            <p:cNvSpPr/>
            <p:nvPr/>
          </p:nvSpPr>
          <p:spPr>
            <a:xfrm>
              <a:off x="1165170"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84" name="tx84"/>
            <p:cNvSpPr/>
            <p:nvPr/>
          </p:nvSpPr>
          <p:spPr>
            <a:xfrm>
              <a:off x="1385695"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85" name="tx85"/>
            <p:cNvSpPr/>
            <p:nvPr/>
          </p:nvSpPr>
          <p:spPr>
            <a:xfrm>
              <a:off x="1606220"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86" name="tx86"/>
            <p:cNvSpPr/>
            <p:nvPr/>
          </p:nvSpPr>
          <p:spPr>
            <a:xfrm>
              <a:off x="1826744"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7" name="tx87"/>
            <p:cNvSpPr/>
            <p:nvPr/>
          </p:nvSpPr>
          <p:spPr>
            <a:xfrm>
              <a:off x="2047269"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88" name="tx88"/>
            <p:cNvSpPr/>
            <p:nvPr/>
          </p:nvSpPr>
          <p:spPr>
            <a:xfrm>
              <a:off x="2267794"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89" name="tx89"/>
            <p:cNvSpPr/>
            <p:nvPr/>
          </p:nvSpPr>
          <p:spPr>
            <a:xfrm>
              <a:off x="2488318"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90" name="tx90"/>
            <p:cNvSpPr/>
            <p:nvPr/>
          </p:nvSpPr>
          <p:spPr>
            <a:xfrm>
              <a:off x="2708843"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91" name="tx91"/>
            <p:cNvSpPr/>
            <p:nvPr/>
          </p:nvSpPr>
          <p:spPr>
            <a:xfrm>
              <a:off x="2929368"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92" name="tx92"/>
            <p:cNvSpPr/>
            <p:nvPr/>
          </p:nvSpPr>
          <p:spPr>
            <a:xfrm>
              <a:off x="3149892"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3" name="tx93"/>
            <p:cNvSpPr/>
            <p:nvPr/>
          </p:nvSpPr>
          <p:spPr>
            <a:xfrm>
              <a:off x="3370417"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4" name="tx94"/>
            <p:cNvSpPr/>
            <p:nvPr/>
          </p:nvSpPr>
          <p:spPr>
            <a:xfrm>
              <a:off x="3590941"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5" name="tx95"/>
            <p:cNvSpPr/>
            <p:nvPr/>
          </p:nvSpPr>
          <p:spPr>
            <a:xfrm>
              <a:off x="3811466"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96" name="tx96"/>
            <p:cNvSpPr/>
            <p:nvPr/>
          </p:nvSpPr>
          <p:spPr>
            <a:xfrm>
              <a:off x="4031991"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97" name="tx97"/>
            <p:cNvSpPr/>
            <p:nvPr/>
          </p:nvSpPr>
          <p:spPr>
            <a:xfrm>
              <a:off x="4252515"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98" name="tx98"/>
            <p:cNvSpPr/>
            <p:nvPr/>
          </p:nvSpPr>
          <p:spPr>
            <a:xfrm>
              <a:off x="4473040"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tx100"/>
            <p:cNvSpPr/>
            <p:nvPr/>
          </p:nvSpPr>
          <p:spPr>
            <a:xfrm>
              <a:off x="370509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01" name="tx101"/>
            <p:cNvSpPr/>
            <p:nvPr/>
          </p:nvSpPr>
          <p:spPr>
            <a:xfrm>
              <a:off x="357142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02" name="rc10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3" name="pl10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9" name="pl10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0" name="pl11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5" name="pl11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6" name="pl116"/>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40669" y="2599170"/>
              <a:ext cx="2425771" cy="656162"/>
            </a:xfrm>
            <a:custGeom>
              <a:avLst/>
              <a:pathLst>
                <a:path w="2425771" h="656162">
                  <a:moveTo>
                    <a:pt x="0" y="382761"/>
                  </a:moveTo>
                  <a:lnTo>
                    <a:pt x="220524" y="246060"/>
                  </a:lnTo>
                  <a:lnTo>
                    <a:pt x="441049" y="164040"/>
                  </a:lnTo>
                  <a:lnTo>
                    <a:pt x="661573" y="82020"/>
                  </a:lnTo>
                  <a:lnTo>
                    <a:pt x="882098" y="27340"/>
                  </a:lnTo>
                  <a:lnTo>
                    <a:pt x="1102623" y="0"/>
                  </a:lnTo>
                  <a:lnTo>
                    <a:pt x="1323147" y="410101"/>
                  </a:lnTo>
                  <a:lnTo>
                    <a:pt x="1543672" y="410101"/>
                  </a:lnTo>
                  <a:lnTo>
                    <a:pt x="1764197" y="492121"/>
                  </a:lnTo>
                  <a:lnTo>
                    <a:pt x="1984721" y="656162"/>
                  </a:lnTo>
                  <a:lnTo>
                    <a:pt x="2205246" y="492121"/>
                  </a:lnTo>
                  <a:lnTo>
                    <a:pt x="2425771" y="410101"/>
                  </a:lnTo>
                </a:path>
              </a:pathLst>
            </a:custGeom>
            <a:ln w="29811" cap="flat">
              <a:solidFill>
                <a:srgbClr val="FF0000">
                  <a:alpha val="100000"/>
                </a:srgbClr>
              </a:solidFill>
              <a:prstDash val="solid"/>
              <a:round/>
            </a:ln>
          </p:spPr>
          <p:txBody>
            <a:bodyPr/>
            <a:lstStyle/>
            <a:p/>
          </p:txBody>
        </p:sp>
        <p:sp>
          <p:nvSpPr>
            <p:cNvPr id="133" name="pl133"/>
            <p:cNvSpPr/>
            <p:nvPr/>
          </p:nvSpPr>
          <p:spPr>
            <a:xfrm>
              <a:off x="6240669" y="2954591"/>
              <a:ext cx="2425771" cy="656162"/>
            </a:xfrm>
            <a:custGeom>
              <a:avLst/>
              <a:pathLst>
                <a:path w="2425771" h="656162">
                  <a:moveTo>
                    <a:pt x="0" y="355421"/>
                  </a:moveTo>
                  <a:lnTo>
                    <a:pt x="220524" y="191380"/>
                  </a:lnTo>
                  <a:lnTo>
                    <a:pt x="441049" y="82020"/>
                  </a:lnTo>
                  <a:lnTo>
                    <a:pt x="661573" y="27340"/>
                  </a:lnTo>
                  <a:lnTo>
                    <a:pt x="882098" y="0"/>
                  </a:lnTo>
                  <a:lnTo>
                    <a:pt x="1102623" y="0"/>
                  </a:lnTo>
                  <a:lnTo>
                    <a:pt x="1323147" y="355421"/>
                  </a:lnTo>
                  <a:lnTo>
                    <a:pt x="1543672" y="355421"/>
                  </a:lnTo>
                  <a:lnTo>
                    <a:pt x="1764197" y="656162"/>
                  </a:lnTo>
                  <a:lnTo>
                    <a:pt x="1984721" y="300740"/>
                  </a:lnTo>
                  <a:lnTo>
                    <a:pt x="2205246" y="136700"/>
                  </a:lnTo>
                  <a:lnTo>
                    <a:pt x="2425771" y="54680"/>
                  </a:lnTo>
                </a:path>
              </a:pathLst>
            </a:custGeom>
            <a:ln w="29811" cap="flat">
              <a:solidFill>
                <a:srgbClr val="0058AB">
                  <a:alpha val="100000"/>
                </a:srgbClr>
              </a:solidFill>
              <a:prstDash val="solid"/>
              <a:round/>
            </a:ln>
          </p:spPr>
          <p:txBody>
            <a:bodyPr/>
            <a:lstStyle/>
            <a:p/>
          </p:txBody>
        </p:sp>
        <p:sp>
          <p:nvSpPr>
            <p:cNvPr id="134" name="pt134"/>
            <p:cNvSpPr/>
            <p:nvPr/>
          </p:nvSpPr>
          <p:spPr>
            <a:xfrm>
              <a:off x="6215843"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6436368"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6656892"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6877417"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7097941"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7318466"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7538991"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7759515"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7980040"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8200565"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4" name="pt144"/>
            <p:cNvSpPr/>
            <p:nvPr/>
          </p:nvSpPr>
          <p:spPr>
            <a:xfrm>
              <a:off x="842108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5" name="pt145"/>
            <p:cNvSpPr/>
            <p:nvPr/>
          </p:nvSpPr>
          <p:spPr>
            <a:xfrm>
              <a:off x="8641614"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6" name="pt146"/>
            <p:cNvSpPr/>
            <p:nvPr/>
          </p:nvSpPr>
          <p:spPr>
            <a:xfrm>
              <a:off x="6215843"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6436368"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pt148"/>
            <p:cNvSpPr/>
            <p:nvPr/>
          </p:nvSpPr>
          <p:spPr>
            <a:xfrm>
              <a:off x="6656892"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9" name="pt149"/>
            <p:cNvSpPr/>
            <p:nvPr/>
          </p:nvSpPr>
          <p:spPr>
            <a:xfrm>
              <a:off x="6877417"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0" name="pt150"/>
            <p:cNvSpPr/>
            <p:nvPr/>
          </p:nvSpPr>
          <p:spPr>
            <a:xfrm>
              <a:off x="7097941"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1" name="pt151"/>
            <p:cNvSpPr/>
            <p:nvPr/>
          </p:nvSpPr>
          <p:spPr>
            <a:xfrm>
              <a:off x="7318466"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2" name="pt152"/>
            <p:cNvSpPr/>
            <p:nvPr/>
          </p:nvSpPr>
          <p:spPr>
            <a:xfrm>
              <a:off x="7538991"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3" name="pt153"/>
            <p:cNvSpPr/>
            <p:nvPr/>
          </p:nvSpPr>
          <p:spPr>
            <a:xfrm>
              <a:off x="7759515"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4" name="pt154"/>
            <p:cNvSpPr/>
            <p:nvPr/>
          </p:nvSpPr>
          <p:spPr>
            <a:xfrm>
              <a:off x="7980040"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5" name="pt155"/>
            <p:cNvSpPr/>
            <p:nvPr/>
          </p:nvSpPr>
          <p:spPr>
            <a:xfrm>
              <a:off x="8200565"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6" name="pt156"/>
            <p:cNvSpPr/>
            <p:nvPr/>
          </p:nvSpPr>
          <p:spPr>
            <a:xfrm>
              <a:off x="8421089"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7" name="pt157"/>
            <p:cNvSpPr/>
            <p:nvPr/>
          </p:nvSpPr>
          <p:spPr>
            <a:xfrm>
              <a:off x="8641614"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8" name="tx158"/>
            <p:cNvSpPr/>
            <p:nvPr/>
          </p:nvSpPr>
          <p:spPr>
            <a:xfrm>
              <a:off x="6240669"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59" name="tx159"/>
            <p:cNvSpPr/>
            <p:nvPr/>
          </p:nvSpPr>
          <p:spPr>
            <a:xfrm>
              <a:off x="6461193"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160" name="tx160"/>
            <p:cNvSpPr/>
            <p:nvPr/>
          </p:nvSpPr>
          <p:spPr>
            <a:xfrm>
              <a:off x="6681718"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161" name="tx161"/>
            <p:cNvSpPr/>
            <p:nvPr/>
          </p:nvSpPr>
          <p:spPr>
            <a:xfrm>
              <a:off x="6902243"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162" name="tx162"/>
            <p:cNvSpPr/>
            <p:nvPr/>
          </p:nvSpPr>
          <p:spPr>
            <a:xfrm>
              <a:off x="7122767"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163" name="tx163"/>
            <p:cNvSpPr/>
            <p:nvPr/>
          </p:nvSpPr>
          <p:spPr>
            <a:xfrm>
              <a:off x="7343292"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164" name="tx164"/>
            <p:cNvSpPr/>
            <p:nvPr/>
          </p:nvSpPr>
          <p:spPr>
            <a:xfrm>
              <a:off x="7563817"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65" name="tx165"/>
            <p:cNvSpPr/>
            <p:nvPr/>
          </p:nvSpPr>
          <p:spPr>
            <a:xfrm>
              <a:off x="7784341"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66" name="tx166"/>
            <p:cNvSpPr/>
            <p:nvPr/>
          </p:nvSpPr>
          <p:spPr>
            <a:xfrm>
              <a:off x="8004866"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67" name="tx167"/>
            <p:cNvSpPr/>
            <p:nvPr/>
          </p:nvSpPr>
          <p:spPr>
            <a:xfrm>
              <a:off x="8225391"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168" name="tx168"/>
            <p:cNvSpPr/>
            <p:nvPr/>
          </p:nvSpPr>
          <p:spPr>
            <a:xfrm>
              <a:off x="8445915"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69" name="tx169"/>
            <p:cNvSpPr/>
            <p:nvPr/>
          </p:nvSpPr>
          <p:spPr>
            <a:xfrm>
              <a:off x="8666440"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170" name="tx170"/>
            <p:cNvSpPr/>
            <p:nvPr/>
          </p:nvSpPr>
          <p:spPr>
            <a:xfrm>
              <a:off x="6240669"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171" name="tx171"/>
            <p:cNvSpPr/>
            <p:nvPr/>
          </p:nvSpPr>
          <p:spPr>
            <a:xfrm>
              <a:off x="6461193"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172" name="tx172"/>
            <p:cNvSpPr/>
            <p:nvPr/>
          </p:nvSpPr>
          <p:spPr>
            <a:xfrm>
              <a:off x="6681718"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173" name="tx173"/>
            <p:cNvSpPr/>
            <p:nvPr/>
          </p:nvSpPr>
          <p:spPr>
            <a:xfrm>
              <a:off x="6902243"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174" name="tx174"/>
            <p:cNvSpPr/>
            <p:nvPr/>
          </p:nvSpPr>
          <p:spPr>
            <a:xfrm>
              <a:off x="7122767"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75" name="tx175"/>
            <p:cNvSpPr/>
            <p:nvPr/>
          </p:nvSpPr>
          <p:spPr>
            <a:xfrm>
              <a:off x="7343292"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76" name="tx176"/>
            <p:cNvSpPr/>
            <p:nvPr/>
          </p:nvSpPr>
          <p:spPr>
            <a:xfrm>
              <a:off x="7563817"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77" name="tx177"/>
            <p:cNvSpPr/>
            <p:nvPr/>
          </p:nvSpPr>
          <p:spPr>
            <a:xfrm>
              <a:off x="7784341"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78" name="tx178"/>
            <p:cNvSpPr/>
            <p:nvPr/>
          </p:nvSpPr>
          <p:spPr>
            <a:xfrm>
              <a:off x="8004866"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79" name="tx179"/>
            <p:cNvSpPr/>
            <p:nvPr/>
          </p:nvSpPr>
          <p:spPr>
            <a:xfrm>
              <a:off x="8225391"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80" name="tx180"/>
            <p:cNvSpPr/>
            <p:nvPr/>
          </p:nvSpPr>
          <p:spPr>
            <a:xfrm>
              <a:off x="844591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81" name="tx181"/>
            <p:cNvSpPr/>
            <p:nvPr/>
          </p:nvSpPr>
          <p:spPr>
            <a:xfrm>
              <a:off x="8666440"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82" name="pl18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83" name="tx183"/>
            <p:cNvSpPr/>
            <p:nvPr/>
          </p:nvSpPr>
          <p:spPr>
            <a:xfrm>
              <a:off x="789849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84" name="tx184"/>
            <p:cNvSpPr/>
            <p:nvPr/>
          </p:nvSpPr>
          <p:spPr>
            <a:xfrm>
              <a:off x="776482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85" name="rc185"/>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86" name="tx186"/>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87" name="tx187"/>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88" name="tx188"/>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89" name="tx189"/>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90" name="tx190"/>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91" name="tx191"/>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92" name="tx192"/>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93" name="tx193"/>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94" name="tx194"/>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95" name="tx195"/>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96" name="tx196"/>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97" name="tx197"/>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98" name="tx198"/>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99" name="tx199"/>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00" name="tx200"/>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01" name="tx201"/>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02" name="tx202"/>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03" name="tx203"/>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04" name="tx204"/>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05" name="tx205"/>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06" name="tx206"/>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07" name="tx207"/>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08" name="tx208"/>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09" name="tx209"/>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10" name="tx210"/>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11" name="tx211"/>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12" name="tx212"/>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13" name="tx213"/>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14" name="tx214"/>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15" name="tx215"/>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16" name="tx216"/>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17" name="tx217"/>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18" name="tx218"/>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19" name="tx219"/>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20" name="tx22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21" name="tx22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22" name="tx22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23" name="tx22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24" name="tx22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25" name="tx22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26" name="tx22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27" name="pl22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28" name="pl22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29" name="tx22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30" name="tx23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31" name="tx231"/>
            <p:cNvSpPr/>
            <p:nvPr/>
          </p:nvSpPr>
          <p:spPr>
            <a:xfrm>
              <a:off x="757200" y="1330710"/>
              <a:ext cx="54600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Australia, 2010-2025</a:t>
              </a:r>
            </a:p>
          </p:txBody>
        </p:sp>
        <p:sp>
          <p:nvSpPr>
            <p:cNvPr id="232" name="tx23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33" name="tx23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Australia was 2010.
In 2025, first dose (HPV1) programme coverage among girls was 75%. In 2025, last dose (HPVc) programme coverage among girls was 75%.</a:t>
            </a:r>
          </a:p>
        </p:txBody>
      </p:sp>
      <p:sp>
        <p:nvSpPr>
          <p:cNvPr id="2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75% and coverage among boys increased to 73%, following switch to single dose in 2023.</a:t>
            </a:r>
          </a:p>
        </p:txBody>
      </p:sp>
      <p:grpSp xmlns:pic="http://schemas.openxmlformats.org/drawingml/2006/picture">
        <p:nvGrpSpPr>
          <p:cNvPr id="236" name=""/>
          <p:cNvGrpSpPr/>
          <p:nvPr/>
        </p:nvGrpSpPr>
        <p:grpSpPr>
          <a:xfrm>
            <a:off x="292608" y="1005840"/>
            <a:ext cx="8595360" cy="28575"/>
            <a:chOff x="292608" y="1005840"/>
            <a:chExt cx="8595360" cy="28575"/>
          </a:xfrm>
        </p:grpSpPr>
        <p:sp>
          <p:nvSpPr>
            <p:cNvPr id="2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55946"/>
              <a:ext cx="6481656" cy="150469"/>
            </a:xfrm>
            <a:custGeom>
              <a:avLst/>
              <a:pathLst>
                <a:path w="6481656" h="150469">
                  <a:moveTo>
                    <a:pt x="0" y="150469"/>
                  </a:moveTo>
                  <a:lnTo>
                    <a:pt x="259266" y="90281"/>
                  </a:lnTo>
                  <a:lnTo>
                    <a:pt x="518532" y="90281"/>
                  </a:lnTo>
                  <a:lnTo>
                    <a:pt x="777798" y="60187"/>
                  </a:lnTo>
                  <a:lnTo>
                    <a:pt x="1037065" y="90281"/>
                  </a:lnTo>
                  <a:lnTo>
                    <a:pt x="1296331" y="90281"/>
                  </a:lnTo>
                  <a:lnTo>
                    <a:pt x="1555597" y="90281"/>
                  </a:lnTo>
                  <a:lnTo>
                    <a:pt x="1814863" y="90281"/>
                  </a:lnTo>
                  <a:lnTo>
                    <a:pt x="2074130" y="90281"/>
                  </a:lnTo>
                  <a:lnTo>
                    <a:pt x="2333396" y="90281"/>
                  </a:lnTo>
                  <a:lnTo>
                    <a:pt x="2592662" y="90281"/>
                  </a:lnTo>
                  <a:lnTo>
                    <a:pt x="2851928" y="90281"/>
                  </a:lnTo>
                  <a:lnTo>
                    <a:pt x="3111195" y="90281"/>
                  </a:lnTo>
                  <a:lnTo>
                    <a:pt x="3370461" y="120375"/>
                  </a:lnTo>
                  <a:lnTo>
                    <a:pt x="3629727" y="90281"/>
                  </a:lnTo>
                  <a:lnTo>
                    <a:pt x="3888994" y="60187"/>
                  </a:lnTo>
                  <a:lnTo>
                    <a:pt x="4148260" y="30093"/>
                  </a:lnTo>
                  <a:lnTo>
                    <a:pt x="4407526" y="0"/>
                  </a:lnTo>
                  <a:lnTo>
                    <a:pt x="4666792" y="0"/>
                  </a:lnTo>
                  <a:lnTo>
                    <a:pt x="4926059" y="0"/>
                  </a:lnTo>
                  <a:lnTo>
                    <a:pt x="5185325" y="0"/>
                  </a:lnTo>
                  <a:lnTo>
                    <a:pt x="5444591" y="0"/>
                  </a:lnTo>
                  <a:lnTo>
                    <a:pt x="5703857" y="30093"/>
                  </a:lnTo>
                  <a:lnTo>
                    <a:pt x="5963124" y="30093"/>
                  </a:lnTo>
                  <a:lnTo>
                    <a:pt x="6222390" y="60187"/>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2476084" y="2286040"/>
              <a:ext cx="5444591" cy="421314"/>
            </a:xfrm>
            <a:custGeom>
              <a:avLst/>
              <a:pathLst>
                <a:path w="5444591" h="421314">
                  <a:moveTo>
                    <a:pt x="0" y="270844"/>
                  </a:moveTo>
                  <a:lnTo>
                    <a:pt x="259266" y="270844"/>
                  </a:lnTo>
                  <a:lnTo>
                    <a:pt x="518532" y="210657"/>
                  </a:lnTo>
                  <a:lnTo>
                    <a:pt x="777798" y="150469"/>
                  </a:lnTo>
                  <a:lnTo>
                    <a:pt x="1037065" y="421314"/>
                  </a:lnTo>
                  <a:lnTo>
                    <a:pt x="1296331" y="361126"/>
                  </a:lnTo>
                  <a:lnTo>
                    <a:pt x="1555597" y="180563"/>
                  </a:lnTo>
                  <a:lnTo>
                    <a:pt x="1814863" y="120375"/>
                  </a:lnTo>
                  <a:lnTo>
                    <a:pt x="2074130" y="90281"/>
                  </a:lnTo>
                  <a:lnTo>
                    <a:pt x="2333396" y="60187"/>
                  </a:lnTo>
                  <a:lnTo>
                    <a:pt x="2592662" y="30093"/>
                  </a:lnTo>
                  <a:lnTo>
                    <a:pt x="2851928" y="30093"/>
                  </a:lnTo>
                  <a:lnTo>
                    <a:pt x="3111195" y="0"/>
                  </a:lnTo>
                  <a:lnTo>
                    <a:pt x="3370461" y="30093"/>
                  </a:lnTo>
                  <a:lnTo>
                    <a:pt x="3629727" y="30093"/>
                  </a:lnTo>
                  <a:lnTo>
                    <a:pt x="3888994" y="0"/>
                  </a:lnTo>
                  <a:lnTo>
                    <a:pt x="4148260" y="0"/>
                  </a:lnTo>
                  <a:lnTo>
                    <a:pt x="4407526" y="0"/>
                  </a:lnTo>
                  <a:lnTo>
                    <a:pt x="4666792" y="90281"/>
                  </a:lnTo>
                  <a:lnTo>
                    <a:pt x="4926059" y="30093"/>
                  </a:lnTo>
                  <a:lnTo>
                    <a:pt x="5185325" y="60187"/>
                  </a:lnTo>
                  <a:lnTo>
                    <a:pt x="5444591" y="90281"/>
                  </a:lnTo>
                </a:path>
              </a:pathLst>
            </a:custGeom>
            <a:ln w="27101" cap="flat">
              <a:solidFill>
                <a:srgbClr val="7CAE00">
                  <a:alpha val="100000"/>
                </a:srgbClr>
              </a:solidFill>
              <a:prstDash val="solid"/>
              <a:round/>
            </a:ln>
          </p:spPr>
          <p:txBody>
            <a:bodyPr/>
            <a:lstStyle/>
            <a:p/>
          </p:txBody>
        </p:sp>
        <p:sp>
          <p:nvSpPr>
            <p:cNvPr id="29" name="pl29"/>
            <p:cNvSpPr/>
            <p:nvPr/>
          </p:nvSpPr>
          <p:spPr>
            <a:xfrm>
              <a:off x="3513149" y="2195759"/>
              <a:ext cx="4407526" cy="180563"/>
            </a:xfrm>
            <a:custGeom>
              <a:avLst/>
              <a:pathLst>
                <a:path w="4407526" h="180563">
                  <a:moveTo>
                    <a:pt x="0" y="180563"/>
                  </a:moveTo>
                  <a:lnTo>
                    <a:pt x="259266" y="180563"/>
                  </a:lnTo>
                  <a:lnTo>
                    <a:pt x="518532" y="180563"/>
                  </a:lnTo>
                  <a:lnTo>
                    <a:pt x="777798" y="180563"/>
                  </a:lnTo>
                  <a:lnTo>
                    <a:pt x="1037065" y="180563"/>
                  </a:lnTo>
                  <a:lnTo>
                    <a:pt x="1296331" y="180563"/>
                  </a:lnTo>
                  <a:lnTo>
                    <a:pt x="1555597" y="180563"/>
                  </a:lnTo>
                  <a:lnTo>
                    <a:pt x="1814863" y="120375"/>
                  </a:lnTo>
                  <a:lnTo>
                    <a:pt x="2074130" y="90281"/>
                  </a:lnTo>
                  <a:lnTo>
                    <a:pt x="2333396" y="90281"/>
                  </a:lnTo>
                  <a:lnTo>
                    <a:pt x="2592662" y="60187"/>
                  </a:lnTo>
                  <a:lnTo>
                    <a:pt x="2851928" y="30093"/>
                  </a:lnTo>
                  <a:lnTo>
                    <a:pt x="3111195" y="0"/>
                  </a:lnTo>
                  <a:lnTo>
                    <a:pt x="3370461" y="30093"/>
                  </a:lnTo>
                  <a:lnTo>
                    <a:pt x="3629727" y="30093"/>
                  </a:lnTo>
                  <a:lnTo>
                    <a:pt x="3888994" y="60187"/>
                  </a:lnTo>
                  <a:lnTo>
                    <a:pt x="4148260" y="60187"/>
                  </a:lnTo>
                  <a:lnTo>
                    <a:pt x="4407526" y="90281"/>
                  </a:lnTo>
                </a:path>
              </a:pathLst>
            </a:custGeom>
            <a:ln w="27101" cap="flat">
              <a:solidFill>
                <a:srgbClr val="00BFC4">
                  <a:alpha val="100000"/>
                </a:srgbClr>
              </a:solidFill>
              <a:prstDash val="solid"/>
              <a:round/>
            </a:ln>
          </p:spPr>
          <p:txBody>
            <a:bodyPr/>
            <a:lstStyle/>
            <a:p/>
          </p:txBody>
        </p:sp>
        <p:sp>
          <p:nvSpPr>
            <p:cNvPr id="30" name="pl30"/>
            <p:cNvSpPr/>
            <p:nvPr/>
          </p:nvSpPr>
          <p:spPr>
            <a:xfrm>
              <a:off x="4031682" y="2737448"/>
              <a:ext cx="3888994" cy="662065"/>
            </a:xfrm>
            <a:custGeom>
              <a:avLst/>
              <a:pathLst>
                <a:path w="3888994" h="662065">
                  <a:moveTo>
                    <a:pt x="0" y="361126"/>
                  </a:moveTo>
                  <a:lnTo>
                    <a:pt x="259266" y="481501"/>
                  </a:lnTo>
                  <a:lnTo>
                    <a:pt x="518532" y="451408"/>
                  </a:lnTo>
                  <a:lnTo>
                    <a:pt x="777798" y="421314"/>
                  </a:lnTo>
                  <a:lnTo>
                    <a:pt x="1037065" y="391220"/>
                  </a:lnTo>
                  <a:lnTo>
                    <a:pt x="1296331" y="361126"/>
                  </a:lnTo>
                  <a:lnTo>
                    <a:pt x="1555597" y="240750"/>
                  </a:lnTo>
                  <a:lnTo>
                    <a:pt x="1814863" y="210657"/>
                  </a:lnTo>
                  <a:lnTo>
                    <a:pt x="2074130" y="120375"/>
                  </a:lnTo>
                  <a:lnTo>
                    <a:pt x="2333396" y="0"/>
                  </a:lnTo>
                  <a:lnTo>
                    <a:pt x="2592662" y="391220"/>
                  </a:lnTo>
                  <a:lnTo>
                    <a:pt x="2851928" y="391220"/>
                  </a:lnTo>
                  <a:lnTo>
                    <a:pt x="3111195" y="662065"/>
                  </a:lnTo>
                  <a:lnTo>
                    <a:pt x="3370461" y="240750"/>
                  </a:lnTo>
                  <a:lnTo>
                    <a:pt x="3629727" y="180563"/>
                  </a:lnTo>
                  <a:lnTo>
                    <a:pt x="3888994" y="120375"/>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078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379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4766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8194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437707" y="251850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474772" y="23379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30601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2688" y="2155011"/>
              <a:ext cx="247254" cy="124958"/>
            </a:xfrm>
            <a:custGeom>
              <a:avLst/>
              <a:pathLst>
                <a:path w="247254" h="124958">
                  <a:moveTo>
                    <a:pt x="247254" y="0"/>
                  </a:moveTo>
                  <a:lnTo>
                    <a:pt x="0" y="124958"/>
                  </a:lnTo>
                </a:path>
              </a:pathLst>
            </a:custGeom>
          </p:spPr>
          <p:txBody>
            <a:bodyPr/>
            <a:lstStyle/>
            <a:p/>
          </p:txBody>
        </p:sp>
        <p:sp>
          <p:nvSpPr>
            <p:cNvPr id="41" name="pl41"/>
            <p:cNvSpPr/>
            <p:nvPr/>
          </p:nvSpPr>
          <p:spPr>
            <a:xfrm>
              <a:off x="7938404" y="2349329"/>
              <a:ext cx="241537" cy="42249"/>
            </a:xfrm>
            <a:custGeom>
              <a:avLst/>
              <a:pathLst>
                <a:path w="241537" h="42249">
                  <a:moveTo>
                    <a:pt x="241537" y="42249"/>
                  </a:moveTo>
                  <a:lnTo>
                    <a:pt x="0" y="0"/>
                  </a:lnTo>
                </a:path>
              </a:pathLst>
            </a:custGeom>
          </p:spPr>
          <p:txBody>
            <a:bodyPr/>
            <a:lstStyle/>
            <a:p/>
          </p:txBody>
        </p:sp>
        <p:sp>
          <p:nvSpPr>
            <p:cNvPr id="42" name="pl42"/>
            <p:cNvSpPr/>
            <p:nvPr/>
          </p:nvSpPr>
          <p:spPr>
            <a:xfrm>
              <a:off x="7927643" y="2383546"/>
              <a:ext cx="252298" cy="261583"/>
            </a:xfrm>
            <a:custGeom>
              <a:avLst/>
              <a:pathLst>
                <a:path w="252298" h="261583">
                  <a:moveTo>
                    <a:pt x="252298" y="261583"/>
                  </a:moveTo>
                  <a:lnTo>
                    <a:pt x="0" y="0"/>
                  </a:lnTo>
                </a:path>
              </a:pathLst>
            </a:custGeom>
          </p:spPr>
          <p:txBody>
            <a:bodyPr/>
            <a:lstStyle/>
            <a:p/>
          </p:txBody>
        </p:sp>
        <p:sp>
          <p:nvSpPr>
            <p:cNvPr id="43" name="pl43"/>
            <p:cNvSpPr/>
            <p:nvPr/>
          </p:nvSpPr>
          <p:spPr>
            <a:xfrm>
              <a:off x="7936962" y="2862005"/>
              <a:ext cx="242980" cy="62373"/>
            </a:xfrm>
            <a:custGeom>
              <a:avLst/>
              <a:pathLst>
                <a:path w="242980" h="62373">
                  <a:moveTo>
                    <a:pt x="242980" y="62373"/>
                  </a:moveTo>
                  <a:lnTo>
                    <a:pt x="0" y="0"/>
                  </a:lnTo>
                </a:path>
              </a:pathLst>
            </a:custGeom>
          </p:spPr>
          <p:txBody>
            <a:bodyPr/>
            <a:lstStyle/>
            <a:p/>
          </p:txBody>
        </p:sp>
        <p:sp>
          <p:nvSpPr>
            <p:cNvPr id="44" name="pg44"/>
            <p:cNvSpPr/>
            <p:nvPr/>
          </p:nvSpPr>
          <p:spPr>
            <a:xfrm>
              <a:off x="8111362" y="203251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07335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94%</a:t>
              </a:r>
            </a:p>
          </p:txBody>
        </p:sp>
        <p:sp>
          <p:nvSpPr>
            <p:cNvPr id="46" name="pg46"/>
            <p:cNvSpPr/>
            <p:nvPr/>
          </p:nvSpPr>
          <p:spPr>
            <a:xfrm>
              <a:off x="8111362" y="230566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4650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8" name="pg48"/>
            <p:cNvSpPr/>
            <p:nvPr/>
          </p:nvSpPr>
          <p:spPr>
            <a:xfrm>
              <a:off x="8111362" y="257863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1947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91%</a:t>
              </a:r>
            </a:p>
          </p:txBody>
        </p:sp>
        <p:sp>
          <p:nvSpPr>
            <p:cNvPr id="50" name="pg50"/>
            <p:cNvSpPr/>
            <p:nvPr/>
          </p:nvSpPr>
          <p:spPr>
            <a:xfrm>
              <a:off x="8111362" y="285358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9442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75%</a:t>
              </a:r>
            </a:p>
          </p:txBody>
        </p:sp>
        <p:sp>
          <p:nvSpPr>
            <p:cNvPr id="52" name="pg52"/>
            <p:cNvSpPr/>
            <p:nvPr/>
          </p:nvSpPr>
          <p:spPr>
            <a:xfrm>
              <a:off x="1503003" y="224386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723" y="22876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4" name="pg54"/>
            <p:cNvSpPr/>
            <p:nvPr/>
          </p:nvSpPr>
          <p:spPr>
            <a:xfrm>
              <a:off x="2539569" y="239396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585289" y="243776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85</a:t>
              </a:r>
            </a:p>
          </p:txBody>
        </p:sp>
        <p:sp>
          <p:nvSpPr>
            <p:cNvPr id="56" name="pg56"/>
            <p:cNvSpPr/>
            <p:nvPr/>
          </p:nvSpPr>
          <p:spPr>
            <a:xfrm>
              <a:off x="3214924" y="235770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260644" y="2401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91</a:t>
              </a:r>
            </a:p>
          </p:txBody>
        </p:sp>
        <p:sp>
          <p:nvSpPr>
            <p:cNvPr id="58" name="pg58"/>
            <p:cNvSpPr/>
            <p:nvPr/>
          </p:nvSpPr>
          <p:spPr>
            <a:xfrm>
              <a:off x="4097097" y="293497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2817" y="2978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65579" y="1705910"/>
              <a:ext cx="154706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Australia,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Australia has all 4 of the  SDG vaccines.
In 2025, Australia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Australia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93% in 2024 to 92% in 2025.
• DTP3 coverage declined 1 percentage point from 93% in 2024 to 92% in 2025.
• There were there were 3,000 more zero-dose children in 2025. This leaves 24,000 children without vaccination, vulnerable to vaccine-preventable diseases and a further &lt;100 with incomplete protection.
• Australia accounted for 6% of zero-dose children in Non-programme and 0.2% of zero-dose children globally.
• MCV1 coverage declined 1 percentage point from 92% in 2024 to 91% in 2025. There were 27,000 children who missed out on the first measles vaccination.
• MCV2 coverage declined 1 percentage point from 92% in 2024 to 91% in 2025.
• Last dose coverage of HPV vaccination (HPVc) among girls increased from 73% to 75%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Australia,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Australia.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 name="rc56"/>
            <p:cNvSpPr/>
            <p:nvPr/>
          </p:nvSpPr>
          <p:spPr>
            <a:xfrm>
              <a:off x="1266997"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1578050"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1889102"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220015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511207"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2822259"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3133311"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444364"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755416"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4066468"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 name="rc66"/>
            <p:cNvSpPr/>
            <p:nvPr/>
          </p:nvSpPr>
          <p:spPr>
            <a:xfrm>
              <a:off x="4377521"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688573"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4999625"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5310677"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621730"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932782"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624383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554887"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865939"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7176991"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48804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799096"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8110148"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 name="rc79"/>
            <p:cNvSpPr/>
            <p:nvPr/>
          </p:nvSpPr>
          <p:spPr>
            <a:xfrm>
              <a:off x="8421201"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732253"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421201" y="1951330"/>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2" name="rc82"/>
            <p:cNvSpPr/>
            <p:nvPr/>
          </p:nvSpPr>
          <p:spPr>
            <a:xfrm>
              <a:off x="8732253" y="1951330"/>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3" name="rc83"/>
            <p:cNvSpPr/>
            <p:nvPr/>
          </p:nvSpPr>
          <p:spPr>
            <a:xfrm>
              <a:off x="955945"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4" name="rc84"/>
            <p:cNvSpPr/>
            <p:nvPr/>
          </p:nvSpPr>
          <p:spPr>
            <a:xfrm>
              <a:off x="126699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1578050"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1889102"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220015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2511207"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9" name="rc89"/>
            <p:cNvSpPr/>
            <p:nvPr/>
          </p:nvSpPr>
          <p:spPr>
            <a:xfrm>
              <a:off x="2822259"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3133311"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3444364"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3755416"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4066468"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4" name="rc94"/>
            <p:cNvSpPr/>
            <p:nvPr/>
          </p:nvSpPr>
          <p:spPr>
            <a:xfrm>
              <a:off x="4377521"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4688573"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4999625"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5310677"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5621730"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9" name="rc99"/>
            <p:cNvSpPr/>
            <p:nvPr/>
          </p:nvSpPr>
          <p:spPr>
            <a:xfrm>
              <a:off x="5932782"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624383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6554887"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6865939"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717699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748804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7799096"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6" name="rc106"/>
            <p:cNvSpPr/>
            <p:nvPr/>
          </p:nvSpPr>
          <p:spPr>
            <a:xfrm>
              <a:off x="8110148"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421201"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8" name="rc108"/>
            <p:cNvSpPr/>
            <p:nvPr/>
          </p:nvSpPr>
          <p:spPr>
            <a:xfrm>
              <a:off x="8732253"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9" name="rc109"/>
            <p:cNvSpPr/>
            <p:nvPr/>
          </p:nvSpPr>
          <p:spPr>
            <a:xfrm>
              <a:off x="5621730" y="3916939"/>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0" name="rc110"/>
            <p:cNvSpPr/>
            <p:nvPr/>
          </p:nvSpPr>
          <p:spPr>
            <a:xfrm>
              <a:off x="5932782"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6243834"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6554887"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3" name="rc113"/>
            <p:cNvSpPr/>
            <p:nvPr/>
          </p:nvSpPr>
          <p:spPr>
            <a:xfrm>
              <a:off x="6865939"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7176991"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7488044"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7799096"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8110148"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8421201"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8732253" y="3916939"/>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7488044"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7799096" y="419774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8110148" y="419774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8421201" y="419774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8732253"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955945"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6" name="rc126"/>
            <p:cNvSpPr/>
            <p:nvPr/>
          </p:nvSpPr>
          <p:spPr>
            <a:xfrm>
              <a:off x="1266997"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7" name="rc127"/>
            <p:cNvSpPr/>
            <p:nvPr/>
          </p:nvSpPr>
          <p:spPr>
            <a:xfrm>
              <a:off x="1578050"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1889102"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9" name="rc129"/>
            <p:cNvSpPr/>
            <p:nvPr/>
          </p:nvSpPr>
          <p:spPr>
            <a:xfrm>
              <a:off x="2200154"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2511207"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1" name="rc131"/>
            <p:cNvSpPr/>
            <p:nvPr/>
          </p:nvSpPr>
          <p:spPr>
            <a:xfrm>
              <a:off x="2822259"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3133311"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3444364"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3755416"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4066468"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6" name="rc136"/>
            <p:cNvSpPr/>
            <p:nvPr/>
          </p:nvSpPr>
          <p:spPr>
            <a:xfrm>
              <a:off x="4377521"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573"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25"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9" name="rc139"/>
            <p:cNvSpPr/>
            <p:nvPr/>
          </p:nvSpPr>
          <p:spPr>
            <a:xfrm>
              <a:off x="5310677"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0" name="rc140"/>
            <p:cNvSpPr/>
            <p:nvPr/>
          </p:nvSpPr>
          <p:spPr>
            <a:xfrm>
              <a:off x="5621730"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5932782"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6243834"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3" name="rc143"/>
            <p:cNvSpPr/>
            <p:nvPr/>
          </p:nvSpPr>
          <p:spPr>
            <a:xfrm>
              <a:off x="6554887"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6865939"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7176991"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7488044"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7799096"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8110148"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9" name="rc149"/>
            <p:cNvSpPr/>
            <p:nvPr/>
          </p:nvSpPr>
          <p:spPr>
            <a:xfrm>
              <a:off x="8421201"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0" name="rc150"/>
            <p:cNvSpPr/>
            <p:nvPr/>
          </p:nvSpPr>
          <p:spPr>
            <a:xfrm>
              <a:off x="8732253"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1" name="rc151"/>
            <p:cNvSpPr/>
            <p:nvPr/>
          </p:nvSpPr>
          <p:spPr>
            <a:xfrm>
              <a:off x="2200154" y="504014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2" name="rc152"/>
            <p:cNvSpPr/>
            <p:nvPr/>
          </p:nvSpPr>
          <p:spPr>
            <a:xfrm>
              <a:off x="2511207" y="504014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3" name="rc153"/>
            <p:cNvSpPr/>
            <p:nvPr/>
          </p:nvSpPr>
          <p:spPr>
            <a:xfrm>
              <a:off x="2822259"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4" name="rc154"/>
            <p:cNvSpPr/>
            <p:nvPr/>
          </p:nvSpPr>
          <p:spPr>
            <a:xfrm>
              <a:off x="3133311"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5" name="rc155"/>
            <p:cNvSpPr/>
            <p:nvPr/>
          </p:nvSpPr>
          <p:spPr>
            <a:xfrm>
              <a:off x="3444364"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6" name="rc156"/>
            <p:cNvSpPr/>
            <p:nvPr/>
          </p:nvSpPr>
          <p:spPr>
            <a:xfrm>
              <a:off x="3755416"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7" name="rc157"/>
            <p:cNvSpPr/>
            <p:nvPr/>
          </p:nvSpPr>
          <p:spPr>
            <a:xfrm>
              <a:off x="4066468"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4377521"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4688573"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0" name="rc160"/>
            <p:cNvSpPr/>
            <p:nvPr/>
          </p:nvSpPr>
          <p:spPr>
            <a:xfrm>
              <a:off x="4999625"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677"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5621730"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5932782"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6243834"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5" name="rc165"/>
            <p:cNvSpPr/>
            <p:nvPr/>
          </p:nvSpPr>
          <p:spPr>
            <a:xfrm>
              <a:off x="6554887"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6865939"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7" name="rc167"/>
            <p:cNvSpPr/>
            <p:nvPr/>
          </p:nvSpPr>
          <p:spPr>
            <a:xfrm>
              <a:off x="7176991"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8" name="rc168"/>
            <p:cNvSpPr/>
            <p:nvPr/>
          </p:nvSpPr>
          <p:spPr>
            <a:xfrm>
              <a:off x="7488044"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9" name="rc169"/>
            <p:cNvSpPr/>
            <p:nvPr/>
          </p:nvSpPr>
          <p:spPr>
            <a:xfrm>
              <a:off x="7799096"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0" name="rc170"/>
            <p:cNvSpPr/>
            <p:nvPr/>
          </p:nvSpPr>
          <p:spPr>
            <a:xfrm>
              <a:off x="8110148"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8421201"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8732253"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3" name="rc173"/>
            <p:cNvSpPr/>
            <p:nvPr/>
          </p:nvSpPr>
          <p:spPr>
            <a:xfrm>
              <a:off x="3444364"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4" name="rc174"/>
            <p:cNvSpPr/>
            <p:nvPr/>
          </p:nvSpPr>
          <p:spPr>
            <a:xfrm>
              <a:off x="3755416"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5" name="rc175"/>
            <p:cNvSpPr/>
            <p:nvPr/>
          </p:nvSpPr>
          <p:spPr>
            <a:xfrm>
              <a:off x="4066468"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6" name="rc176"/>
            <p:cNvSpPr/>
            <p:nvPr/>
          </p:nvSpPr>
          <p:spPr>
            <a:xfrm>
              <a:off x="4377521"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7" name="rc177"/>
            <p:cNvSpPr/>
            <p:nvPr/>
          </p:nvSpPr>
          <p:spPr>
            <a:xfrm>
              <a:off x="4688573"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8" name="rc178"/>
            <p:cNvSpPr/>
            <p:nvPr/>
          </p:nvSpPr>
          <p:spPr>
            <a:xfrm>
              <a:off x="4999625"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9" name="rc179"/>
            <p:cNvSpPr/>
            <p:nvPr/>
          </p:nvSpPr>
          <p:spPr>
            <a:xfrm>
              <a:off x="5310677"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30"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5932782"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34"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655488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6865939"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717699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7488044"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779909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8110148"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8421201"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8732253"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1" name="rc191"/>
            <p:cNvSpPr/>
            <p:nvPr/>
          </p:nvSpPr>
          <p:spPr>
            <a:xfrm>
              <a:off x="955945"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1266997"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3" name="rc193"/>
            <p:cNvSpPr/>
            <p:nvPr/>
          </p:nvSpPr>
          <p:spPr>
            <a:xfrm>
              <a:off x="1578050"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4" name="rc194"/>
            <p:cNvSpPr/>
            <p:nvPr/>
          </p:nvSpPr>
          <p:spPr>
            <a:xfrm>
              <a:off x="1889102"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5" name="rc195"/>
            <p:cNvSpPr/>
            <p:nvPr/>
          </p:nvSpPr>
          <p:spPr>
            <a:xfrm>
              <a:off x="2200154"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6" name="rc196"/>
            <p:cNvSpPr/>
            <p:nvPr/>
          </p:nvSpPr>
          <p:spPr>
            <a:xfrm>
              <a:off x="2511207"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2822259"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8" name="rc198"/>
            <p:cNvSpPr/>
            <p:nvPr/>
          </p:nvSpPr>
          <p:spPr>
            <a:xfrm>
              <a:off x="3133311"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3444364"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3755416"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4066468"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2" name="rc202"/>
            <p:cNvSpPr/>
            <p:nvPr/>
          </p:nvSpPr>
          <p:spPr>
            <a:xfrm>
              <a:off x="4377521"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3" name="rc203"/>
            <p:cNvSpPr/>
            <p:nvPr/>
          </p:nvSpPr>
          <p:spPr>
            <a:xfrm>
              <a:off x="4688573"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4" name="rc204"/>
            <p:cNvSpPr/>
            <p:nvPr/>
          </p:nvSpPr>
          <p:spPr>
            <a:xfrm>
              <a:off x="4999625"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5" name="rc205"/>
            <p:cNvSpPr/>
            <p:nvPr/>
          </p:nvSpPr>
          <p:spPr>
            <a:xfrm>
              <a:off x="5310677"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5621730"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5932782"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34"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9" name="rc209"/>
            <p:cNvSpPr/>
            <p:nvPr/>
          </p:nvSpPr>
          <p:spPr>
            <a:xfrm>
              <a:off x="6554887"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39"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1" name="rc211"/>
            <p:cNvSpPr/>
            <p:nvPr/>
          </p:nvSpPr>
          <p:spPr>
            <a:xfrm>
              <a:off x="7176991"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7488044"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3" name="rc213"/>
            <p:cNvSpPr/>
            <p:nvPr/>
          </p:nvSpPr>
          <p:spPr>
            <a:xfrm>
              <a:off x="7799096"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4" name="rc214"/>
            <p:cNvSpPr/>
            <p:nvPr/>
          </p:nvSpPr>
          <p:spPr>
            <a:xfrm>
              <a:off x="8110148"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5" name="rc215"/>
            <p:cNvSpPr/>
            <p:nvPr/>
          </p:nvSpPr>
          <p:spPr>
            <a:xfrm>
              <a:off x="8421201"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6" name="rc216"/>
            <p:cNvSpPr/>
            <p:nvPr/>
          </p:nvSpPr>
          <p:spPr>
            <a:xfrm>
              <a:off x="8732253"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7" name="rc217"/>
            <p:cNvSpPr/>
            <p:nvPr/>
          </p:nvSpPr>
          <p:spPr>
            <a:xfrm>
              <a:off x="3444364" y="3636138"/>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8" name="rc218"/>
            <p:cNvSpPr/>
            <p:nvPr/>
          </p:nvSpPr>
          <p:spPr>
            <a:xfrm>
              <a:off x="3755416"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9" name="rc219"/>
            <p:cNvSpPr/>
            <p:nvPr/>
          </p:nvSpPr>
          <p:spPr>
            <a:xfrm>
              <a:off x="4066468" y="3636138"/>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0" name="rc220"/>
            <p:cNvSpPr/>
            <p:nvPr/>
          </p:nvSpPr>
          <p:spPr>
            <a:xfrm>
              <a:off x="4377521"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1" name="rc221"/>
            <p:cNvSpPr/>
            <p:nvPr/>
          </p:nvSpPr>
          <p:spPr>
            <a:xfrm>
              <a:off x="4688573" y="3636138"/>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2" name="rc222"/>
            <p:cNvSpPr/>
            <p:nvPr/>
          </p:nvSpPr>
          <p:spPr>
            <a:xfrm>
              <a:off x="4999625" y="3636138"/>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3" name="rc223"/>
            <p:cNvSpPr/>
            <p:nvPr/>
          </p:nvSpPr>
          <p:spPr>
            <a:xfrm>
              <a:off x="5310677" y="3636138"/>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4" name="rc224"/>
            <p:cNvSpPr/>
            <p:nvPr/>
          </p:nvSpPr>
          <p:spPr>
            <a:xfrm>
              <a:off x="5621730"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5" name="rc225"/>
            <p:cNvSpPr/>
            <p:nvPr/>
          </p:nvSpPr>
          <p:spPr>
            <a:xfrm>
              <a:off x="5932782" y="3636138"/>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6" name="rc226"/>
            <p:cNvSpPr/>
            <p:nvPr/>
          </p:nvSpPr>
          <p:spPr>
            <a:xfrm>
              <a:off x="6243834" y="3636138"/>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7" name="rc227"/>
            <p:cNvSpPr/>
            <p:nvPr/>
          </p:nvSpPr>
          <p:spPr>
            <a:xfrm>
              <a:off x="6554887"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39" y="3636138"/>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9" name="rc229"/>
            <p:cNvSpPr/>
            <p:nvPr/>
          </p:nvSpPr>
          <p:spPr>
            <a:xfrm>
              <a:off x="7176991"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0" name="rc230"/>
            <p:cNvSpPr/>
            <p:nvPr/>
          </p:nvSpPr>
          <p:spPr>
            <a:xfrm>
              <a:off x="7488044"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7799096" y="3636138"/>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2" name="rc232"/>
            <p:cNvSpPr/>
            <p:nvPr/>
          </p:nvSpPr>
          <p:spPr>
            <a:xfrm>
              <a:off x="8110148" y="3636138"/>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3" name="rc233"/>
            <p:cNvSpPr/>
            <p:nvPr/>
          </p:nvSpPr>
          <p:spPr>
            <a:xfrm>
              <a:off x="8421201" y="3636138"/>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4" name="rc234"/>
            <p:cNvSpPr/>
            <p:nvPr/>
          </p:nvSpPr>
          <p:spPr>
            <a:xfrm>
              <a:off x="8732253" y="3636138"/>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5" name="rc235"/>
            <p:cNvSpPr/>
            <p:nvPr/>
          </p:nvSpPr>
          <p:spPr>
            <a:xfrm>
              <a:off x="4066468" y="5320945"/>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6" name="rc236"/>
            <p:cNvSpPr/>
            <p:nvPr/>
          </p:nvSpPr>
          <p:spPr>
            <a:xfrm>
              <a:off x="4377521" y="5320945"/>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7" name="rc237"/>
            <p:cNvSpPr/>
            <p:nvPr/>
          </p:nvSpPr>
          <p:spPr>
            <a:xfrm>
              <a:off x="4688573" y="5320945"/>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8" name="rc238"/>
            <p:cNvSpPr/>
            <p:nvPr/>
          </p:nvSpPr>
          <p:spPr>
            <a:xfrm>
              <a:off x="4999625" y="5320945"/>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9" name="rc239"/>
            <p:cNvSpPr/>
            <p:nvPr/>
          </p:nvSpPr>
          <p:spPr>
            <a:xfrm>
              <a:off x="5310677" y="5320945"/>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0" name="rc240"/>
            <p:cNvSpPr/>
            <p:nvPr/>
          </p:nvSpPr>
          <p:spPr>
            <a:xfrm>
              <a:off x="5621730" y="5320945"/>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1" name="rc241"/>
            <p:cNvSpPr/>
            <p:nvPr/>
          </p:nvSpPr>
          <p:spPr>
            <a:xfrm>
              <a:off x="5932782" y="532094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2" name="rc242"/>
            <p:cNvSpPr/>
            <p:nvPr/>
          </p:nvSpPr>
          <p:spPr>
            <a:xfrm>
              <a:off x="6243834" y="5320945"/>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3" name="rc243"/>
            <p:cNvSpPr/>
            <p:nvPr/>
          </p:nvSpPr>
          <p:spPr>
            <a:xfrm>
              <a:off x="6554887" y="5320945"/>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4" name="rc244"/>
            <p:cNvSpPr/>
            <p:nvPr/>
          </p:nvSpPr>
          <p:spPr>
            <a:xfrm>
              <a:off x="6865939" y="532094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5" name="rc245"/>
            <p:cNvSpPr/>
            <p:nvPr/>
          </p:nvSpPr>
          <p:spPr>
            <a:xfrm>
              <a:off x="7176991" y="5320945"/>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6" name="rc246"/>
            <p:cNvSpPr/>
            <p:nvPr/>
          </p:nvSpPr>
          <p:spPr>
            <a:xfrm>
              <a:off x="7488044" y="5320945"/>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7" name="rc247"/>
            <p:cNvSpPr/>
            <p:nvPr/>
          </p:nvSpPr>
          <p:spPr>
            <a:xfrm>
              <a:off x="7799096" y="5320945"/>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8" name="rc248"/>
            <p:cNvSpPr/>
            <p:nvPr/>
          </p:nvSpPr>
          <p:spPr>
            <a:xfrm>
              <a:off x="8110148" y="532094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9" name="rc249"/>
            <p:cNvSpPr/>
            <p:nvPr/>
          </p:nvSpPr>
          <p:spPr>
            <a:xfrm>
              <a:off x="8421201" y="5320945"/>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0" name="rc250"/>
            <p:cNvSpPr/>
            <p:nvPr/>
          </p:nvSpPr>
          <p:spPr>
            <a:xfrm>
              <a:off x="8732253" y="5320945"/>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1" name="tx251"/>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2" name="tx252"/>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3" name="tx253"/>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4" name="tx254"/>
            <p:cNvSpPr/>
            <p:nvPr/>
          </p:nvSpPr>
          <p:spPr>
            <a:xfrm>
              <a:off x="1984338"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5" name="tx255"/>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6" name="tx256"/>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7" name="tx257"/>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8" name="tx258"/>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9" name="tx259"/>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0" name="tx260"/>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1" name="tx261"/>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2" name="tx262"/>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3" name="tx263"/>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4" name="tx264"/>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5" name="tx265"/>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6" name="tx266"/>
            <p:cNvSpPr/>
            <p:nvPr/>
          </p:nvSpPr>
          <p:spPr>
            <a:xfrm>
              <a:off x="5716966"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7" name="tx267"/>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8" name="tx268"/>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9" name="tx269"/>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0" name="tx270"/>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1" name="tx271"/>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2" name="tx272"/>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3" name="tx273"/>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5" name="tx275"/>
            <p:cNvSpPr/>
            <p:nvPr/>
          </p:nvSpPr>
          <p:spPr>
            <a:xfrm>
              <a:off x="8516437"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6" name="tx276"/>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8" name="tx278"/>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9" name="tx279"/>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0" name="tx280"/>
            <p:cNvSpPr/>
            <p:nvPr/>
          </p:nvSpPr>
          <p:spPr>
            <a:xfrm>
              <a:off x="198433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2" name="tx282"/>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3" name="tx283"/>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4" name="tx284"/>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5" name="tx285"/>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6" name="tx286"/>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7" name="tx287"/>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8" name="tx288"/>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9" name="tx289"/>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0" name="tx290"/>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2" name="tx292"/>
            <p:cNvSpPr/>
            <p:nvPr/>
          </p:nvSpPr>
          <p:spPr>
            <a:xfrm>
              <a:off x="5716966"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3" name="tx293"/>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4" name="tx294"/>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0" name="tx300"/>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8516437"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2" name="tx302"/>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3" name="tx303"/>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229539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9" name="tx309"/>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0" name="tx310"/>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1" name="tx311"/>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2" name="tx312"/>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3" name="tx313"/>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4" name="tx314"/>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6" name="tx316"/>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5716966"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8" name="tx318"/>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1" name="tx321"/>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5" name="tx325"/>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6" name="tx326"/>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9" name="tx329"/>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0" name="tx330"/>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3" name="tx333"/>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5" name="tx335"/>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7" name="tx337"/>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9" name="tx339"/>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1" name="tx341"/>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2" name="tx342"/>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4" name="tx344"/>
            <p:cNvSpPr/>
            <p:nvPr/>
          </p:nvSpPr>
          <p:spPr>
            <a:xfrm>
              <a:off x="5716966"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7" name="tx347"/>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0" name="tx350"/>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3" name="tx353"/>
            <p:cNvSpPr/>
            <p:nvPr/>
          </p:nvSpPr>
          <p:spPr>
            <a:xfrm>
              <a:off x="8516437"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5" name="tx355"/>
            <p:cNvSpPr/>
            <p:nvPr/>
          </p:nvSpPr>
          <p:spPr>
            <a:xfrm>
              <a:off x="5716966"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7" name="tx357"/>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9" name="tx359"/>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0" name="tx360"/>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2" name="tx362"/>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5" name="tx365"/>
            <p:cNvSpPr/>
            <p:nvPr/>
          </p:nvSpPr>
          <p:spPr>
            <a:xfrm>
              <a:off x="8827489"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6" name="tx366"/>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9" name="tx369"/>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8827489"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1" name="tx371"/>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2" name="tx372"/>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3" name="tx373"/>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6" name="tx376"/>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8" name="tx378"/>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9" name="tx379"/>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0" name="tx380"/>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1" name="tx381"/>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2" name="tx382"/>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3" name="tx383"/>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4" name="tx384"/>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8" name="tx388"/>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727222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2" name="tx392"/>
            <p:cNvSpPr/>
            <p:nvPr/>
          </p:nvSpPr>
          <p:spPr>
            <a:xfrm>
              <a:off x="758328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5" name="tx395"/>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6" name="tx396"/>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7" name="tx397"/>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8" name="tx398"/>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9" name="tx399"/>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0" name="tx400"/>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1" name="tx401"/>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2" name="tx402"/>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3" name="tx403"/>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4" name="tx404"/>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6" name="tx406"/>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5405914"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8" name="tx408"/>
            <p:cNvSpPr/>
            <p:nvPr/>
          </p:nvSpPr>
          <p:spPr>
            <a:xfrm>
              <a:off x="5716966"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9" name="tx409"/>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0" name="tx410"/>
            <p:cNvSpPr/>
            <p:nvPr/>
          </p:nvSpPr>
          <p:spPr>
            <a:xfrm>
              <a:off x="6339071"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1" name="tx411"/>
            <p:cNvSpPr/>
            <p:nvPr/>
          </p:nvSpPr>
          <p:spPr>
            <a:xfrm>
              <a:off x="665012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2" name="tx412"/>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3" name="tx413"/>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4" name="tx414"/>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5" name="tx415"/>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6" name="tx416"/>
            <p:cNvSpPr/>
            <p:nvPr/>
          </p:nvSpPr>
          <p:spPr>
            <a:xfrm>
              <a:off x="820538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7" name="tx417"/>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9" name="tx419"/>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0" name="tx420"/>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1" name="tx421"/>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2" name="tx422"/>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3" name="tx423"/>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4" name="tx424"/>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5" name="tx425"/>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5716966"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8" name="tx428"/>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9" name="tx429"/>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0" name="tx430"/>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2" name="tx432"/>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4" name="tx434"/>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5" name="tx435"/>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6" name="tx436"/>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7" name="tx437"/>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8" name="tx438"/>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9" name="tx439"/>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1" name="tx441"/>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2" name="tx442"/>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3" name="tx443"/>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4" name="tx444"/>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5" name="tx445"/>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6" name="tx446"/>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7" name="tx447"/>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8" name="tx448"/>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9" name="tx449"/>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0" name="tx450"/>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1" name="tx451"/>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2" name="tx452"/>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3" name="tx453"/>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5" name="tx455"/>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6" name="tx456"/>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7" name="tx457"/>
            <p:cNvSpPr/>
            <p:nvPr/>
          </p:nvSpPr>
          <p:spPr>
            <a:xfrm>
              <a:off x="7272228"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8" name="tx458"/>
            <p:cNvSpPr/>
            <p:nvPr/>
          </p:nvSpPr>
          <p:spPr>
            <a:xfrm>
              <a:off x="758328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9" name="tx459"/>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1" name="tx461"/>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2" name="tx462"/>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3" name="tx463"/>
            <p:cNvSpPr/>
            <p:nvPr/>
          </p:nvSpPr>
          <p:spPr>
            <a:xfrm>
              <a:off x="353960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4" name="tx464"/>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5" name="tx465"/>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6" name="tx466"/>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7" name="tx467"/>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8" name="tx468"/>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9" name="tx469"/>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0" name="tx470"/>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1" name="tx471"/>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2" name="tx472"/>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3" name="tx473"/>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4" name="tx474"/>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5" name="tx475"/>
            <p:cNvSpPr/>
            <p:nvPr/>
          </p:nvSpPr>
          <p:spPr>
            <a:xfrm>
              <a:off x="7272228"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6" name="tx476"/>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7" name="tx477"/>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8" name="tx478"/>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9" name="tx479"/>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80" name="tx480"/>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81" name="tx481"/>
            <p:cNvSpPr/>
            <p:nvPr/>
          </p:nvSpPr>
          <p:spPr>
            <a:xfrm>
              <a:off x="416170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82" name="tx482"/>
            <p:cNvSpPr/>
            <p:nvPr/>
          </p:nvSpPr>
          <p:spPr>
            <a:xfrm>
              <a:off x="4472757"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83" name="tx483"/>
            <p:cNvSpPr/>
            <p:nvPr/>
          </p:nvSpPr>
          <p:spPr>
            <a:xfrm>
              <a:off x="478380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84" name="tx484"/>
            <p:cNvSpPr/>
            <p:nvPr/>
          </p:nvSpPr>
          <p:spPr>
            <a:xfrm>
              <a:off x="509486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85" name="tx485"/>
            <p:cNvSpPr/>
            <p:nvPr/>
          </p:nvSpPr>
          <p:spPr>
            <a:xfrm>
              <a:off x="540591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86" name="tx486"/>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87" name="tx487"/>
            <p:cNvSpPr/>
            <p:nvPr/>
          </p:nvSpPr>
          <p:spPr>
            <a:xfrm>
              <a:off x="6028019"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88" name="tx488"/>
            <p:cNvSpPr/>
            <p:nvPr/>
          </p:nvSpPr>
          <p:spPr>
            <a:xfrm>
              <a:off x="6339071"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89" name="tx489"/>
            <p:cNvSpPr/>
            <p:nvPr/>
          </p:nvSpPr>
          <p:spPr>
            <a:xfrm>
              <a:off x="6650123"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0" name="tx490"/>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91" name="tx491"/>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92" name="tx492"/>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93" name="tx493"/>
            <p:cNvSpPr/>
            <p:nvPr/>
          </p:nvSpPr>
          <p:spPr>
            <a:xfrm>
              <a:off x="820538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94" name="tx494"/>
            <p:cNvSpPr/>
            <p:nvPr/>
          </p:nvSpPr>
          <p:spPr>
            <a:xfrm>
              <a:off x="8516437"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5" name="tx495"/>
            <p:cNvSpPr/>
            <p:nvPr/>
          </p:nvSpPr>
          <p:spPr>
            <a:xfrm>
              <a:off x="8827489"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6" name="tx496"/>
            <p:cNvSpPr/>
            <p:nvPr/>
          </p:nvSpPr>
          <p:spPr>
            <a:xfrm>
              <a:off x="8516437" y="20529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97" name="tx497"/>
            <p:cNvSpPr/>
            <p:nvPr/>
          </p:nvSpPr>
          <p:spPr>
            <a:xfrm>
              <a:off x="7894332"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98" name="tx49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9" name="tx49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00" name="tx50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01" name="tx50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2" name="tx50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3" name="tx50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4" name="tx50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5" name="tx50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6" name="tx50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7" name="tx50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8" name="tx50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9" name="tx50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10" name="tx51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11" name="tx51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2" name="tx51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3" name="tx51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4" name="tx51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5" name="tx51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6" name="tx51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7" name="tx51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8" name="tx51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9" name="tx51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20" name="tx52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21" name="tx52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2" name="tx52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3" name="tx52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4" name="tx524"/>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5" name="tx525"/>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6" name="tx526"/>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7" name="tx527"/>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8" name="tx528"/>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9" name="tx529"/>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30" name="tx530"/>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31" name="tx531"/>
            <p:cNvSpPr/>
            <p:nvPr/>
          </p:nvSpPr>
          <p:spPr>
            <a:xfrm>
              <a:off x="551705"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32" name="tx532"/>
            <p:cNvSpPr/>
            <p:nvPr/>
          </p:nvSpPr>
          <p:spPr>
            <a:xfrm>
              <a:off x="520490"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3" name="tx533"/>
            <p:cNvSpPr/>
            <p:nvPr/>
          </p:nvSpPr>
          <p:spPr>
            <a:xfrm>
              <a:off x="632360"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4" name="tx534"/>
            <p:cNvSpPr/>
            <p:nvPr/>
          </p:nvSpPr>
          <p:spPr>
            <a:xfrm>
              <a:off x="576534"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5" name="tx535"/>
            <p:cNvSpPr/>
            <p:nvPr/>
          </p:nvSpPr>
          <p:spPr>
            <a:xfrm>
              <a:off x="576534"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6" name="tx536"/>
            <p:cNvSpPr/>
            <p:nvPr/>
          </p:nvSpPr>
          <p:spPr>
            <a:xfrm>
              <a:off x="508103" y="2029520"/>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7" name="tx53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8" name="pic538"/>
            <p:cNvPicPr/>
            <p:nvPr/>
          </p:nvPicPr>
          <p:blipFill>
            <a:blip r:embed="rId2" cstate="print"/>
            <a:stretch>
              <a:fillRect/>
            </a:stretch>
          </p:blipFill>
          <p:spPr>
            <a:xfrm>
              <a:off x="4653227" y="5838594"/>
              <a:ext cx="2160000" cy="219455"/>
            </a:xfrm>
            <a:prstGeom prst="rect">
              <a:avLst/>
            </a:prstGeom>
          </p:spPr>
        </p:pic>
        <p:sp>
          <p:nvSpPr>
            <p:cNvPr id="539" name="pl53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0" name="pl54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1" name="pl54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2" name="pl54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3" name="pl54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4" name="pl54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5" name="pl54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6" name="pl54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7" name="pl54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8" name="pl54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9" name="pl54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0" name="pl55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1" name="tx55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2" name="tx55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3" name="tx55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4" name="tx55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55" name="tx55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6" name="tx55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7" name="tx557"/>
            <p:cNvSpPr/>
            <p:nvPr/>
          </p:nvSpPr>
          <p:spPr>
            <a:xfrm>
              <a:off x="924840" y="1332266"/>
              <a:ext cx="297282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Australia, 2000-2025</a:t>
              </a:r>
            </a:p>
          </p:txBody>
        </p:sp>
        <p:sp>
          <p:nvSpPr>
            <p:cNvPr id="558" name="tx55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9" name="tx55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60" name="tx56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13 (77%) vaccines in the schedule achieved coverage of 90% or more. Vaccine coverage ranged from 65% to 94%.
Since 2001, estimates have been made for 8 new vaccines. HepBB is the newest vaccine reported (2024), which achieved 65% coverage in 2025.
In 2025, Australia did not report any stockouts of vaccines or supplies.</a:t>
            </a:r>
          </a:p>
        </p:txBody>
      </p:sp>
      <p:sp>
        <p:nvSpPr>
          <p:cNvPr id="5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one, and declined for 10, indicating limited improvement in routine immunization performance; 10 achieved at least 90% coverage.</a:t>
            </a:r>
          </a:p>
        </p:txBody>
      </p:sp>
      <p:grpSp xmlns:pic="http://schemas.openxmlformats.org/drawingml/2006/picture">
        <p:nvGrpSpPr>
          <p:cNvPr id="563" name=""/>
          <p:cNvGrpSpPr/>
          <p:nvPr/>
        </p:nvGrpSpPr>
        <p:grpSpPr>
          <a:xfrm>
            <a:off x="292608" y="1005840"/>
            <a:ext cx="8595360" cy="28575"/>
            <a:chOff x="292608" y="1005840"/>
            <a:chExt cx="8595360" cy="28575"/>
          </a:xfrm>
        </p:grpSpPr>
        <p:sp>
          <p:nvSpPr>
            <p:cNvPr id="5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P7TF5XRZ5TZD-1674051314-8053</_dlc_DocId>
    <_dlc_DocIdUrl xmlns="5ce71423-0d49-4a04-8822-86064e799dcd">
      <Url>https://unicef.sharepoint.com/teams/DAPM-DataComm/_layouts/15/DocIdRedir.aspx?ID=P7TF5XRZ5TZD-1674051314-8053</Url>
      <Description>P7TF5XRZ5TZD-1674051314-8053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F80D37E-C74D-4696-9CF7-8BF0D1F4AA7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a323b38f-c30c-4e3d-a432-ab5fa174ad2b</vt:lpwstr>
  </property>
</Properties>
</file>