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6aca61fccb1719643a389796e9473a63650263a.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71a1d229665cc845799fdd91a449987e6d82e6b.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bcfa976607bbee5df0ad3089179e9f0a9890dea.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d4d6f8fdee729722a37cb8a7a240198879e2b32.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67aea6f01ba65263936fdc122c988d8e4b04736.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83bcfb84dcf78afdb7b2e2e80ad828f9cc31466.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7c4c4c9fbfe5624dc7ea84b092abbc0166fad04.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5e51411a9dd9028882387f6715bb7638de92db02.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43f7c5f5e60a989c648141c431a20035183574c.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876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1694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24511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0285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3102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85920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397001"/>
              <a:ext cx="239877" cy="777678"/>
            </a:xfrm>
            <a:prstGeom prst="rect">
              <a:avLst/>
            </a:prstGeom>
            <a:solidFill>
              <a:srgbClr val="1CABE2">
                <a:alpha val="100000"/>
              </a:srgbClr>
            </a:solidFill>
          </p:spPr>
          <p:txBody>
            <a:bodyPr/>
            <a:lstStyle/>
            <a:p/>
          </p:txBody>
        </p:sp>
        <p:sp>
          <p:nvSpPr>
            <p:cNvPr id="24" name="rc24"/>
            <p:cNvSpPr/>
            <p:nvPr/>
          </p:nvSpPr>
          <p:spPr>
            <a:xfrm>
              <a:off x="1562984" y="3363254"/>
              <a:ext cx="239877" cy="811424"/>
            </a:xfrm>
            <a:prstGeom prst="rect">
              <a:avLst/>
            </a:prstGeom>
            <a:solidFill>
              <a:srgbClr val="1CABE2">
                <a:alpha val="100000"/>
              </a:srgbClr>
            </a:solidFill>
          </p:spPr>
          <p:txBody>
            <a:bodyPr/>
            <a:lstStyle/>
            <a:p/>
          </p:txBody>
        </p:sp>
        <p:sp>
          <p:nvSpPr>
            <p:cNvPr id="25" name="rc25"/>
            <p:cNvSpPr/>
            <p:nvPr/>
          </p:nvSpPr>
          <p:spPr>
            <a:xfrm>
              <a:off x="1829515" y="3364621"/>
              <a:ext cx="239877" cy="810058"/>
            </a:xfrm>
            <a:prstGeom prst="rect">
              <a:avLst/>
            </a:prstGeom>
            <a:solidFill>
              <a:srgbClr val="1CABE2">
                <a:alpha val="100000"/>
              </a:srgbClr>
            </a:solidFill>
          </p:spPr>
          <p:txBody>
            <a:bodyPr/>
            <a:lstStyle/>
            <a:p/>
          </p:txBody>
        </p:sp>
        <p:sp>
          <p:nvSpPr>
            <p:cNvPr id="26" name="rc26"/>
            <p:cNvSpPr/>
            <p:nvPr/>
          </p:nvSpPr>
          <p:spPr>
            <a:xfrm>
              <a:off x="2096045" y="3381994"/>
              <a:ext cx="239877" cy="792685"/>
            </a:xfrm>
            <a:prstGeom prst="rect">
              <a:avLst/>
            </a:prstGeom>
            <a:solidFill>
              <a:srgbClr val="1CABE2">
                <a:alpha val="100000"/>
              </a:srgbClr>
            </a:solidFill>
          </p:spPr>
          <p:txBody>
            <a:bodyPr/>
            <a:lstStyle/>
            <a:p/>
          </p:txBody>
        </p:sp>
        <p:sp>
          <p:nvSpPr>
            <p:cNvPr id="27" name="rc27"/>
            <p:cNvSpPr/>
            <p:nvPr/>
          </p:nvSpPr>
          <p:spPr>
            <a:xfrm>
              <a:off x="2362575" y="3395010"/>
              <a:ext cx="239877" cy="779668"/>
            </a:xfrm>
            <a:prstGeom prst="rect">
              <a:avLst/>
            </a:prstGeom>
            <a:solidFill>
              <a:srgbClr val="1CABE2">
                <a:alpha val="100000"/>
              </a:srgbClr>
            </a:solidFill>
          </p:spPr>
          <p:txBody>
            <a:bodyPr/>
            <a:lstStyle/>
            <a:p/>
          </p:txBody>
        </p:sp>
        <p:sp>
          <p:nvSpPr>
            <p:cNvPr id="28" name="rc28"/>
            <p:cNvSpPr/>
            <p:nvPr/>
          </p:nvSpPr>
          <p:spPr>
            <a:xfrm>
              <a:off x="2629106" y="3423894"/>
              <a:ext cx="239877" cy="750784"/>
            </a:xfrm>
            <a:prstGeom prst="rect">
              <a:avLst/>
            </a:prstGeom>
            <a:solidFill>
              <a:srgbClr val="1CABE2">
                <a:alpha val="100000"/>
              </a:srgbClr>
            </a:solidFill>
          </p:spPr>
          <p:txBody>
            <a:bodyPr/>
            <a:lstStyle/>
            <a:p/>
          </p:txBody>
        </p:sp>
        <p:sp>
          <p:nvSpPr>
            <p:cNvPr id="29" name="rc29"/>
            <p:cNvSpPr/>
            <p:nvPr/>
          </p:nvSpPr>
          <p:spPr>
            <a:xfrm>
              <a:off x="2895636" y="3441122"/>
              <a:ext cx="239877" cy="733557"/>
            </a:xfrm>
            <a:prstGeom prst="rect">
              <a:avLst/>
            </a:prstGeom>
            <a:solidFill>
              <a:srgbClr val="1CABE2">
                <a:alpha val="100000"/>
              </a:srgbClr>
            </a:solidFill>
          </p:spPr>
          <p:txBody>
            <a:bodyPr/>
            <a:lstStyle/>
            <a:p/>
          </p:txBody>
        </p:sp>
        <p:sp>
          <p:nvSpPr>
            <p:cNvPr id="30" name="rc30"/>
            <p:cNvSpPr/>
            <p:nvPr/>
          </p:nvSpPr>
          <p:spPr>
            <a:xfrm>
              <a:off x="3162166" y="3480008"/>
              <a:ext cx="239877" cy="694670"/>
            </a:xfrm>
            <a:prstGeom prst="rect">
              <a:avLst/>
            </a:prstGeom>
            <a:solidFill>
              <a:srgbClr val="1CABE2">
                <a:alpha val="100000"/>
              </a:srgbClr>
            </a:solidFill>
          </p:spPr>
          <p:txBody>
            <a:bodyPr/>
            <a:lstStyle/>
            <a:p/>
          </p:txBody>
        </p:sp>
        <p:sp>
          <p:nvSpPr>
            <p:cNvPr id="31" name="rc31"/>
            <p:cNvSpPr/>
            <p:nvPr/>
          </p:nvSpPr>
          <p:spPr>
            <a:xfrm>
              <a:off x="3428696" y="3585653"/>
              <a:ext cx="239877" cy="589026"/>
            </a:xfrm>
            <a:prstGeom prst="rect">
              <a:avLst/>
            </a:prstGeom>
            <a:solidFill>
              <a:srgbClr val="1CABE2">
                <a:alpha val="100000"/>
              </a:srgbClr>
            </a:solidFill>
          </p:spPr>
          <p:txBody>
            <a:bodyPr/>
            <a:lstStyle/>
            <a:p/>
          </p:txBody>
        </p:sp>
        <p:sp>
          <p:nvSpPr>
            <p:cNvPr id="32" name="rc32"/>
            <p:cNvSpPr/>
            <p:nvPr/>
          </p:nvSpPr>
          <p:spPr>
            <a:xfrm>
              <a:off x="3695227" y="3724198"/>
              <a:ext cx="239877" cy="450480"/>
            </a:xfrm>
            <a:prstGeom prst="rect">
              <a:avLst/>
            </a:prstGeom>
            <a:solidFill>
              <a:srgbClr val="1CABE2">
                <a:alpha val="100000"/>
              </a:srgbClr>
            </a:solidFill>
          </p:spPr>
          <p:txBody>
            <a:bodyPr/>
            <a:lstStyle/>
            <a:p/>
          </p:txBody>
        </p:sp>
        <p:sp>
          <p:nvSpPr>
            <p:cNvPr id="33" name="rc33"/>
            <p:cNvSpPr/>
            <p:nvPr/>
          </p:nvSpPr>
          <p:spPr>
            <a:xfrm>
              <a:off x="3961757" y="3544535"/>
              <a:ext cx="239877" cy="630144"/>
            </a:xfrm>
            <a:prstGeom prst="rect">
              <a:avLst/>
            </a:prstGeom>
            <a:solidFill>
              <a:srgbClr val="1CABE2">
                <a:alpha val="100000"/>
              </a:srgbClr>
            </a:solidFill>
          </p:spPr>
          <p:txBody>
            <a:bodyPr/>
            <a:lstStyle/>
            <a:p/>
          </p:txBody>
        </p:sp>
        <p:sp>
          <p:nvSpPr>
            <p:cNvPr id="34" name="rc34"/>
            <p:cNvSpPr/>
            <p:nvPr/>
          </p:nvSpPr>
          <p:spPr>
            <a:xfrm>
              <a:off x="4228287" y="3449964"/>
              <a:ext cx="239877" cy="724714"/>
            </a:xfrm>
            <a:prstGeom prst="rect">
              <a:avLst/>
            </a:prstGeom>
            <a:solidFill>
              <a:srgbClr val="1CABE2">
                <a:alpha val="100000"/>
              </a:srgbClr>
            </a:solidFill>
          </p:spPr>
          <p:txBody>
            <a:bodyPr/>
            <a:lstStyle/>
            <a:p/>
          </p:txBody>
        </p:sp>
        <p:sp>
          <p:nvSpPr>
            <p:cNvPr id="35" name="rc35"/>
            <p:cNvSpPr/>
            <p:nvPr/>
          </p:nvSpPr>
          <p:spPr>
            <a:xfrm>
              <a:off x="4494818" y="3399362"/>
              <a:ext cx="239877" cy="775317"/>
            </a:xfrm>
            <a:prstGeom prst="rect">
              <a:avLst/>
            </a:prstGeom>
            <a:solidFill>
              <a:srgbClr val="1CABE2">
                <a:alpha val="100000"/>
              </a:srgbClr>
            </a:solidFill>
          </p:spPr>
          <p:txBody>
            <a:bodyPr/>
            <a:lstStyle/>
            <a:p/>
          </p:txBody>
        </p:sp>
        <p:sp>
          <p:nvSpPr>
            <p:cNvPr id="36" name="rc36"/>
            <p:cNvSpPr/>
            <p:nvPr/>
          </p:nvSpPr>
          <p:spPr>
            <a:xfrm>
              <a:off x="4761348" y="3336263"/>
              <a:ext cx="239877" cy="838416"/>
            </a:xfrm>
            <a:prstGeom prst="rect">
              <a:avLst/>
            </a:prstGeom>
            <a:solidFill>
              <a:srgbClr val="1CABE2">
                <a:alpha val="100000"/>
              </a:srgbClr>
            </a:solidFill>
          </p:spPr>
          <p:txBody>
            <a:bodyPr/>
            <a:lstStyle/>
            <a:p/>
          </p:txBody>
        </p:sp>
        <p:sp>
          <p:nvSpPr>
            <p:cNvPr id="37" name="rc37"/>
            <p:cNvSpPr/>
            <p:nvPr/>
          </p:nvSpPr>
          <p:spPr>
            <a:xfrm>
              <a:off x="5027878" y="3334137"/>
              <a:ext cx="239877" cy="840541"/>
            </a:xfrm>
            <a:prstGeom prst="rect">
              <a:avLst/>
            </a:prstGeom>
            <a:solidFill>
              <a:srgbClr val="1CABE2">
                <a:alpha val="100000"/>
              </a:srgbClr>
            </a:solidFill>
          </p:spPr>
          <p:txBody>
            <a:bodyPr/>
            <a:lstStyle/>
            <a:p/>
          </p:txBody>
        </p:sp>
        <p:sp>
          <p:nvSpPr>
            <p:cNvPr id="38" name="rc38"/>
            <p:cNvSpPr/>
            <p:nvPr/>
          </p:nvSpPr>
          <p:spPr>
            <a:xfrm>
              <a:off x="5294409" y="3357208"/>
              <a:ext cx="239877" cy="817471"/>
            </a:xfrm>
            <a:prstGeom prst="rect">
              <a:avLst/>
            </a:prstGeom>
            <a:solidFill>
              <a:srgbClr val="1CABE2">
                <a:alpha val="100000"/>
              </a:srgbClr>
            </a:solidFill>
          </p:spPr>
          <p:txBody>
            <a:bodyPr/>
            <a:lstStyle/>
            <a:p/>
          </p:txBody>
        </p:sp>
        <p:sp>
          <p:nvSpPr>
            <p:cNvPr id="39" name="rc39"/>
            <p:cNvSpPr/>
            <p:nvPr/>
          </p:nvSpPr>
          <p:spPr>
            <a:xfrm>
              <a:off x="5560939" y="3541373"/>
              <a:ext cx="239877" cy="633306"/>
            </a:xfrm>
            <a:prstGeom prst="rect">
              <a:avLst/>
            </a:prstGeom>
            <a:solidFill>
              <a:srgbClr val="1CABE2">
                <a:alpha val="100000"/>
              </a:srgbClr>
            </a:solidFill>
          </p:spPr>
          <p:txBody>
            <a:bodyPr/>
            <a:lstStyle/>
            <a:p/>
          </p:txBody>
        </p:sp>
        <p:sp>
          <p:nvSpPr>
            <p:cNvPr id="40" name="rc40"/>
            <p:cNvSpPr/>
            <p:nvPr/>
          </p:nvSpPr>
          <p:spPr>
            <a:xfrm>
              <a:off x="5827469" y="3589911"/>
              <a:ext cx="239877" cy="584767"/>
            </a:xfrm>
            <a:prstGeom prst="rect">
              <a:avLst/>
            </a:prstGeom>
            <a:solidFill>
              <a:srgbClr val="1CABE2">
                <a:alpha val="100000"/>
              </a:srgbClr>
            </a:solidFill>
          </p:spPr>
          <p:txBody>
            <a:bodyPr/>
            <a:lstStyle/>
            <a:p/>
          </p:txBody>
        </p:sp>
        <p:sp>
          <p:nvSpPr>
            <p:cNvPr id="41" name="rc41"/>
            <p:cNvSpPr/>
            <p:nvPr/>
          </p:nvSpPr>
          <p:spPr>
            <a:xfrm>
              <a:off x="6094000" y="3639545"/>
              <a:ext cx="239877" cy="535134"/>
            </a:xfrm>
            <a:prstGeom prst="rect">
              <a:avLst/>
            </a:prstGeom>
            <a:solidFill>
              <a:srgbClr val="1CABE2">
                <a:alpha val="100000"/>
              </a:srgbClr>
            </a:solidFill>
          </p:spPr>
          <p:txBody>
            <a:bodyPr/>
            <a:lstStyle/>
            <a:p/>
          </p:txBody>
        </p:sp>
        <p:sp>
          <p:nvSpPr>
            <p:cNvPr id="42" name="rc42"/>
            <p:cNvSpPr/>
            <p:nvPr/>
          </p:nvSpPr>
          <p:spPr>
            <a:xfrm>
              <a:off x="6360530" y="3675768"/>
              <a:ext cx="239877" cy="498911"/>
            </a:xfrm>
            <a:prstGeom prst="rect">
              <a:avLst/>
            </a:prstGeom>
            <a:solidFill>
              <a:srgbClr val="1CABE2">
                <a:alpha val="100000"/>
              </a:srgbClr>
            </a:solidFill>
          </p:spPr>
          <p:txBody>
            <a:bodyPr/>
            <a:lstStyle/>
            <a:p/>
          </p:txBody>
        </p:sp>
        <p:sp>
          <p:nvSpPr>
            <p:cNvPr id="43" name="rc43"/>
            <p:cNvSpPr/>
            <p:nvPr/>
          </p:nvSpPr>
          <p:spPr>
            <a:xfrm>
              <a:off x="6627060" y="3615997"/>
              <a:ext cx="239877" cy="558682"/>
            </a:xfrm>
            <a:prstGeom prst="rect">
              <a:avLst/>
            </a:prstGeom>
            <a:solidFill>
              <a:srgbClr val="1CABE2">
                <a:alpha val="100000"/>
              </a:srgbClr>
            </a:solidFill>
          </p:spPr>
          <p:txBody>
            <a:bodyPr/>
            <a:lstStyle/>
            <a:p/>
          </p:txBody>
        </p:sp>
        <p:sp>
          <p:nvSpPr>
            <p:cNvPr id="44" name="rc44"/>
            <p:cNvSpPr/>
            <p:nvPr/>
          </p:nvSpPr>
          <p:spPr>
            <a:xfrm>
              <a:off x="6893590" y="3453333"/>
              <a:ext cx="239877" cy="721345"/>
            </a:xfrm>
            <a:prstGeom prst="rect">
              <a:avLst/>
            </a:prstGeom>
            <a:solidFill>
              <a:srgbClr val="1CABE2">
                <a:alpha val="100000"/>
              </a:srgbClr>
            </a:solidFill>
          </p:spPr>
          <p:txBody>
            <a:bodyPr/>
            <a:lstStyle/>
            <a:p/>
          </p:txBody>
        </p:sp>
        <p:sp>
          <p:nvSpPr>
            <p:cNvPr id="45" name="rc45"/>
            <p:cNvSpPr/>
            <p:nvPr/>
          </p:nvSpPr>
          <p:spPr>
            <a:xfrm>
              <a:off x="7160121" y="3537105"/>
              <a:ext cx="239877" cy="637573"/>
            </a:xfrm>
            <a:prstGeom prst="rect">
              <a:avLst/>
            </a:prstGeom>
            <a:solidFill>
              <a:srgbClr val="1CABE2">
                <a:alpha val="100000"/>
              </a:srgbClr>
            </a:solidFill>
          </p:spPr>
          <p:txBody>
            <a:bodyPr/>
            <a:lstStyle/>
            <a:p/>
          </p:txBody>
        </p:sp>
        <p:sp>
          <p:nvSpPr>
            <p:cNvPr id="46" name="rc46"/>
            <p:cNvSpPr/>
            <p:nvPr/>
          </p:nvSpPr>
          <p:spPr>
            <a:xfrm>
              <a:off x="7426651" y="3633506"/>
              <a:ext cx="239877" cy="541172"/>
            </a:xfrm>
            <a:prstGeom prst="rect">
              <a:avLst/>
            </a:prstGeom>
            <a:solidFill>
              <a:srgbClr val="1CABE2">
                <a:alpha val="100000"/>
              </a:srgbClr>
            </a:solidFill>
          </p:spPr>
          <p:txBody>
            <a:bodyPr/>
            <a:lstStyle/>
            <a:p/>
          </p:txBody>
        </p:sp>
        <p:sp>
          <p:nvSpPr>
            <p:cNvPr id="47" name="rc47"/>
            <p:cNvSpPr/>
            <p:nvPr/>
          </p:nvSpPr>
          <p:spPr>
            <a:xfrm>
              <a:off x="7693181" y="3648037"/>
              <a:ext cx="239877" cy="526642"/>
            </a:xfrm>
            <a:prstGeom prst="rect">
              <a:avLst/>
            </a:prstGeom>
            <a:solidFill>
              <a:srgbClr val="1CABE2">
                <a:alpha val="100000"/>
              </a:srgbClr>
            </a:solidFill>
          </p:spPr>
          <p:txBody>
            <a:bodyPr/>
            <a:lstStyle/>
            <a:p/>
          </p:txBody>
        </p:sp>
        <p:sp>
          <p:nvSpPr>
            <p:cNvPr id="48" name="rc48"/>
            <p:cNvSpPr/>
            <p:nvPr/>
          </p:nvSpPr>
          <p:spPr>
            <a:xfrm>
              <a:off x="7959712" y="3632223"/>
              <a:ext cx="239877" cy="542456"/>
            </a:xfrm>
            <a:prstGeom prst="rect">
              <a:avLst/>
            </a:prstGeom>
            <a:solidFill>
              <a:srgbClr val="1CABE2">
                <a:alpha val="100000"/>
              </a:srgbClr>
            </a:solidFill>
          </p:spPr>
          <p:txBody>
            <a:bodyPr/>
            <a:lstStyle/>
            <a:p/>
          </p:txBody>
        </p:sp>
        <p:sp>
          <p:nvSpPr>
            <p:cNvPr id="49" name="rc49"/>
            <p:cNvSpPr/>
            <p:nvPr/>
          </p:nvSpPr>
          <p:spPr>
            <a:xfrm>
              <a:off x="1296454" y="3091521"/>
              <a:ext cx="239877" cy="305479"/>
            </a:xfrm>
            <a:prstGeom prst="rect">
              <a:avLst/>
            </a:prstGeom>
            <a:solidFill>
              <a:srgbClr val="B3B3B3">
                <a:alpha val="100000"/>
              </a:srgbClr>
            </a:solidFill>
          </p:spPr>
          <p:txBody>
            <a:bodyPr/>
            <a:lstStyle/>
            <a:p/>
          </p:txBody>
        </p:sp>
        <p:sp>
          <p:nvSpPr>
            <p:cNvPr id="50" name="rc50"/>
            <p:cNvSpPr/>
            <p:nvPr/>
          </p:nvSpPr>
          <p:spPr>
            <a:xfrm>
              <a:off x="1562984" y="3049972"/>
              <a:ext cx="239877" cy="313282"/>
            </a:xfrm>
            <a:prstGeom prst="rect">
              <a:avLst/>
            </a:prstGeom>
            <a:solidFill>
              <a:srgbClr val="B3B3B3">
                <a:alpha val="100000"/>
              </a:srgbClr>
            </a:solidFill>
          </p:spPr>
          <p:txBody>
            <a:bodyPr/>
            <a:lstStyle/>
            <a:p/>
          </p:txBody>
        </p:sp>
        <p:sp>
          <p:nvSpPr>
            <p:cNvPr id="51" name="rc51"/>
            <p:cNvSpPr/>
            <p:nvPr/>
          </p:nvSpPr>
          <p:spPr>
            <a:xfrm>
              <a:off x="1829515" y="3035318"/>
              <a:ext cx="239877" cy="329302"/>
            </a:xfrm>
            <a:prstGeom prst="rect">
              <a:avLst/>
            </a:prstGeom>
            <a:solidFill>
              <a:srgbClr val="B3B3B3">
                <a:alpha val="100000"/>
              </a:srgbClr>
            </a:solidFill>
          </p:spPr>
          <p:txBody>
            <a:bodyPr/>
            <a:lstStyle/>
            <a:p/>
          </p:txBody>
        </p:sp>
        <p:sp>
          <p:nvSpPr>
            <p:cNvPr id="52" name="rc52"/>
            <p:cNvSpPr/>
            <p:nvPr/>
          </p:nvSpPr>
          <p:spPr>
            <a:xfrm>
              <a:off x="2096045" y="3085305"/>
              <a:ext cx="239877" cy="296689"/>
            </a:xfrm>
            <a:prstGeom prst="rect">
              <a:avLst/>
            </a:prstGeom>
            <a:solidFill>
              <a:srgbClr val="B3B3B3">
                <a:alpha val="100000"/>
              </a:srgbClr>
            </a:solidFill>
          </p:spPr>
          <p:txBody>
            <a:bodyPr/>
            <a:lstStyle/>
            <a:p/>
          </p:txBody>
        </p:sp>
        <p:sp>
          <p:nvSpPr>
            <p:cNvPr id="53" name="rc53"/>
            <p:cNvSpPr/>
            <p:nvPr/>
          </p:nvSpPr>
          <p:spPr>
            <a:xfrm>
              <a:off x="2362575" y="3130468"/>
              <a:ext cx="239877" cy="264542"/>
            </a:xfrm>
            <a:prstGeom prst="rect">
              <a:avLst/>
            </a:prstGeom>
            <a:solidFill>
              <a:srgbClr val="B3B3B3">
                <a:alpha val="100000"/>
              </a:srgbClr>
            </a:solidFill>
          </p:spPr>
          <p:txBody>
            <a:bodyPr/>
            <a:lstStyle/>
            <a:p/>
          </p:txBody>
        </p:sp>
        <p:sp>
          <p:nvSpPr>
            <p:cNvPr id="54" name="rc54"/>
            <p:cNvSpPr/>
            <p:nvPr/>
          </p:nvSpPr>
          <p:spPr>
            <a:xfrm>
              <a:off x="2629106" y="3179340"/>
              <a:ext cx="239877" cy="244554"/>
            </a:xfrm>
            <a:prstGeom prst="rect">
              <a:avLst/>
            </a:prstGeom>
            <a:solidFill>
              <a:srgbClr val="B3B3B3">
                <a:alpha val="100000"/>
              </a:srgbClr>
            </a:solidFill>
          </p:spPr>
          <p:txBody>
            <a:bodyPr/>
            <a:lstStyle/>
            <a:p/>
          </p:txBody>
        </p:sp>
        <p:sp>
          <p:nvSpPr>
            <p:cNvPr id="55" name="rc55"/>
            <p:cNvSpPr/>
            <p:nvPr/>
          </p:nvSpPr>
          <p:spPr>
            <a:xfrm>
              <a:off x="2895636" y="3222022"/>
              <a:ext cx="239877" cy="219100"/>
            </a:xfrm>
            <a:prstGeom prst="rect">
              <a:avLst/>
            </a:prstGeom>
            <a:solidFill>
              <a:srgbClr val="B3B3B3">
                <a:alpha val="100000"/>
              </a:srgbClr>
            </a:solidFill>
          </p:spPr>
          <p:txBody>
            <a:bodyPr/>
            <a:lstStyle/>
            <a:p/>
          </p:txBody>
        </p:sp>
        <p:sp>
          <p:nvSpPr>
            <p:cNvPr id="56" name="rc56"/>
            <p:cNvSpPr/>
            <p:nvPr/>
          </p:nvSpPr>
          <p:spPr>
            <a:xfrm>
              <a:off x="3162166" y="3258336"/>
              <a:ext cx="239877" cy="221672"/>
            </a:xfrm>
            <a:prstGeom prst="rect">
              <a:avLst/>
            </a:prstGeom>
            <a:solidFill>
              <a:srgbClr val="B3B3B3">
                <a:alpha val="100000"/>
              </a:srgbClr>
            </a:solidFill>
          </p:spPr>
          <p:txBody>
            <a:bodyPr/>
            <a:lstStyle/>
            <a:p/>
          </p:txBody>
        </p:sp>
        <p:sp>
          <p:nvSpPr>
            <p:cNvPr id="57" name="rc57"/>
            <p:cNvSpPr/>
            <p:nvPr/>
          </p:nvSpPr>
          <p:spPr>
            <a:xfrm>
              <a:off x="3428696" y="3377927"/>
              <a:ext cx="239877" cy="207725"/>
            </a:xfrm>
            <a:prstGeom prst="rect">
              <a:avLst/>
            </a:prstGeom>
            <a:solidFill>
              <a:srgbClr val="B3B3B3">
                <a:alpha val="100000"/>
              </a:srgbClr>
            </a:solidFill>
          </p:spPr>
          <p:txBody>
            <a:bodyPr/>
            <a:lstStyle/>
            <a:p/>
          </p:txBody>
        </p:sp>
        <p:sp>
          <p:nvSpPr>
            <p:cNvPr id="58" name="rc58"/>
            <p:cNvSpPr/>
            <p:nvPr/>
          </p:nvSpPr>
          <p:spPr>
            <a:xfrm>
              <a:off x="3695227" y="3503200"/>
              <a:ext cx="239877" cy="220998"/>
            </a:xfrm>
            <a:prstGeom prst="rect">
              <a:avLst/>
            </a:prstGeom>
            <a:solidFill>
              <a:srgbClr val="B3B3B3">
                <a:alpha val="100000"/>
              </a:srgbClr>
            </a:solidFill>
          </p:spPr>
          <p:txBody>
            <a:bodyPr/>
            <a:lstStyle/>
            <a:p/>
          </p:txBody>
        </p:sp>
        <p:sp>
          <p:nvSpPr>
            <p:cNvPr id="59" name="rc59"/>
            <p:cNvSpPr/>
            <p:nvPr/>
          </p:nvSpPr>
          <p:spPr>
            <a:xfrm>
              <a:off x="3961757" y="3397608"/>
              <a:ext cx="239877" cy="146927"/>
            </a:xfrm>
            <a:prstGeom prst="rect">
              <a:avLst/>
            </a:prstGeom>
            <a:solidFill>
              <a:srgbClr val="B3B3B3">
                <a:alpha val="100000"/>
              </a:srgbClr>
            </a:solidFill>
          </p:spPr>
          <p:txBody>
            <a:bodyPr/>
            <a:lstStyle/>
            <a:p/>
          </p:txBody>
        </p:sp>
        <p:sp>
          <p:nvSpPr>
            <p:cNvPr id="60" name="rc60"/>
            <p:cNvSpPr/>
            <p:nvPr/>
          </p:nvSpPr>
          <p:spPr>
            <a:xfrm>
              <a:off x="4228287" y="3259833"/>
              <a:ext cx="239877" cy="190131"/>
            </a:xfrm>
            <a:prstGeom prst="rect">
              <a:avLst/>
            </a:prstGeom>
            <a:solidFill>
              <a:srgbClr val="B3B3B3">
                <a:alpha val="100000"/>
              </a:srgbClr>
            </a:solidFill>
          </p:spPr>
          <p:txBody>
            <a:bodyPr/>
            <a:lstStyle/>
            <a:p/>
          </p:txBody>
        </p:sp>
        <p:sp>
          <p:nvSpPr>
            <p:cNvPr id="61" name="rc61"/>
            <p:cNvSpPr/>
            <p:nvPr/>
          </p:nvSpPr>
          <p:spPr>
            <a:xfrm>
              <a:off x="4494818" y="3186756"/>
              <a:ext cx="239877" cy="212605"/>
            </a:xfrm>
            <a:prstGeom prst="rect">
              <a:avLst/>
            </a:prstGeom>
            <a:solidFill>
              <a:srgbClr val="B3B3B3">
                <a:alpha val="100000"/>
              </a:srgbClr>
            </a:solidFill>
          </p:spPr>
          <p:txBody>
            <a:bodyPr/>
            <a:lstStyle/>
            <a:p/>
          </p:txBody>
        </p:sp>
        <p:sp>
          <p:nvSpPr>
            <p:cNvPr id="62" name="rc62"/>
            <p:cNvSpPr/>
            <p:nvPr/>
          </p:nvSpPr>
          <p:spPr>
            <a:xfrm>
              <a:off x="4761348" y="3164492"/>
              <a:ext cx="239877" cy="171770"/>
            </a:xfrm>
            <a:prstGeom prst="rect">
              <a:avLst/>
            </a:prstGeom>
            <a:solidFill>
              <a:srgbClr val="B3B3B3">
                <a:alpha val="100000"/>
              </a:srgbClr>
            </a:solidFill>
          </p:spPr>
          <p:txBody>
            <a:bodyPr/>
            <a:lstStyle/>
            <a:p/>
          </p:txBody>
        </p:sp>
        <p:sp>
          <p:nvSpPr>
            <p:cNvPr id="63" name="rc63"/>
            <p:cNvSpPr/>
            <p:nvPr/>
          </p:nvSpPr>
          <p:spPr>
            <a:xfrm>
              <a:off x="5027878" y="3159518"/>
              <a:ext cx="239877" cy="174619"/>
            </a:xfrm>
            <a:prstGeom prst="rect">
              <a:avLst/>
            </a:prstGeom>
            <a:solidFill>
              <a:srgbClr val="B3B3B3">
                <a:alpha val="100000"/>
              </a:srgbClr>
            </a:solidFill>
          </p:spPr>
          <p:txBody>
            <a:bodyPr/>
            <a:lstStyle/>
            <a:p/>
          </p:txBody>
        </p:sp>
        <p:sp>
          <p:nvSpPr>
            <p:cNvPr id="64" name="rc64"/>
            <p:cNvSpPr/>
            <p:nvPr/>
          </p:nvSpPr>
          <p:spPr>
            <a:xfrm>
              <a:off x="5294409" y="3150540"/>
              <a:ext cx="239877" cy="206667"/>
            </a:xfrm>
            <a:prstGeom prst="rect">
              <a:avLst/>
            </a:prstGeom>
            <a:solidFill>
              <a:srgbClr val="B3B3B3">
                <a:alpha val="100000"/>
              </a:srgbClr>
            </a:solidFill>
          </p:spPr>
          <p:txBody>
            <a:bodyPr/>
            <a:lstStyle/>
            <a:p/>
          </p:txBody>
        </p:sp>
        <p:sp>
          <p:nvSpPr>
            <p:cNvPr id="65" name="rc65"/>
            <p:cNvSpPr/>
            <p:nvPr/>
          </p:nvSpPr>
          <p:spPr>
            <a:xfrm>
              <a:off x="5560939" y="3329989"/>
              <a:ext cx="239877" cy="211383"/>
            </a:xfrm>
            <a:prstGeom prst="rect">
              <a:avLst/>
            </a:prstGeom>
            <a:solidFill>
              <a:srgbClr val="B3B3B3">
                <a:alpha val="100000"/>
              </a:srgbClr>
            </a:solidFill>
          </p:spPr>
          <p:txBody>
            <a:bodyPr/>
            <a:lstStyle/>
            <a:p/>
          </p:txBody>
        </p:sp>
        <p:sp>
          <p:nvSpPr>
            <p:cNvPr id="66" name="rc66"/>
            <p:cNvSpPr/>
            <p:nvPr/>
          </p:nvSpPr>
          <p:spPr>
            <a:xfrm>
              <a:off x="5827469" y="3374754"/>
              <a:ext cx="239877" cy="215157"/>
            </a:xfrm>
            <a:prstGeom prst="rect">
              <a:avLst/>
            </a:prstGeom>
            <a:solidFill>
              <a:srgbClr val="B3B3B3">
                <a:alpha val="100000"/>
              </a:srgbClr>
            </a:solidFill>
          </p:spPr>
          <p:txBody>
            <a:bodyPr/>
            <a:lstStyle/>
            <a:p/>
          </p:txBody>
        </p:sp>
        <p:sp>
          <p:nvSpPr>
            <p:cNvPr id="67" name="rc67"/>
            <p:cNvSpPr/>
            <p:nvPr/>
          </p:nvSpPr>
          <p:spPr>
            <a:xfrm>
              <a:off x="6094000" y="3443796"/>
              <a:ext cx="239877" cy="195748"/>
            </a:xfrm>
            <a:prstGeom prst="rect">
              <a:avLst/>
            </a:prstGeom>
            <a:solidFill>
              <a:srgbClr val="B3B3B3">
                <a:alpha val="100000"/>
              </a:srgbClr>
            </a:solidFill>
          </p:spPr>
          <p:txBody>
            <a:bodyPr/>
            <a:lstStyle/>
            <a:p/>
          </p:txBody>
        </p:sp>
        <p:sp>
          <p:nvSpPr>
            <p:cNvPr id="68" name="rc68"/>
            <p:cNvSpPr/>
            <p:nvPr/>
          </p:nvSpPr>
          <p:spPr>
            <a:xfrm>
              <a:off x="6360530" y="3504693"/>
              <a:ext cx="239877" cy="171074"/>
            </a:xfrm>
            <a:prstGeom prst="rect">
              <a:avLst/>
            </a:prstGeom>
            <a:solidFill>
              <a:srgbClr val="B3B3B3">
                <a:alpha val="100000"/>
              </a:srgbClr>
            </a:solidFill>
          </p:spPr>
          <p:txBody>
            <a:bodyPr/>
            <a:lstStyle/>
            <a:p/>
          </p:txBody>
        </p:sp>
        <p:sp>
          <p:nvSpPr>
            <p:cNvPr id="69" name="rc69"/>
            <p:cNvSpPr/>
            <p:nvPr/>
          </p:nvSpPr>
          <p:spPr>
            <a:xfrm>
              <a:off x="6627060" y="3413511"/>
              <a:ext cx="239877" cy="202485"/>
            </a:xfrm>
            <a:prstGeom prst="rect">
              <a:avLst/>
            </a:prstGeom>
            <a:solidFill>
              <a:srgbClr val="B3B3B3">
                <a:alpha val="100000"/>
              </a:srgbClr>
            </a:solidFill>
          </p:spPr>
          <p:txBody>
            <a:bodyPr/>
            <a:lstStyle/>
            <a:p/>
          </p:txBody>
        </p:sp>
        <p:sp>
          <p:nvSpPr>
            <p:cNvPr id="70" name="rc70"/>
            <p:cNvSpPr/>
            <p:nvPr/>
          </p:nvSpPr>
          <p:spPr>
            <a:xfrm>
              <a:off x="6893590" y="3259311"/>
              <a:ext cx="239877" cy="194021"/>
            </a:xfrm>
            <a:prstGeom prst="rect">
              <a:avLst/>
            </a:prstGeom>
            <a:solidFill>
              <a:srgbClr val="B3B3B3">
                <a:alpha val="100000"/>
              </a:srgbClr>
            </a:solidFill>
          </p:spPr>
          <p:txBody>
            <a:bodyPr/>
            <a:lstStyle/>
            <a:p/>
          </p:txBody>
        </p:sp>
        <p:sp>
          <p:nvSpPr>
            <p:cNvPr id="71" name="rc71"/>
            <p:cNvSpPr/>
            <p:nvPr/>
          </p:nvSpPr>
          <p:spPr>
            <a:xfrm>
              <a:off x="7160121" y="3331788"/>
              <a:ext cx="239877" cy="205317"/>
            </a:xfrm>
            <a:prstGeom prst="rect">
              <a:avLst/>
            </a:prstGeom>
            <a:solidFill>
              <a:srgbClr val="B3B3B3">
                <a:alpha val="100000"/>
              </a:srgbClr>
            </a:solidFill>
          </p:spPr>
          <p:txBody>
            <a:bodyPr/>
            <a:lstStyle/>
            <a:p/>
          </p:txBody>
        </p:sp>
        <p:sp>
          <p:nvSpPr>
            <p:cNvPr id="72" name="rc72"/>
            <p:cNvSpPr/>
            <p:nvPr/>
          </p:nvSpPr>
          <p:spPr>
            <a:xfrm>
              <a:off x="7426651" y="3432741"/>
              <a:ext cx="239877" cy="200765"/>
            </a:xfrm>
            <a:prstGeom prst="rect">
              <a:avLst/>
            </a:prstGeom>
            <a:solidFill>
              <a:srgbClr val="B3B3B3">
                <a:alpha val="100000"/>
              </a:srgbClr>
            </a:solidFill>
          </p:spPr>
          <p:txBody>
            <a:bodyPr/>
            <a:lstStyle/>
            <a:p/>
          </p:txBody>
        </p:sp>
        <p:sp>
          <p:nvSpPr>
            <p:cNvPr id="73" name="rc73"/>
            <p:cNvSpPr/>
            <p:nvPr/>
          </p:nvSpPr>
          <p:spPr>
            <a:xfrm>
              <a:off x="7693181" y="3433293"/>
              <a:ext cx="239877" cy="214743"/>
            </a:xfrm>
            <a:prstGeom prst="rect">
              <a:avLst/>
            </a:prstGeom>
            <a:solidFill>
              <a:srgbClr val="B3B3B3">
                <a:alpha val="100000"/>
              </a:srgbClr>
            </a:solidFill>
          </p:spPr>
          <p:txBody>
            <a:bodyPr/>
            <a:lstStyle/>
            <a:p/>
          </p:txBody>
        </p:sp>
        <p:sp>
          <p:nvSpPr>
            <p:cNvPr id="74" name="rc74"/>
            <p:cNvSpPr/>
            <p:nvPr/>
          </p:nvSpPr>
          <p:spPr>
            <a:xfrm>
              <a:off x="7959712" y="3427379"/>
              <a:ext cx="239877" cy="204843"/>
            </a:xfrm>
            <a:prstGeom prst="rect">
              <a:avLst/>
            </a:prstGeom>
            <a:solidFill>
              <a:srgbClr val="B3B3B3">
                <a:alpha val="100000"/>
              </a:srgbClr>
            </a:solidFill>
          </p:spPr>
          <p:txBody>
            <a:bodyPr/>
            <a:lstStyle/>
            <a:p/>
          </p:txBody>
        </p:sp>
        <p:sp>
          <p:nvSpPr>
            <p:cNvPr id="75" name="pl75"/>
            <p:cNvSpPr/>
            <p:nvPr/>
          </p:nvSpPr>
          <p:spPr>
            <a:xfrm>
              <a:off x="1416393" y="2328914"/>
              <a:ext cx="6663257" cy="524106"/>
            </a:xfrm>
            <a:custGeom>
              <a:avLst/>
              <a:pathLst>
                <a:path w="6663257" h="524106">
                  <a:moveTo>
                    <a:pt x="0" y="524106"/>
                  </a:moveTo>
                  <a:lnTo>
                    <a:pt x="266530" y="524106"/>
                  </a:lnTo>
                  <a:lnTo>
                    <a:pt x="533060" y="501318"/>
                  </a:lnTo>
                  <a:lnTo>
                    <a:pt x="799590" y="455744"/>
                  </a:lnTo>
                  <a:lnTo>
                    <a:pt x="1066121" y="432957"/>
                  </a:lnTo>
                  <a:lnTo>
                    <a:pt x="1332651" y="364595"/>
                  </a:lnTo>
                  <a:lnTo>
                    <a:pt x="1599181" y="341808"/>
                  </a:lnTo>
                  <a:lnTo>
                    <a:pt x="1865712" y="273446"/>
                  </a:lnTo>
                  <a:lnTo>
                    <a:pt x="2132242" y="159510"/>
                  </a:lnTo>
                  <a:lnTo>
                    <a:pt x="2398772" y="0"/>
                  </a:lnTo>
                  <a:lnTo>
                    <a:pt x="2665303" y="159510"/>
                  </a:lnTo>
                  <a:lnTo>
                    <a:pt x="2931833" y="250659"/>
                  </a:lnTo>
                  <a:lnTo>
                    <a:pt x="3198363" y="273446"/>
                  </a:lnTo>
                  <a:lnTo>
                    <a:pt x="3464893" y="319021"/>
                  </a:lnTo>
                  <a:lnTo>
                    <a:pt x="3731424" y="319021"/>
                  </a:lnTo>
                  <a:lnTo>
                    <a:pt x="3997954" y="296233"/>
                  </a:lnTo>
                  <a:lnTo>
                    <a:pt x="4264484" y="136723"/>
                  </a:lnTo>
                  <a:lnTo>
                    <a:pt x="4531015" y="91148"/>
                  </a:lnTo>
                  <a:lnTo>
                    <a:pt x="4797545" y="45574"/>
                  </a:lnTo>
                  <a:lnTo>
                    <a:pt x="5064075" y="22787"/>
                  </a:lnTo>
                  <a:lnTo>
                    <a:pt x="5330606" y="68361"/>
                  </a:lnTo>
                  <a:lnTo>
                    <a:pt x="5597136" y="205084"/>
                  </a:lnTo>
                  <a:lnTo>
                    <a:pt x="5863666" y="113936"/>
                  </a:lnTo>
                  <a:lnTo>
                    <a:pt x="6130197" y="22787"/>
                  </a:lnTo>
                  <a:lnTo>
                    <a:pt x="6396727" y="0"/>
                  </a:lnTo>
                  <a:lnTo>
                    <a:pt x="6663257" y="22787"/>
                  </a:lnTo>
                </a:path>
              </a:pathLst>
            </a:custGeom>
            <a:ln w="27101" cap="flat">
              <a:solidFill>
                <a:srgbClr val="0058AB">
                  <a:alpha val="80000"/>
                </a:srgbClr>
              </a:solidFill>
              <a:prstDash val="solid"/>
              <a:round/>
            </a:ln>
          </p:spPr>
          <p:txBody>
            <a:bodyPr/>
            <a:lstStyle/>
            <a:p/>
          </p:txBody>
        </p:sp>
        <p:sp>
          <p:nvSpPr>
            <p:cNvPr id="76" name="pl76"/>
            <p:cNvSpPr/>
            <p:nvPr/>
          </p:nvSpPr>
          <p:spPr>
            <a:xfrm>
              <a:off x="1416393" y="2488425"/>
              <a:ext cx="6663257" cy="729190"/>
            </a:xfrm>
            <a:custGeom>
              <a:avLst/>
              <a:pathLst>
                <a:path w="6663257" h="729190">
                  <a:moveTo>
                    <a:pt x="0" y="729190"/>
                  </a:moveTo>
                  <a:lnTo>
                    <a:pt x="266530" y="729190"/>
                  </a:lnTo>
                  <a:lnTo>
                    <a:pt x="533060" y="729190"/>
                  </a:lnTo>
                  <a:lnTo>
                    <a:pt x="799590" y="638042"/>
                  </a:lnTo>
                  <a:lnTo>
                    <a:pt x="1066121" y="569680"/>
                  </a:lnTo>
                  <a:lnTo>
                    <a:pt x="1332651" y="478531"/>
                  </a:lnTo>
                  <a:lnTo>
                    <a:pt x="1599181" y="410169"/>
                  </a:lnTo>
                  <a:lnTo>
                    <a:pt x="1865712" y="341808"/>
                  </a:lnTo>
                  <a:lnTo>
                    <a:pt x="2132242" y="205084"/>
                  </a:lnTo>
                  <a:lnTo>
                    <a:pt x="2398772" y="68361"/>
                  </a:lnTo>
                  <a:lnTo>
                    <a:pt x="2665303" y="159510"/>
                  </a:lnTo>
                  <a:lnTo>
                    <a:pt x="2931833" y="273446"/>
                  </a:lnTo>
                  <a:lnTo>
                    <a:pt x="3198363" y="319021"/>
                  </a:lnTo>
                  <a:lnTo>
                    <a:pt x="3464893" y="319021"/>
                  </a:lnTo>
                  <a:lnTo>
                    <a:pt x="3731424" y="319021"/>
                  </a:lnTo>
                  <a:lnTo>
                    <a:pt x="3997954" y="319021"/>
                  </a:lnTo>
                  <a:lnTo>
                    <a:pt x="4264484" y="159510"/>
                  </a:lnTo>
                  <a:lnTo>
                    <a:pt x="4531015" y="113936"/>
                  </a:lnTo>
                  <a:lnTo>
                    <a:pt x="4797545" y="68361"/>
                  </a:lnTo>
                  <a:lnTo>
                    <a:pt x="5064075" y="0"/>
                  </a:lnTo>
                  <a:lnTo>
                    <a:pt x="5330606" y="91148"/>
                  </a:lnTo>
                  <a:lnTo>
                    <a:pt x="5597136" y="205084"/>
                  </a:lnTo>
                  <a:lnTo>
                    <a:pt x="5863666" y="136723"/>
                  </a:lnTo>
                  <a:lnTo>
                    <a:pt x="6130197" y="45574"/>
                  </a:lnTo>
                  <a:lnTo>
                    <a:pt x="6396727" y="22787"/>
                  </a:lnTo>
                  <a:lnTo>
                    <a:pt x="6663257" y="22787"/>
                  </a:lnTo>
                </a:path>
              </a:pathLst>
            </a:custGeom>
            <a:ln w="27101" cap="flat">
              <a:solidFill>
                <a:srgbClr val="333333">
                  <a:alpha val="80000"/>
                </a:srgbClr>
              </a:solidFill>
              <a:prstDash val="solid"/>
              <a:round/>
            </a:ln>
          </p:spPr>
          <p:txBody>
            <a:bodyPr/>
            <a:lstStyle/>
            <a:p/>
          </p:txBody>
        </p:sp>
        <p:sp>
          <p:nvSpPr>
            <p:cNvPr id="77" name="tx77"/>
            <p:cNvSpPr/>
            <p:nvPr/>
          </p:nvSpPr>
          <p:spPr>
            <a:xfrm>
              <a:off x="1346075" y="26719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78" name="tx78"/>
            <p:cNvSpPr/>
            <p:nvPr/>
          </p:nvSpPr>
          <p:spPr>
            <a:xfrm>
              <a:off x="2678727" y="25124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79" name="tx79"/>
            <p:cNvSpPr/>
            <p:nvPr/>
          </p:nvSpPr>
          <p:spPr>
            <a:xfrm>
              <a:off x="4011378" y="2307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0" name="tx80"/>
            <p:cNvSpPr/>
            <p:nvPr/>
          </p:nvSpPr>
          <p:spPr>
            <a:xfrm>
              <a:off x="5344030" y="244409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1" name="tx81"/>
            <p:cNvSpPr/>
            <p:nvPr/>
          </p:nvSpPr>
          <p:spPr>
            <a:xfrm>
              <a:off x="6410151"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2" name="tx82"/>
            <p:cNvSpPr/>
            <p:nvPr/>
          </p:nvSpPr>
          <p:spPr>
            <a:xfrm>
              <a:off x="6676681" y="2216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3" name="tx83"/>
            <p:cNvSpPr/>
            <p:nvPr/>
          </p:nvSpPr>
          <p:spPr>
            <a:xfrm>
              <a:off x="6943212" y="23529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4" name="tx84"/>
            <p:cNvSpPr/>
            <p:nvPr/>
          </p:nvSpPr>
          <p:spPr>
            <a:xfrm>
              <a:off x="7209742" y="226179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5" name="tx85"/>
            <p:cNvSpPr/>
            <p:nvPr/>
          </p:nvSpPr>
          <p:spPr>
            <a:xfrm>
              <a:off x="7476272"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6" name="tx86"/>
            <p:cNvSpPr/>
            <p:nvPr/>
          </p:nvSpPr>
          <p:spPr>
            <a:xfrm>
              <a:off x="7742803" y="21478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7" name="tx87"/>
            <p:cNvSpPr/>
            <p:nvPr/>
          </p:nvSpPr>
          <p:spPr>
            <a:xfrm>
              <a:off x="8009333"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8" name="tx88"/>
            <p:cNvSpPr/>
            <p:nvPr/>
          </p:nvSpPr>
          <p:spPr>
            <a:xfrm>
              <a:off x="1346075" y="328098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42</a:t>
              </a:r>
            </a:p>
          </p:txBody>
        </p:sp>
        <p:sp>
          <p:nvSpPr>
            <p:cNvPr id="89" name="tx89"/>
            <p:cNvSpPr/>
            <p:nvPr/>
          </p:nvSpPr>
          <p:spPr>
            <a:xfrm>
              <a:off x="2678727" y="30303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53</a:t>
              </a:r>
            </a:p>
          </p:txBody>
        </p:sp>
        <p:sp>
          <p:nvSpPr>
            <p:cNvPr id="90" name="tx90"/>
            <p:cNvSpPr/>
            <p:nvPr/>
          </p:nvSpPr>
          <p:spPr>
            <a:xfrm>
              <a:off x="4011378" y="27113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67</a:t>
              </a:r>
            </a:p>
          </p:txBody>
        </p:sp>
        <p:sp>
          <p:nvSpPr>
            <p:cNvPr id="91" name="tx91"/>
            <p:cNvSpPr/>
            <p:nvPr/>
          </p:nvSpPr>
          <p:spPr>
            <a:xfrm>
              <a:off x="5344030" y="28708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60</a:t>
              </a:r>
            </a:p>
          </p:txBody>
        </p:sp>
        <p:sp>
          <p:nvSpPr>
            <p:cNvPr id="92" name="tx92"/>
            <p:cNvSpPr/>
            <p:nvPr/>
          </p:nvSpPr>
          <p:spPr>
            <a:xfrm>
              <a:off x="6410151" y="2551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93" name="tx93"/>
            <p:cNvSpPr/>
            <p:nvPr/>
          </p:nvSpPr>
          <p:spPr>
            <a:xfrm>
              <a:off x="6676681" y="26429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4" name="tx94"/>
            <p:cNvSpPr/>
            <p:nvPr/>
          </p:nvSpPr>
          <p:spPr>
            <a:xfrm>
              <a:off x="6943212" y="27568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65</a:t>
              </a:r>
            </a:p>
          </p:txBody>
        </p:sp>
        <p:sp>
          <p:nvSpPr>
            <p:cNvPr id="95" name="tx95"/>
            <p:cNvSpPr/>
            <p:nvPr/>
          </p:nvSpPr>
          <p:spPr>
            <a:xfrm>
              <a:off x="7209742" y="268851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68</a:t>
              </a:r>
            </a:p>
          </p:txBody>
        </p:sp>
        <p:sp>
          <p:nvSpPr>
            <p:cNvPr id="96" name="tx96"/>
            <p:cNvSpPr/>
            <p:nvPr/>
          </p:nvSpPr>
          <p:spPr>
            <a:xfrm>
              <a:off x="7476272"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7" name="tx97"/>
            <p:cNvSpPr/>
            <p:nvPr/>
          </p:nvSpPr>
          <p:spPr>
            <a:xfrm>
              <a:off x="7742803" y="25745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98" name="tx98"/>
            <p:cNvSpPr/>
            <p:nvPr/>
          </p:nvSpPr>
          <p:spPr>
            <a:xfrm>
              <a:off x="8009333" y="25745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99" name="tx99"/>
            <p:cNvSpPr/>
            <p:nvPr/>
          </p:nvSpPr>
          <p:spPr>
            <a:xfrm>
              <a:off x="1386263" y="37470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0" name="tx100"/>
            <p:cNvSpPr/>
            <p:nvPr/>
          </p:nvSpPr>
          <p:spPr>
            <a:xfrm>
              <a:off x="2673743" y="37604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1" name="tx101"/>
            <p:cNvSpPr/>
            <p:nvPr/>
          </p:nvSpPr>
          <p:spPr>
            <a:xfrm>
              <a:off x="4006395" y="38207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2" name="tx102"/>
            <p:cNvSpPr/>
            <p:nvPr/>
          </p:nvSpPr>
          <p:spPr>
            <a:xfrm>
              <a:off x="5339046" y="37271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3" name="tx103"/>
            <p:cNvSpPr/>
            <p:nvPr/>
          </p:nvSpPr>
          <p:spPr>
            <a:xfrm>
              <a:off x="6405168" y="38864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4" name="tx104"/>
            <p:cNvSpPr/>
            <p:nvPr/>
          </p:nvSpPr>
          <p:spPr>
            <a:xfrm>
              <a:off x="6671698" y="38565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5" name="tx105"/>
            <p:cNvSpPr/>
            <p:nvPr/>
          </p:nvSpPr>
          <p:spPr>
            <a:xfrm>
              <a:off x="6938228" y="37751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6" name="tx106"/>
            <p:cNvSpPr/>
            <p:nvPr/>
          </p:nvSpPr>
          <p:spPr>
            <a:xfrm>
              <a:off x="7204759" y="38170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7" name="tx107"/>
            <p:cNvSpPr/>
            <p:nvPr/>
          </p:nvSpPr>
          <p:spPr>
            <a:xfrm>
              <a:off x="7471289" y="38652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8" name="tx108"/>
            <p:cNvSpPr/>
            <p:nvPr/>
          </p:nvSpPr>
          <p:spPr>
            <a:xfrm>
              <a:off x="7737819" y="38725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9" name="tx109"/>
            <p:cNvSpPr/>
            <p:nvPr/>
          </p:nvSpPr>
          <p:spPr>
            <a:xfrm>
              <a:off x="8004349" y="38646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0" name="tx110"/>
            <p:cNvSpPr/>
            <p:nvPr/>
          </p:nvSpPr>
          <p:spPr>
            <a:xfrm>
              <a:off x="1341092" y="32054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1" name="tx111"/>
            <p:cNvSpPr/>
            <p:nvPr/>
          </p:nvSpPr>
          <p:spPr>
            <a:xfrm>
              <a:off x="2673743" y="32628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2" name="tx112"/>
            <p:cNvSpPr/>
            <p:nvPr/>
          </p:nvSpPr>
          <p:spPr>
            <a:xfrm>
              <a:off x="4006395" y="34322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3" name="tx113"/>
            <p:cNvSpPr/>
            <p:nvPr/>
          </p:nvSpPr>
          <p:spPr>
            <a:xfrm>
              <a:off x="5339046" y="32150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4" name="tx114"/>
            <p:cNvSpPr/>
            <p:nvPr/>
          </p:nvSpPr>
          <p:spPr>
            <a:xfrm>
              <a:off x="6405168" y="35514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15" name="tx115"/>
            <p:cNvSpPr/>
            <p:nvPr/>
          </p:nvSpPr>
          <p:spPr>
            <a:xfrm>
              <a:off x="6716869" y="34759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6" name="tx116"/>
            <p:cNvSpPr/>
            <p:nvPr/>
          </p:nvSpPr>
          <p:spPr>
            <a:xfrm>
              <a:off x="6983400" y="3317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7" name="tx117"/>
            <p:cNvSpPr/>
            <p:nvPr/>
          </p:nvSpPr>
          <p:spPr>
            <a:xfrm>
              <a:off x="7204759" y="33956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8" name="tx118"/>
            <p:cNvSpPr/>
            <p:nvPr/>
          </p:nvSpPr>
          <p:spPr>
            <a:xfrm>
              <a:off x="7516460" y="34943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9" name="tx119"/>
            <p:cNvSpPr/>
            <p:nvPr/>
          </p:nvSpPr>
          <p:spPr>
            <a:xfrm>
              <a:off x="7737819" y="35018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0" name="tx120"/>
            <p:cNvSpPr/>
            <p:nvPr/>
          </p:nvSpPr>
          <p:spPr>
            <a:xfrm>
              <a:off x="8004349" y="34909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1" name="tx121"/>
            <p:cNvSpPr/>
            <p:nvPr/>
          </p:nvSpPr>
          <p:spPr>
            <a:xfrm>
              <a:off x="1341092" y="29750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122" name="tx122"/>
            <p:cNvSpPr/>
            <p:nvPr/>
          </p:nvSpPr>
          <p:spPr>
            <a:xfrm>
              <a:off x="2673743" y="30628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23" name="tx123"/>
            <p:cNvSpPr/>
            <p:nvPr/>
          </p:nvSpPr>
          <p:spPr>
            <a:xfrm>
              <a:off x="4051566" y="32811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4" name="tx124"/>
            <p:cNvSpPr/>
            <p:nvPr/>
          </p:nvSpPr>
          <p:spPr>
            <a:xfrm>
              <a:off x="5339046" y="30340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25" name="tx125"/>
            <p:cNvSpPr/>
            <p:nvPr/>
          </p:nvSpPr>
          <p:spPr>
            <a:xfrm>
              <a:off x="6405168" y="33882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26" name="tx126"/>
            <p:cNvSpPr/>
            <p:nvPr/>
          </p:nvSpPr>
          <p:spPr>
            <a:xfrm>
              <a:off x="6671698" y="32970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7" name="tx127"/>
            <p:cNvSpPr/>
            <p:nvPr/>
          </p:nvSpPr>
          <p:spPr>
            <a:xfrm>
              <a:off x="6938228" y="31428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128" name="tx128"/>
            <p:cNvSpPr/>
            <p:nvPr/>
          </p:nvSpPr>
          <p:spPr>
            <a:xfrm>
              <a:off x="7204759" y="32153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29" name="tx129"/>
            <p:cNvSpPr/>
            <p:nvPr/>
          </p:nvSpPr>
          <p:spPr>
            <a:xfrm>
              <a:off x="7471289" y="33162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0" name="tx130"/>
            <p:cNvSpPr/>
            <p:nvPr/>
          </p:nvSpPr>
          <p:spPr>
            <a:xfrm>
              <a:off x="7737819" y="33168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1" name="tx131"/>
            <p:cNvSpPr/>
            <p:nvPr/>
          </p:nvSpPr>
          <p:spPr>
            <a:xfrm>
              <a:off x="8004349" y="33109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32" name="tx132"/>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3" name="tx133"/>
            <p:cNvSpPr/>
            <p:nvPr/>
          </p:nvSpPr>
          <p:spPr>
            <a:xfrm>
              <a:off x="694540" y="3352836"/>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4M</a:t>
              </a:r>
            </a:p>
          </p:txBody>
        </p:sp>
        <p:sp>
          <p:nvSpPr>
            <p:cNvPr id="134" name="tx134"/>
            <p:cNvSpPr/>
            <p:nvPr/>
          </p:nvSpPr>
          <p:spPr>
            <a:xfrm>
              <a:off x="694540" y="2581010"/>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8M</a:t>
              </a:r>
            </a:p>
          </p:txBody>
        </p:sp>
        <p:sp>
          <p:nvSpPr>
            <p:cNvPr id="135" name="tx135"/>
            <p:cNvSpPr/>
            <p:nvPr/>
          </p:nvSpPr>
          <p:spPr>
            <a:xfrm>
              <a:off x="616816" y="180918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12M</a:t>
              </a:r>
            </a:p>
          </p:txBody>
        </p:sp>
        <p:sp>
          <p:nvSpPr>
            <p:cNvPr id="136" name="tx136"/>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3" name="tx153"/>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4" name="pl154"/>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5" name="pl155"/>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6" name="tx156"/>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7" name="tx157"/>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8" name="rc158"/>
            <p:cNvSpPr/>
            <p:nvPr/>
          </p:nvSpPr>
          <p:spPr>
            <a:xfrm>
              <a:off x="4662982" y="5049879"/>
              <a:ext cx="201456" cy="201456"/>
            </a:xfrm>
            <a:prstGeom prst="rect">
              <a:avLst/>
            </a:prstGeom>
            <a:solidFill>
              <a:srgbClr val="B3B3B3">
                <a:alpha val="100000"/>
              </a:srgbClr>
            </a:solidFill>
          </p:spPr>
          <p:txBody>
            <a:bodyPr/>
            <a:lstStyle/>
            <a:p/>
          </p:txBody>
        </p:sp>
        <p:sp>
          <p:nvSpPr>
            <p:cNvPr id="159" name="rc159"/>
            <p:cNvSpPr/>
            <p:nvPr/>
          </p:nvSpPr>
          <p:spPr>
            <a:xfrm>
              <a:off x="5565318" y="5049879"/>
              <a:ext cx="201456" cy="201456"/>
            </a:xfrm>
            <a:prstGeom prst="rect">
              <a:avLst/>
            </a:prstGeom>
            <a:solidFill>
              <a:srgbClr val="1CABE2">
                <a:alpha val="100000"/>
              </a:srgbClr>
            </a:solidFill>
          </p:spPr>
          <p:txBody>
            <a:bodyPr/>
            <a:lstStyle/>
            <a:p/>
          </p:txBody>
        </p:sp>
        <p:sp>
          <p:nvSpPr>
            <p:cNvPr id="160" name="tx160"/>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1" name="tx161"/>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2" name="tx162"/>
            <p:cNvSpPr/>
            <p:nvPr/>
          </p:nvSpPr>
          <p:spPr>
            <a:xfrm>
              <a:off x="951297" y="1437626"/>
              <a:ext cx="78628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Western Africa, 2000-2025</a:t>
              </a:r>
            </a:p>
          </p:txBody>
        </p:sp>
        <p:sp>
          <p:nvSpPr>
            <p:cNvPr id="163" name="pl163"/>
            <p:cNvSpPr/>
            <p:nvPr/>
          </p:nvSpPr>
          <p:spPr>
            <a:xfrm>
              <a:off x="2187665"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397008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75250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534931"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078876"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861298"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64372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426142"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454" y="5830992"/>
              <a:ext cx="4608658" cy="131596"/>
            </a:xfrm>
            <a:prstGeom prst="rect">
              <a:avLst/>
            </a:prstGeom>
            <a:solidFill>
              <a:srgbClr val="1CABE2">
                <a:alpha val="100000"/>
              </a:srgbClr>
            </a:solidFill>
          </p:spPr>
          <p:txBody>
            <a:bodyPr/>
            <a:lstStyle/>
            <a:p/>
          </p:txBody>
        </p:sp>
        <p:sp>
          <p:nvSpPr>
            <p:cNvPr id="176" name="rc176"/>
            <p:cNvSpPr/>
            <p:nvPr/>
          </p:nvSpPr>
          <p:spPr>
            <a:xfrm>
              <a:off x="1296454" y="5666496"/>
              <a:ext cx="4864824" cy="131596"/>
            </a:xfrm>
            <a:prstGeom prst="rect">
              <a:avLst/>
            </a:prstGeom>
            <a:solidFill>
              <a:srgbClr val="1CABE2">
                <a:alpha val="100000"/>
              </a:srgbClr>
            </a:solidFill>
          </p:spPr>
          <p:txBody>
            <a:bodyPr/>
            <a:lstStyle/>
            <a:p/>
          </p:txBody>
        </p:sp>
        <p:sp>
          <p:nvSpPr>
            <p:cNvPr id="177" name="rc177"/>
            <p:cNvSpPr/>
            <p:nvPr/>
          </p:nvSpPr>
          <p:spPr>
            <a:xfrm>
              <a:off x="1296454" y="5502001"/>
              <a:ext cx="5010906" cy="131596"/>
            </a:xfrm>
            <a:prstGeom prst="rect">
              <a:avLst/>
            </a:prstGeom>
            <a:solidFill>
              <a:srgbClr val="1CABE2">
                <a:alpha val="100000"/>
              </a:srgbClr>
            </a:solidFill>
          </p:spPr>
          <p:txBody>
            <a:bodyPr/>
            <a:lstStyle/>
            <a:p/>
          </p:txBody>
        </p:sp>
        <p:sp>
          <p:nvSpPr>
            <p:cNvPr id="178" name="rc178"/>
            <p:cNvSpPr/>
            <p:nvPr/>
          </p:nvSpPr>
          <p:spPr>
            <a:xfrm>
              <a:off x="5905113" y="5830992"/>
              <a:ext cx="1580291" cy="131596"/>
            </a:xfrm>
            <a:prstGeom prst="rect">
              <a:avLst/>
            </a:prstGeom>
            <a:solidFill>
              <a:srgbClr val="B3B3B3">
                <a:alpha val="100000"/>
              </a:srgbClr>
            </a:solidFill>
          </p:spPr>
          <p:txBody>
            <a:bodyPr/>
            <a:lstStyle/>
            <a:p/>
          </p:txBody>
        </p:sp>
        <p:sp>
          <p:nvSpPr>
            <p:cNvPr id="179" name="rc179"/>
            <p:cNvSpPr/>
            <p:nvPr/>
          </p:nvSpPr>
          <p:spPr>
            <a:xfrm>
              <a:off x="6161279" y="5666496"/>
              <a:ext cx="1983680" cy="131596"/>
            </a:xfrm>
            <a:prstGeom prst="rect">
              <a:avLst/>
            </a:prstGeom>
            <a:solidFill>
              <a:srgbClr val="B3B3B3">
                <a:alpha val="100000"/>
              </a:srgbClr>
            </a:solidFill>
          </p:spPr>
          <p:txBody>
            <a:bodyPr/>
            <a:lstStyle/>
            <a:p/>
          </p:txBody>
        </p:sp>
        <p:sp>
          <p:nvSpPr>
            <p:cNvPr id="180" name="rc180"/>
            <p:cNvSpPr/>
            <p:nvPr/>
          </p:nvSpPr>
          <p:spPr>
            <a:xfrm>
              <a:off x="6307361" y="5502001"/>
              <a:ext cx="1892228" cy="131596"/>
            </a:xfrm>
            <a:prstGeom prst="rect">
              <a:avLst/>
            </a:prstGeom>
            <a:solidFill>
              <a:srgbClr val="B3B3B3">
                <a:alpha val="100000"/>
              </a:srgbClr>
            </a:solidFill>
          </p:spPr>
          <p:txBody>
            <a:bodyPr/>
            <a:lstStyle/>
            <a:p/>
          </p:txBody>
        </p:sp>
        <p:sp>
          <p:nvSpPr>
            <p:cNvPr id="181" name="tx181"/>
            <p:cNvSpPr/>
            <p:nvPr/>
          </p:nvSpPr>
          <p:spPr>
            <a:xfrm>
              <a:off x="3263461"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2.6</a:t>
              </a:r>
            </a:p>
          </p:txBody>
        </p:sp>
        <p:sp>
          <p:nvSpPr>
            <p:cNvPr id="182" name="tx182"/>
            <p:cNvSpPr/>
            <p:nvPr/>
          </p:nvSpPr>
          <p:spPr>
            <a:xfrm>
              <a:off x="3391544"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2.7</a:t>
              </a:r>
            </a:p>
          </p:txBody>
        </p:sp>
        <p:sp>
          <p:nvSpPr>
            <p:cNvPr id="183" name="tx183"/>
            <p:cNvSpPr/>
            <p:nvPr/>
          </p:nvSpPr>
          <p:spPr>
            <a:xfrm>
              <a:off x="3464585"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2.8</a:t>
              </a:r>
            </a:p>
          </p:txBody>
        </p:sp>
        <p:sp>
          <p:nvSpPr>
            <p:cNvPr id="184" name="tx184"/>
            <p:cNvSpPr/>
            <p:nvPr/>
          </p:nvSpPr>
          <p:spPr>
            <a:xfrm>
              <a:off x="6394101"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0.9</a:t>
              </a:r>
            </a:p>
          </p:txBody>
        </p:sp>
        <p:sp>
          <p:nvSpPr>
            <p:cNvPr id="185" name="tx185"/>
            <p:cNvSpPr/>
            <p:nvPr/>
          </p:nvSpPr>
          <p:spPr>
            <a:xfrm>
              <a:off x="6851962"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1.1</a:t>
              </a:r>
            </a:p>
          </p:txBody>
        </p:sp>
        <p:sp>
          <p:nvSpPr>
            <p:cNvPr id="186" name="tx186"/>
            <p:cNvSpPr/>
            <p:nvPr/>
          </p:nvSpPr>
          <p:spPr>
            <a:xfrm>
              <a:off x="6952317"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1.1</a:t>
              </a:r>
            </a:p>
          </p:txBody>
        </p:sp>
        <p:sp>
          <p:nvSpPr>
            <p:cNvPr id="187" name="tx187"/>
            <p:cNvSpPr/>
            <p:nvPr/>
          </p:nvSpPr>
          <p:spPr>
            <a:xfrm>
              <a:off x="7538129"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3.5</a:t>
              </a:r>
            </a:p>
          </p:txBody>
        </p:sp>
        <p:sp>
          <p:nvSpPr>
            <p:cNvPr id="188" name="tx188"/>
            <p:cNvSpPr/>
            <p:nvPr/>
          </p:nvSpPr>
          <p:spPr>
            <a:xfrm>
              <a:off x="8197684"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3.8</a:t>
              </a:r>
            </a:p>
          </p:txBody>
        </p:sp>
        <p:sp>
          <p:nvSpPr>
            <p:cNvPr id="189" name="tx189"/>
            <p:cNvSpPr/>
            <p:nvPr/>
          </p:nvSpPr>
          <p:spPr>
            <a:xfrm>
              <a:off x="8252313"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a:t>
              </a:r>
            </a:p>
          </p:txBody>
        </p:sp>
        <p:sp>
          <p:nvSpPr>
            <p:cNvPr id="190" name="tx190"/>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1" name="tx191"/>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2" name="tx192"/>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3" name="tx193"/>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4" name="tx194"/>
            <p:cNvSpPr/>
            <p:nvPr/>
          </p:nvSpPr>
          <p:spPr>
            <a:xfrm>
              <a:off x="296238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5" name="tx195"/>
            <p:cNvSpPr/>
            <p:nvPr/>
          </p:nvSpPr>
          <p:spPr>
            <a:xfrm>
              <a:off x="4744803"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6" name="tx196"/>
            <p:cNvSpPr/>
            <p:nvPr/>
          </p:nvSpPr>
          <p:spPr>
            <a:xfrm>
              <a:off x="6527225"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7" name="tx197"/>
            <p:cNvSpPr/>
            <p:nvPr/>
          </p:nvSpPr>
          <p:spPr>
            <a:xfrm>
              <a:off x="830964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8" name="tx198"/>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9" name="tx199"/>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80%. The number of children missing out on any vaccination (zero-dose children) increased from 2,729,000 in 2024 to 2,811,000 in 2025.
DTP3 coverage remained constant at 73% in 2025, leaving 3,873,000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80% and DTP3 was 73%, leaving 3.9 million children un- or under-vaccinated, including 2.8 million zero-dose and 1.1 million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3237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7369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31500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5303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9434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93566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781085"/>
              <a:ext cx="239877" cy="430627"/>
            </a:xfrm>
            <a:prstGeom prst="rect">
              <a:avLst/>
            </a:prstGeom>
            <a:solidFill>
              <a:srgbClr val="80BD41">
                <a:alpha val="100000"/>
              </a:srgbClr>
            </a:solidFill>
          </p:spPr>
          <p:txBody>
            <a:bodyPr/>
            <a:lstStyle/>
            <a:p/>
          </p:txBody>
        </p:sp>
        <p:sp>
          <p:nvSpPr>
            <p:cNvPr id="24" name="rc24"/>
            <p:cNvSpPr/>
            <p:nvPr/>
          </p:nvSpPr>
          <p:spPr>
            <a:xfrm>
              <a:off x="1296454" y="3475311"/>
              <a:ext cx="239877" cy="305773"/>
            </a:xfrm>
            <a:prstGeom prst="rect">
              <a:avLst/>
            </a:prstGeom>
            <a:solidFill>
              <a:srgbClr val="1CABE2">
                <a:alpha val="100000"/>
              </a:srgbClr>
            </a:solidFill>
          </p:spPr>
          <p:txBody>
            <a:bodyPr/>
            <a:lstStyle/>
            <a:p/>
          </p:txBody>
        </p:sp>
        <p:sp>
          <p:nvSpPr>
            <p:cNvPr id="25" name="rc25"/>
            <p:cNvSpPr/>
            <p:nvPr/>
          </p:nvSpPr>
          <p:spPr>
            <a:xfrm>
              <a:off x="1562984" y="3774759"/>
              <a:ext cx="239877" cy="436953"/>
            </a:xfrm>
            <a:prstGeom prst="rect">
              <a:avLst/>
            </a:prstGeom>
            <a:solidFill>
              <a:srgbClr val="80BD41">
                <a:alpha val="100000"/>
              </a:srgbClr>
            </a:solidFill>
          </p:spPr>
          <p:txBody>
            <a:bodyPr/>
            <a:lstStyle/>
            <a:p/>
          </p:txBody>
        </p:sp>
        <p:sp>
          <p:nvSpPr>
            <p:cNvPr id="26" name="rc26"/>
            <p:cNvSpPr/>
            <p:nvPr/>
          </p:nvSpPr>
          <p:spPr>
            <a:xfrm>
              <a:off x="1562984" y="3455716"/>
              <a:ext cx="239877" cy="319042"/>
            </a:xfrm>
            <a:prstGeom prst="rect">
              <a:avLst/>
            </a:prstGeom>
            <a:solidFill>
              <a:srgbClr val="1CABE2">
                <a:alpha val="100000"/>
              </a:srgbClr>
            </a:solidFill>
          </p:spPr>
          <p:txBody>
            <a:bodyPr/>
            <a:lstStyle/>
            <a:p/>
          </p:txBody>
        </p:sp>
        <p:sp>
          <p:nvSpPr>
            <p:cNvPr id="27" name="rc27"/>
            <p:cNvSpPr/>
            <p:nvPr/>
          </p:nvSpPr>
          <p:spPr>
            <a:xfrm>
              <a:off x="1829515" y="3755149"/>
              <a:ext cx="239877" cy="456563"/>
            </a:xfrm>
            <a:prstGeom prst="rect">
              <a:avLst/>
            </a:prstGeom>
            <a:solidFill>
              <a:srgbClr val="80BD41">
                <a:alpha val="100000"/>
              </a:srgbClr>
            </a:solidFill>
          </p:spPr>
          <p:txBody>
            <a:bodyPr/>
            <a:lstStyle/>
            <a:p/>
          </p:txBody>
        </p:sp>
        <p:sp>
          <p:nvSpPr>
            <p:cNvPr id="28" name="rc28"/>
            <p:cNvSpPr/>
            <p:nvPr/>
          </p:nvSpPr>
          <p:spPr>
            <a:xfrm>
              <a:off x="1829515" y="3436644"/>
              <a:ext cx="239877" cy="318505"/>
            </a:xfrm>
            <a:prstGeom prst="rect">
              <a:avLst/>
            </a:prstGeom>
            <a:solidFill>
              <a:srgbClr val="1CABE2">
                <a:alpha val="100000"/>
              </a:srgbClr>
            </a:solidFill>
          </p:spPr>
          <p:txBody>
            <a:bodyPr/>
            <a:lstStyle/>
            <a:p/>
          </p:txBody>
        </p:sp>
        <p:sp>
          <p:nvSpPr>
            <p:cNvPr id="29" name="rc29"/>
            <p:cNvSpPr/>
            <p:nvPr/>
          </p:nvSpPr>
          <p:spPr>
            <a:xfrm>
              <a:off x="2096045" y="3728418"/>
              <a:ext cx="239877" cy="483294"/>
            </a:xfrm>
            <a:prstGeom prst="rect">
              <a:avLst/>
            </a:prstGeom>
            <a:solidFill>
              <a:srgbClr val="80BD41">
                <a:alpha val="100000"/>
              </a:srgbClr>
            </a:solidFill>
          </p:spPr>
          <p:txBody>
            <a:bodyPr/>
            <a:lstStyle/>
            <a:p/>
          </p:txBody>
        </p:sp>
        <p:sp>
          <p:nvSpPr>
            <p:cNvPr id="30" name="rc30"/>
            <p:cNvSpPr/>
            <p:nvPr/>
          </p:nvSpPr>
          <p:spPr>
            <a:xfrm>
              <a:off x="2096045" y="3416743"/>
              <a:ext cx="239877" cy="311674"/>
            </a:xfrm>
            <a:prstGeom prst="rect">
              <a:avLst/>
            </a:prstGeom>
            <a:solidFill>
              <a:srgbClr val="1CABE2">
                <a:alpha val="100000"/>
              </a:srgbClr>
            </a:solidFill>
          </p:spPr>
          <p:txBody>
            <a:bodyPr/>
            <a:lstStyle/>
            <a:p/>
          </p:txBody>
        </p:sp>
        <p:sp>
          <p:nvSpPr>
            <p:cNvPr id="31" name="rc31"/>
            <p:cNvSpPr/>
            <p:nvPr/>
          </p:nvSpPr>
          <p:spPr>
            <a:xfrm>
              <a:off x="2362575" y="3705257"/>
              <a:ext cx="239877" cy="506455"/>
            </a:xfrm>
            <a:prstGeom prst="rect">
              <a:avLst/>
            </a:prstGeom>
            <a:solidFill>
              <a:srgbClr val="80BD41">
                <a:alpha val="100000"/>
              </a:srgbClr>
            </a:solidFill>
          </p:spPr>
          <p:txBody>
            <a:bodyPr/>
            <a:lstStyle/>
            <a:p/>
          </p:txBody>
        </p:sp>
        <p:sp>
          <p:nvSpPr>
            <p:cNvPr id="32" name="rc32"/>
            <p:cNvSpPr/>
            <p:nvPr/>
          </p:nvSpPr>
          <p:spPr>
            <a:xfrm>
              <a:off x="2362575" y="3398700"/>
              <a:ext cx="239877" cy="306556"/>
            </a:xfrm>
            <a:prstGeom prst="rect">
              <a:avLst/>
            </a:prstGeom>
            <a:solidFill>
              <a:srgbClr val="1CABE2">
                <a:alpha val="100000"/>
              </a:srgbClr>
            </a:solidFill>
          </p:spPr>
          <p:txBody>
            <a:bodyPr/>
            <a:lstStyle/>
            <a:p/>
          </p:txBody>
        </p:sp>
        <p:sp>
          <p:nvSpPr>
            <p:cNvPr id="33" name="rc33"/>
            <p:cNvSpPr/>
            <p:nvPr/>
          </p:nvSpPr>
          <p:spPr>
            <a:xfrm>
              <a:off x="2629106" y="3671929"/>
              <a:ext cx="239877" cy="539783"/>
            </a:xfrm>
            <a:prstGeom prst="rect">
              <a:avLst/>
            </a:prstGeom>
            <a:solidFill>
              <a:srgbClr val="80BD41">
                <a:alpha val="100000"/>
              </a:srgbClr>
            </a:solidFill>
          </p:spPr>
          <p:txBody>
            <a:bodyPr/>
            <a:lstStyle/>
            <a:p/>
          </p:txBody>
        </p:sp>
        <p:sp>
          <p:nvSpPr>
            <p:cNvPr id="34" name="rc34"/>
            <p:cNvSpPr/>
            <p:nvPr/>
          </p:nvSpPr>
          <p:spPr>
            <a:xfrm>
              <a:off x="2629106" y="3376729"/>
              <a:ext cx="239877" cy="295199"/>
            </a:xfrm>
            <a:prstGeom prst="rect">
              <a:avLst/>
            </a:prstGeom>
            <a:solidFill>
              <a:srgbClr val="1CABE2">
                <a:alpha val="100000"/>
              </a:srgbClr>
            </a:solidFill>
          </p:spPr>
          <p:txBody>
            <a:bodyPr/>
            <a:lstStyle/>
            <a:p/>
          </p:txBody>
        </p:sp>
        <p:sp>
          <p:nvSpPr>
            <p:cNvPr id="35" name="rc35"/>
            <p:cNvSpPr/>
            <p:nvPr/>
          </p:nvSpPr>
          <p:spPr>
            <a:xfrm>
              <a:off x="2895636" y="3644560"/>
              <a:ext cx="239877" cy="567152"/>
            </a:xfrm>
            <a:prstGeom prst="rect">
              <a:avLst/>
            </a:prstGeom>
            <a:solidFill>
              <a:srgbClr val="80BD41">
                <a:alpha val="100000"/>
              </a:srgbClr>
            </a:solidFill>
          </p:spPr>
          <p:txBody>
            <a:bodyPr/>
            <a:lstStyle/>
            <a:p/>
          </p:txBody>
        </p:sp>
        <p:sp>
          <p:nvSpPr>
            <p:cNvPr id="36" name="rc36"/>
            <p:cNvSpPr/>
            <p:nvPr/>
          </p:nvSpPr>
          <p:spPr>
            <a:xfrm>
              <a:off x="2895636" y="3356134"/>
              <a:ext cx="239877" cy="288425"/>
            </a:xfrm>
            <a:prstGeom prst="rect">
              <a:avLst/>
            </a:prstGeom>
            <a:solidFill>
              <a:srgbClr val="1CABE2">
                <a:alpha val="100000"/>
              </a:srgbClr>
            </a:solidFill>
          </p:spPr>
          <p:txBody>
            <a:bodyPr/>
            <a:lstStyle/>
            <a:p/>
          </p:txBody>
        </p:sp>
        <p:sp>
          <p:nvSpPr>
            <p:cNvPr id="37" name="rc37"/>
            <p:cNvSpPr/>
            <p:nvPr/>
          </p:nvSpPr>
          <p:spPr>
            <a:xfrm>
              <a:off x="3162166" y="3610387"/>
              <a:ext cx="239877" cy="601325"/>
            </a:xfrm>
            <a:prstGeom prst="rect">
              <a:avLst/>
            </a:prstGeom>
            <a:solidFill>
              <a:srgbClr val="80BD41">
                <a:alpha val="100000"/>
              </a:srgbClr>
            </a:solidFill>
          </p:spPr>
          <p:txBody>
            <a:bodyPr/>
            <a:lstStyle/>
            <a:p/>
          </p:txBody>
        </p:sp>
        <p:sp>
          <p:nvSpPr>
            <p:cNvPr id="38" name="rc38"/>
            <p:cNvSpPr/>
            <p:nvPr/>
          </p:nvSpPr>
          <p:spPr>
            <a:xfrm>
              <a:off x="3162166" y="3337250"/>
              <a:ext cx="239877" cy="273136"/>
            </a:xfrm>
            <a:prstGeom prst="rect">
              <a:avLst/>
            </a:prstGeom>
            <a:solidFill>
              <a:srgbClr val="1CABE2">
                <a:alpha val="100000"/>
              </a:srgbClr>
            </a:solidFill>
          </p:spPr>
          <p:txBody>
            <a:bodyPr/>
            <a:lstStyle/>
            <a:p/>
          </p:txBody>
        </p:sp>
        <p:sp>
          <p:nvSpPr>
            <p:cNvPr id="39" name="rc39"/>
            <p:cNvSpPr/>
            <p:nvPr/>
          </p:nvSpPr>
          <p:spPr>
            <a:xfrm>
              <a:off x="3428696" y="3547382"/>
              <a:ext cx="239877" cy="664329"/>
            </a:xfrm>
            <a:prstGeom prst="rect">
              <a:avLst/>
            </a:prstGeom>
            <a:solidFill>
              <a:srgbClr val="80BD41">
                <a:alpha val="100000"/>
              </a:srgbClr>
            </a:solidFill>
          </p:spPr>
          <p:txBody>
            <a:bodyPr/>
            <a:lstStyle/>
            <a:p/>
          </p:txBody>
        </p:sp>
        <p:sp>
          <p:nvSpPr>
            <p:cNvPr id="40" name="rc40"/>
            <p:cNvSpPr/>
            <p:nvPr/>
          </p:nvSpPr>
          <p:spPr>
            <a:xfrm>
              <a:off x="3428696" y="3315784"/>
              <a:ext cx="239877" cy="231598"/>
            </a:xfrm>
            <a:prstGeom prst="rect">
              <a:avLst/>
            </a:prstGeom>
            <a:solidFill>
              <a:srgbClr val="1CABE2">
                <a:alpha val="100000"/>
              </a:srgbClr>
            </a:solidFill>
          </p:spPr>
          <p:txBody>
            <a:bodyPr/>
            <a:lstStyle/>
            <a:p/>
          </p:txBody>
        </p:sp>
        <p:sp>
          <p:nvSpPr>
            <p:cNvPr id="41" name="rc41"/>
            <p:cNvSpPr/>
            <p:nvPr/>
          </p:nvSpPr>
          <p:spPr>
            <a:xfrm>
              <a:off x="3695227" y="3472099"/>
              <a:ext cx="239877" cy="739613"/>
            </a:xfrm>
            <a:prstGeom prst="rect">
              <a:avLst/>
            </a:prstGeom>
            <a:solidFill>
              <a:srgbClr val="80BD41">
                <a:alpha val="100000"/>
              </a:srgbClr>
            </a:solidFill>
          </p:spPr>
          <p:txBody>
            <a:bodyPr/>
            <a:lstStyle/>
            <a:p/>
          </p:txBody>
        </p:sp>
        <p:sp>
          <p:nvSpPr>
            <p:cNvPr id="42" name="rc42"/>
            <p:cNvSpPr/>
            <p:nvPr/>
          </p:nvSpPr>
          <p:spPr>
            <a:xfrm>
              <a:off x="3695227" y="3294976"/>
              <a:ext cx="239877" cy="177123"/>
            </a:xfrm>
            <a:prstGeom prst="rect">
              <a:avLst/>
            </a:prstGeom>
            <a:solidFill>
              <a:srgbClr val="1CABE2">
                <a:alpha val="100000"/>
              </a:srgbClr>
            </a:solidFill>
          </p:spPr>
          <p:txBody>
            <a:bodyPr/>
            <a:lstStyle/>
            <a:p/>
          </p:txBody>
        </p:sp>
        <p:sp>
          <p:nvSpPr>
            <p:cNvPr id="43" name="rc43"/>
            <p:cNvSpPr/>
            <p:nvPr/>
          </p:nvSpPr>
          <p:spPr>
            <a:xfrm>
              <a:off x="3961757" y="3521723"/>
              <a:ext cx="239877" cy="689989"/>
            </a:xfrm>
            <a:prstGeom prst="rect">
              <a:avLst/>
            </a:prstGeom>
            <a:solidFill>
              <a:srgbClr val="80BD41">
                <a:alpha val="100000"/>
              </a:srgbClr>
            </a:solidFill>
          </p:spPr>
          <p:txBody>
            <a:bodyPr/>
            <a:lstStyle/>
            <a:p/>
          </p:txBody>
        </p:sp>
        <p:sp>
          <p:nvSpPr>
            <p:cNvPr id="44" name="rc44"/>
            <p:cNvSpPr/>
            <p:nvPr/>
          </p:nvSpPr>
          <p:spPr>
            <a:xfrm>
              <a:off x="3961757" y="3273958"/>
              <a:ext cx="239877" cy="247765"/>
            </a:xfrm>
            <a:prstGeom prst="rect">
              <a:avLst/>
            </a:prstGeom>
            <a:solidFill>
              <a:srgbClr val="1CABE2">
                <a:alpha val="100000"/>
              </a:srgbClr>
            </a:solidFill>
          </p:spPr>
          <p:txBody>
            <a:bodyPr/>
            <a:lstStyle/>
            <a:p/>
          </p:txBody>
        </p:sp>
        <p:sp>
          <p:nvSpPr>
            <p:cNvPr id="45" name="rc45"/>
            <p:cNvSpPr/>
            <p:nvPr/>
          </p:nvSpPr>
          <p:spPr>
            <a:xfrm>
              <a:off x="4228287" y="3538625"/>
              <a:ext cx="239877" cy="673087"/>
            </a:xfrm>
            <a:prstGeom prst="rect">
              <a:avLst/>
            </a:prstGeom>
            <a:solidFill>
              <a:srgbClr val="80BD41">
                <a:alpha val="100000"/>
              </a:srgbClr>
            </a:solidFill>
          </p:spPr>
          <p:txBody>
            <a:bodyPr/>
            <a:lstStyle/>
            <a:p/>
          </p:txBody>
        </p:sp>
        <p:sp>
          <p:nvSpPr>
            <p:cNvPr id="46" name="rc46"/>
            <p:cNvSpPr/>
            <p:nvPr/>
          </p:nvSpPr>
          <p:spPr>
            <a:xfrm>
              <a:off x="4228287" y="3253676"/>
              <a:ext cx="239877" cy="284949"/>
            </a:xfrm>
            <a:prstGeom prst="rect">
              <a:avLst/>
            </a:prstGeom>
            <a:solidFill>
              <a:srgbClr val="1CABE2">
                <a:alpha val="100000"/>
              </a:srgbClr>
            </a:solidFill>
          </p:spPr>
          <p:txBody>
            <a:bodyPr/>
            <a:lstStyle/>
            <a:p/>
          </p:txBody>
        </p:sp>
        <p:sp>
          <p:nvSpPr>
            <p:cNvPr id="47" name="rc47"/>
            <p:cNvSpPr/>
            <p:nvPr/>
          </p:nvSpPr>
          <p:spPr>
            <a:xfrm>
              <a:off x="4494818" y="3542423"/>
              <a:ext cx="239877" cy="669289"/>
            </a:xfrm>
            <a:prstGeom prst="rect">
              <a:avLst/>
            </a:prstGeom>
            <a:solidFill>
              <a:srgbClr val="80BD41">
                <a:alpha val="100000"/>
              </a:srgbClr>
            </a:solidFill>
          </p:spPr>
          <p:txBody>
            <a:bodyPr/>
            <a:lstStyle/>
            <a:p/>
          </p:txBody>
        </p:sp>
        <p:sp>
          <p:nvSpPr>
            <p:cNvPr id="48" name="rc48"/>
            <p:cNvSpPr/>
            <p:nvPr/>
          </p:nvSpPr>
          <p:spPr>
            <a:xfrm>
              <a:off x="4494818" y="3237577"/>
              <a:ext cx="239877" cy="304845"/>
            </a:xfrm>
            <a:prstGeom prst="rect">
              <a:avLst/>
            </a:prstGeom>
            <a:solidFill>
              <a:srgbClr val="1CABE2">
                <a:alpha val="100000"/>
              </a:srgbClr>
            </a:solidFill>
          </p:spPr>
          <p:txBody>
            <a:bodyPr/>
            <a:lstStyle/>
            <a:p/>
          </p:txBody>
        </p:sp>
        <p:sp>
          <p:nvSpPr>
            <p:cNvPr id="49" name="rc49"/>
            <p:cNvSpPr/>
            <p:nvPr/>
          </p:nvSpPr>
          <p:spPr>
            <a:xfrm>
              <a:off x="4761348" y="3554213"/>
              <a:ext cx="239877" cy="657499"/>
            </a:xfrm>
            <a:prstGeom prst="rect">
              <a:avLst/>
            </a:prstGeom>
            <a:solidFill>
              <a:srgbClr val="80BD41">
                <a:alpha val="100000"/>
              </a:srgbClr>
            </a:solidFill>
          </p:spPr>
          <p:txBody>
            <a:bodyPr/>
            <a:lstStyle/>
            <a:p/>
          </p:txBody>
        </p:sp>
        <p:sp>
          <p:nvSpPr>
            <p:cNvPr id="50" name="rc50"/>
            <p:cNvSpPr/>
            <p:nvPr/>
          </p:nvSpPr>
          <p:spPr>
            <a:xfrm>
              <a:off x="4761348" y="3224557"/>
              <a:ext cx="239877" cy="329655"/>
            </a:xfrm>
            <a:prstGeom prst="rect">
              <a:avLst/>
            </a:prstGeom>
            <a:solidFill>
              <a:srgbClr val="1CABE2">
                <a:alpha val="100000"/>
              </a:srgbClr>
            </a:solidFill>
          </p:spPr>
          <p:txBody>
            <a:bodyPr/>
            <a:lstStyle/>
            <a:p/>
          </p:txBody>
        </p:sp>
        <p:sp>
          <p:nvSpPr>
            <p:cNvPr id="51" name="rc51"/>
            <p:cNvSpPr/>
            <p:nvPr/>
          </p:nvSpPr>
          <p:spPr>
            <a:xfrm>
              <a:off x="5027878" y="3542409"/>
              <a:ext cx="239877" cy="669303"/>
            </a:xfrm>
            <a:prstGeom prst="rect">
              <a:avLst/>
            </a:prstGeom>
            <a:solidFill>
              <a:srgbClr val="80BD41">
                <a:alpha val="100000"/>
              </a:srgbClr>
            </a:solidFill>
          </p:spPr>
          <p:txBody>
            <a:bodyPr/>
            <a:lstStyle/>
            <a:p/>
          </p:txBody>
        </p:sp>
        <p:sp>
          <p:nvSpPr>
            <p:cNvPr id="52" name="rc52"/>
            <p:cNvSpPr/>
            <p:nvPr/>
          </p:nvSpPr>
          <p:spPr>
            <a:xfrm>
              <a:off x="5027878" y="3211918"/>
              <a:ext cx="239877" cy="330491"/>
            </a:xfrm>
            <a:prstGeom prst="rect">
              <a:avLst/>
            </a:prstGeom>
            <a:solidFill>
              <a:srgbClr val="1CABE2">
                <a:alpha val="100000"/>
              </a:srgbClr>
            </a:solidFill>
          </p:spPr>
          <p:txBody>
            <a:bodyPr/>
            <a:lstStyle/>
            <a:p/>
          </p:txBody>
        </p:sp>
        <p:sp>
          <p:nvSpPr>
            <p:cNvPr id="53" name="rc53"/>
            <p:cNvSpPr/>
            <p:nvPr/>
          </p:nvSpPr>
          <p:spPr>
            <a:xfrm>
              <a:off x="5294409" y="3526432"/>
              <a:ext cx="239877" cy="685280"/>
            </a:xfrm>
            <a:prstGeom prst="rect">
              <a:avLst/>
            </a:prstGeom>
            <a:solidFill>
              <a:srgbClr val="80BD41">
                <a:alpha val="100000"/>
              </a:srgbClr>
            </a:solidFill>
          </p:spPr>
          <p:txBody>
            <a:bodyPr/>
            <a:lstStyle/>
            <a:p/>
          </p:txBody>
        </p:sp>
        <p:sp>
          <p:nvSpPr>
            <p:cNvPr id="54" name="rc54"/>
            <p:cNvSpPr/>
            <p:nvPr/>
          </p:nvSpPr>
          <p:spPr>
            <a:xfrm>
              <a:off x="5294409" y="3205012"/>
              <a:ext cx="239877" cy="321420"/>
            </a:xfrm>
            <a:prstGeom prst="rect">
              <a:avLst/>
            </a:prstGeom>
            <a:solidFill>
              <a:srgbClr val="1CABE2">
                <a:alpha val="100000"/>
              </a:srgbClr>
            </a:solidFill>
          </p:spPr>
          <p:txBody>
            <a:bodyPr/>
            <a:lstStyle/>
            <a:p/>
          </p:txBody>
        </p:sp>
        <p:sp>
          <p:nvSpPr>
            <p:cNvPr id="55" name="rc55"/>
            <p:cNvSpPr/>
            <p:nvPr/>
          </p:nvSpPr>
          <p:spPr>
            <a:xfrm>
              <a:off x="5560939" y="3452130"/>
              <a:ext cx="239877" cy="759582"/>
            </a:xfrm>
            <a:prstGeom prst="rect">
              <a:avLst/>
            </a:prstGeom>
            <a:solidFill>
              <a:srgbClr val="80BD41">
                <a:alpha val="100000"/>
              </a:srgbClr>
            </a:solidFill>
          </p:spPr>
          <p:txBody>
            <a:bodyPr/>
            <a:lstStyle/>
            <a:p/>
          </p:txBody>
        </p:sp>
        <p:sp>
          <p:nvSpPr>
            <p:cNvPr id="56" name="rc56"/>
            <p:cNvSpPr/>
            <p:nvPr/>
          </p:nvSpPr>
          <p:spPr>
            <a:xfrm>
              <a:off x="5560939" y="3203122"/>
              <a:ext cx="239877" cy="249008"/>
            </a:xfrm>
            <a:prstGeom prst="rect">
              <a:avLst/>
            </a:prstGeom>
            <a:solidFill>
              <a:srgbClr val="1CABE2">
                <a:alpha val="100000"/>
              </a:srgbClr>
            </a:solidFill>
          </p:spPr>
          <p:txBody>
            <a:bodyPr/>
            <a:lstStyle/>
            <a:p/>
          </p:txBody>
        </p:sp>
        <p:sp>
          <p:nvSpPr>
            <p:cNvPr id="57" name="rc57"/>
            <p:cNvSpPr/>
            <p:nvPr/>
          </p:nvSpPr>
          <p:spPr>
            <a:xfrm>
              <a:off x="5827469" y="3432909"/>
              <a:ext cx="239877" cy="778803"/>
            </a:xfrm>
            <a:prstGeom prst="rect">
              <a:avLst/>
            </a:prstGeom>
            <a:solidFill>
              <a:srgbClr val="80BD41">
                <a:alpha val="100000"/>
              </a:srgbClr>
            </a:solidFill>
          </p:spPr>
          <p:txBody>
            <a:bodyPr/>
            <a:lstStyle/>
            <a:p/>
          </p:txBody>
        </p:sp>
        <p:sp>
          <p:nvSpPr>
            <p:cNvPr id="58" name="rc58"/>
            <p:cNvSpPr/>
            <p:nvPr/>
          </p:nvSpPr>
          <p:spPr>
            <a:xfrm>
              <a:off x="5827469" y="3202985"/>
              <a:ext cx="239877" cy="229923"/>
            </a:xfrm>
            <a:prstGeom prst="rect">
              <a:avLst/>
            </a:prstGeom>
            <a:solidFill>
              <a:srgbClr val="1CABE2">
                <a:alpha val="100000"/>
              </a:srgbClr>
            </a:solidFill>
          </p:spPr>
          <p:txBody>
            <a:bodyPr/>
            <a:lstStyle/>
            <a:p/>
          </p:txBody>
        </p:sp>
        <p:sp>
          <p:nvSpPr>
            <p:cNvPr id="59" name="rc59"/>
            <p:cNvSpPr/>
            <p:nvPr/>
          </p:nvSpPr>
          <p:spPr>
            <a:xfrm>
              <a:off x="6094000" y="3414751"/>
              <a:ext cx="239877" cy="796961"/>
            </a:xfrm>
            <a:prstGeom prst="rect">
              <a:avLst/>
            </a:prstGeom>
            <a:solidFill>
              <a:srgbClr val="80BD41">
                <a:alpha val="100000"/>
              </a:srgbClr>
            </a:solidFill>
          </p:spPr>
          <p:txBody>
            <a:bodyPr/>
            <a:lstStyle/>
            <a:p/>
          </p:txBody>
        </p:sp>
        <p:sp>
          <p:nvSpPr>
            <p:cNvPr id="60" name="rc60"/>
            <p:cNvSpPr/>
            <p:nvPr/>
          </p:nvSpPr>
          <p:spPr>
            <a:xfrm>
              <a:off x="6094000" y="3204343"/>
              <a:ext cx="239877" cy="210408"/>
            </a:xfrm>
            <a:prstGeom prst="rect">
              <a:avLst/>
            </a:prstGeom>
            <a:solidFill>
              <a:srgbClr val="1CABE2">
                <a:alpha val="100000"/>
              </a:srgbClr>
            </a:solidFill>
          </p:spPr>
          <p:txBody>
            <a:bodyPr/>
            <a:lstStyle/>
            <a:p/>
          </p:txBody>
        </p:sp>
        <p:sp>
          <p:nvSpPr>
            <p:cNvPr id="61" name="rc61"/>
            <p:cNvSpPr/>
            <p:nvPr/>
          </p:nvSpPr>
          <p:spPr>
            <a:xfrm>
              <a:off x="6360530" y="3402475"/>
              <a:ext cx="239877" cy="809236"/>
            </a:xfrm>
            <a:prstGeom prst="rect">
              <a:avLst/>
            </a:prstGeom>
            <a:solidFill>
              <a:srgbClr val="80BD41">
                <a:alpha val="100000"/>
              </a:srgbClr>
            </a:solidFill>
          </p:spPr>
          <p:txBody>
            <a:bodyPr/>
            <a:lstStyle/>
            <a:p/>
          </p:txBody>
        </p:sp>
        <p:sp>
          <p:nvSpPr>
            <p:cNvPr id="62" name="rc62"/>
            <p:cNvSpPr/>
            <p:nvPr/>
          </p:nvSpPr>
          <p:spPr>
            <a:xfrm>
              <a:off x="6360530" y="3206309"/>
              <a:ext cx="239877" cy="196165"/>
            </a:xfrm>
            <a:prstGeom prst="rect">
              <a:avLst/>
            </a:prstGeom>
            <a:solidFill>
              <a:srgbClr val="1CABE2">
                <a:alpha val="100000"/>
              </a:srgbClr>
            </a:solidFill>
          </p:spPr>
          <p:txBody>
            <a:bodyPr/>
            <a:lstStyle/>
            <a:p/>
          </p:txBody>
        </p:sp>
        <p:sp>
          <p:nvSpPr>
            <p:cNvPr id="63" name="rc63"/>
            <p:cNvSpPr/>
            <p:nvPr/>
          </p:nvSpPr>
          <p:spPr>
            <a:xfrm>
              <a:off x="6627060" y="3424849"/>
              <a:ext cx="239877" cy="786863"/>
            </a:xfrm>
            <a:prstGeom prst="rect">
              <a:avLst/>
            </a:prstGeom>
            <a:solidFill>
              <a:srgbClr val="80BD41">
                <a:alpha val="100000"/>
              </a:srgbClr>
            </a:solidFill>
          </p:spPr>
          <p:txBody>
            <a:bodyPr/>
            <a:lstStyle/>
            <a:p/>
          </p:txBody>
        </p:sp>
        <p:sp>
          <p:nvSpPr>
            <p:cNvPr id="64" name="rc64"/>
            <p:cNvSpPr/>
            <p:nvPr/>
          </p:nvSpPr>
          <p:spPr>
            <a:xfrm>
              <a:off x="6627060" y="3205182"/>
              <a:ext cx="239877" cy="219667"/>
            </a:xfrm>
            <a:prstGeom prst="rect">
              <a:avLst/>
            </a:prstGeom>
            <a:solidFill>
              <a:srgbClr val="1CABE2">
                <a:alpha val="100000"/>
              </a:srgbClr>
            </a:solidFill>
          </p:spPr>
          <p:txBody>
            <a:bodyPr/>
            <a:lstStyle/>
            <a:p/>
          </p:txBody>
        </p:sp>
        <p:sp>
          <p:nvSpPr>
            <p:cNvPr id="65" name="rc65"/>
            <p:cNvSpPr/>
            <p:nvPr/>
          </p:nvSpPr>
          <p:spPr>
            <a:xfrm>
              <a:off x="6893590" y="3473577"/>
              <a:ext cx="239877" cy="738135"/>
            </a:xfrm>
            <a:prstGeom prst="rect">
              <a:avLst/>
            </a:prstGeom>
            <a:solidFill>
              <a:srgbClr val="80BD41">
                <a:alpha val="100000"/>
              </a:srgbClr>
            </a:solidFill>
          </p:spPr>
          <p:txBody>
            <a:bodyPr/>
            <a:lstStyle/>
            <a:p/>
          </p:txBody>
        </p:sp>
        <p:sp>
          <p:nvSpPr>
            <p:cNvPr id="66" name="rc66"/>
            <p:cNvSpPr/>
            <p:nvPr/>
          </p:nvSpPr>
          <p:spPr>
            <a:xfrm>
              <a:off x="6893590" y="3189952"/>
              <a:ext cx="239877" cy="283624"/>
            </a:xfrm>
            <a:prstGeom prst="rect">
              <a:avLst/>
            </a:prstGeom>
            <a:solidFill>
              <a:srgbClr val="1CABE2">
                <a:alpha val="100000"/>
              </a:srgbClr>
            </a:solidFill>
          </p:spPr>
          <p:txBody>
            <a:bodyPr/>
            <a:lstStyle/>
            <a:p/>
          </p:txBody>
        </p:sp>
        <p:sp>
          <p:nvSpPr>
            <p:cNvPr id="67" name="rc67"/>
            <p:cNvSpPr/>
            <p:nvPr/>
          </p:nvSpPr>
          <p:spPr>
            <a:xfrm>
              <a:off x="7160121" y="3427248"/>
              <a:ext cx="239877" cy="784464"/>
            </a:xfrm>
            <a:prstGeom prst="rect">
              <a:avLst/>
            </a:prstGeom>
            <a:solidFill>
              <a:srgbClr val="80BD41">
                <a:alpha val="100000"/>
              </a:srgbClr>
            </a:solidFill>
          </p:spPr>
          <p:txBody>
            <a:bodyPr/>
            <a:lstStyle/>
            <a:p/>
          </p:txBody>
        </p:sp>
        <p:sp>
          <p:nvSpPr>
            <p:cNvPr id="68" name="rc68"/>
            <p:cNvSpPr/>
            <p:nvPr/>
          </p:nvSpPr>
          <p:spPr>
            <a:xfrm>
              <a:off x="7160121" y="3176562"/>
              <a:ext cx="239877" cy="250686"/>
            </a:xfrm>
            <a:prstGeom prst="rect">
              <a:avLst/>
            </a:prstGeom>
            <a:solidFill>
              <a:srgbClr val="1CABE2">
                <a:alpha val="100000"/>
              </a:srgbClr>
            </a:solidFill>
          </p:spPr>
          <p:txBody>
            <a:bodyPr/>
            <a:lstStyle/>
            <a:p/>
          </p:txBody>
        </p:sp>
        <p:sp>
          <p:nvSpPr>
            <p:cNvPr id="69" name="rc69"/>
            <p:cNvSpPr/>
            <p:nvPr/>
          </p:nvSpPr>
          <p:spPr>
            <a:xfrm>
              <a:off x="7426651" y="3373063"/>
              <a:ext cx="239877" cy="838649"/>
            </a:xfrm>
            <a:prstGeom prst="rect">
              <a:avLst/>
            </a:prstGeom>
            <a:solidFill>
              <a:srgbClr val="80BD41">
                <a:alpha val="100000"/>
              </a:srgbClr>
            </a:solidFill>
          </p:spPr>
          <p:txBody>
            <a:bodyPr/>
            <a:lstStyle/>
            <a:p/>
          </p:txBody>
        </p:sp>
        <p:sp>
          <p:nvSpPr>
            <p:cNvPr id="70" name="rc70"/>
            <p:cNvSpPr/>
            <p:nvPr/>
          </p:nvSpPr>
          <p:spPr>
            <a:xfrm>
              <a:off x="7426651" y="3160280"/>
              <a:ext cx="239877" cy="212782"/>
            </a:xfrm>
            <a:prstGeom prst="rect">
              <a:avLst/>
            </a:prstGeom>
            <a:solidFill>
              <a:srgbClr val="1CABE2">
                <a:alpha val="100000"/>
              </a:srgbClr>
            </a:solidFill>
          </p:spPr>
          <p:txBody>
            <a:bodyPr/>
            <a:lstStyle/>
            <a:p/>
          </p:txBody>
        </p:sp>
        <p:sp>
          <p:nvSpPr>
            <p:cNvPr id="71" name="rc71"/>
            <p:cNvSpPr/>
            <p:nvPr/>
          </p:nvSpPr>
          <p:spPr>
            <a:xfrm>
              <a:off x="7693181" y="3356817"/>
              <a:ext cx="239877" cy="854895"/>
            </a:xfrm>
            <a:prstGeom prst="rect">
              <a:avLst/>
            </a:prstGeom>
            <a:solidFill>
              <a:srgbClr val="80BD41">
                <a:alpha val="100000"/>
              </a:srgbClr>
            </a:solidFill>
          </p:spPr>
          <p:txBody>
            <a:bodyPr/>
            <a:lstStyle/>
            <a:p/>
          </p:txBody>
        </p:sp>
        <p:sp>
          <p:nvSpPr>
            <p:cNvPr id="72" name="rc72"/>
            <p:cNvSpPr/>
            <p:nvPr/>
          </p:nvSpPr>
          <p:spPr>
            <a:xfrm>
              <a:off x="7693181" y="3149748"/>
              <a:ext cx="239877" cy="207069"/>
            </a:xfrm>
            <a:prstGeom prst="rect">
              <a:avLst/>
            </a:prstGeom>
            <a:solidFill>
              <a:srgbClr val="1CABE2">
                <a:alpha val="100000"/>
              </a:srgbClr>
            </a:solidFill>
          </p:spPr>
          <p:txBody>
            <a:bodyPr/>
            <a:lstStyle/>
            <a:p/>
          </p:txBody>
        </p:sp>
        <p:sp>
          <p:nvSpPr>
            <p:cNvPr id="73" name="rc73"/>
            <p:cNvSpPr/>
            <p:nvPr/>
          </p:nvSpPr>
          <p:spPr>
            <a:xfrm>
              <a:off x="7959712" y="3350953"/>
              <a:ext cx="239877" cy="860759"/>
            </a:xfrm>
            <a:prstGeom prst="rect">
              <a:avLst/>
            </a:prstGeom>
            <a:solidFill>
              <a:srgbClr val="80BD41">
                <a:alpha val="100000"/>
              </a:srgbClr>
            </a:solidFill>
          </p:spPr>
          <p:txBody>
            <a:bodyPr/>
            <a:lstStyle/>
            <a:p/>
          </p:txBody>
        </p:sp>
        <p:sp>
          <p:nvSpPr>
            <p:cNvPr id="74" name="rc74"/>
            <p:cNvSpPr/>
            <p:nvPr/>
          </p:nvSpPr>
          <p:spPr>
            <a:xfrm>
              <a:off x="7959712" y="3137666"/>
              <a:ext cx="239877" cy="213287"/>
            </a:xfrm>
            <a:prstGeom prst="rect">
              <a:avLst/>
            </a:prstGeom>
            <a:solidFill>
              <a:srgbClr val="1CABE2">
                <a:alpha val="100000"/>
              </a:srgbClr>
            </a:solidFill>
          </p:spPr>
          <p:txBody>
            <a:bodyPr/>
            <a:lstStyle/>
            <a:p/>
          </p:txBody>
        </p:sp>
        <p:sp>
          <p:nvSpPr>
            <p:cNvPr id="75" name="pl75"/>
            <p:cNvSpPr/>
            <p:nvPr/>
          </p:nvSpPr>
          <p:spPr>
            <a:xfrm>
              <a:off x="1416393" y="2471757"/>
              <a:ext cx="6663257" cy="494061"/>
            </a:xfrm>
            <a:custGeom>
              <a:avLst/>
              <a:pathLst>
                <a:path w="6663257" h="494061">
                  <a:moveTo>
                    <a:pt x="0" y="494061"/>
                  </a:moveTo>
                  <a:lnTo>
                    <a:pt x="266530" y="494061"/>
                  </a:lnTo>
                  <a:lnTo>
                    <a:pt x="533060" y="472580"/>
                  </a:lnTo>
                  <a:lnTo>
                    <a:pt x="799590" y="429618"/>
                  </a:lnTo>
                  <a:lnTo>
                    <a:pt x="1066121" y="408137"/>
                  </a:lnTo>
                  <a:lnTo>
                    <a:pt x="1332651" y="343694"/>
                  </a:lnTo>
                  <a:lnTo>
                    <a:pt x="1599181" y="322213"/>
                  </a:lnTo>
                  <a:lnTo>
                    <a:pt x="1865712" y="257771"/>
                  </a:lnTo>
                  <a:lnTo>
                    <a:pt x="2132242" y="150366"/>
                  </a:lnTo>
                  <a:lnTo>
                    <a:pt x="2398772" y="0"/>
                  </a:lnTo>
                  <a:lnTo>
                    <a:pt x="2665303" y="150366"/>
                  </a:lnTo>
                  <a:lnTo>
                    <a:pt x="2931833" y="236290"/>
                  </a:lnTo>
                  <a:lnTo>
                    <a:pt x="3198363" y="257771"/>
                  </a:lnTo>
                  <a:lnTo>
                    <a:pt x="3464893" y="300733"/>
                  </a:lnTo>
                  <a:lnTo>
                    <a:pt x="3731424" y="300733"/>
                  </a:lnTo>
                  <a:lnTo>
                    <a:pt x="3997954" y="279252"/>
                  </a:lnTo>
                  <a:lnTo>
                    <a:pt x="4264484" y="128885"/>
                  </a:lnTo>
                  <a:lnTo>
                    <a:pt x="4531015" y="85923"/>
                  </a:lnTo>
                  <a:lnTo>
                    <a:pt x="4797545" y="42961"/>
                  </a:lnTo>
                  <a:lnTo>
                    <a:pt x="5064075" y="21480"/>
                  </a:lnTo>
                  <a:lnTo>
                    <a:pt x="5330606" y="64442"/>
                  </a:lnTo>
                  <a:lnTo>
                    <a:pt x="5597136" y="193328"/>
                  </a:lnTo>
                  <a:lnTo>
                    <a:pt x="5863666" y="107404"/>
                  </a:lnTo>
                  <a:lnTo>
                    <a:pt x="6130197" y="21480"/>
                  </a:lnTo>
                  <a:lnTo>
                    <a:pt x="6396727" y="0"/>
                  </a:lnTo>
                  <a:lnTo>
                    <a:pt x="6663257" y="21480"/>
                  </a:lnTo>
                </a:path>
              </a:pathLst>
            </a:custGeom>
            <a:ln w="27101" cap="flat">
              <a:solidFill>
                <a:srgbClr val="0058AB">
                  <a:alpha val="100000"/>
                </a:srgbClr>
              </a:solidFill>
              <a:prstDash val="solid"/>
              <a:round/>
            </a:ln>
          </p:spPr>
          <p:txBody>
            <a:bodyPr/>
            <a:lstStyle/>
            <a:p/>
          </p:txBody>
        </p:sp>
        <p:sp>
          <p:nvSpPr>
            <p:cNvPr id="76" name="tx76"/>
            <p:cNvSpPr/>
            <p:nvPr/>
          </p:nvSpPr>
          <p:spPr>
            <a:xfrm>
              <a:off x="1346075" y="27847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77" name="tx77"/>
            <p:cNvSpPr/>
            <p:nvPr/>
          </p:nvSpPr>
          <p:spPr>
            <a:xfrm>
              <a:off x="2678727"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78" name="tx78"/>
            <p:cNvSpPr/>
            <p:nvPr/>
          </p:nvSpPr>
          <p:spPr>
            <a:xfrm>
              <a:off x="4011378" y="2441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79" name="tx79"/>
            <p:cNvSpPr/>
            <p:nvPr/>
          </p:nvSpPr>
          <p:spPr>
            <a:xfrm>
              <a:off x="5344030" y="25699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0" name="tx80"/>
            <p:cNvSpPr/>
            <p:nvPr/>
          </p:nvSpPr>
          <p:spPr>
            <a:xfrm>
              <a:off x="6410151"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1" name="tx81"/>
            <p:cNvSpPr/>
            <p:nvPr/>
          </p:nvSpPr>
          <p:spPr>
            <a:xfrm>
              <a:off x="6676681"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2" name="tx82"/>
            <p:cNvSpPr/>
            <p:nvPr/>
          </p:nvSpPr>
          <p:spPr>
            <a:xfrm>
              <a:off x="6943212" y="24840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3" name="tx83"/>
            <p:cNvSpPr/>
            <p:nvPr/>
          </p:nvSpPr>
          <p:spPr>
            <a:xfrm>
              <a:off x="7209742" y="23981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4" name="tx84"/>
            <p:cNvSpPr/>
            <p:nvPr/>
          </p:nvSpPr>
          <p:spPr>
            <a:xfrm>
              <a:off x="7476272"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5" name="tx85"/>
            <p:cNvSpPr/>
            <p:nvPr/>
          </p:nvSpPr>
          <p:spPr>
            <a:xfrm>
              <a:off x="7742803"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6" name="tx86"/>
            <p:cNvSpPr/>
            <p:nvPr/>
          </p:nvSpPr>
          <p:spPr>
            <a:xfrm>
              <a:off x="8009333"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7" name="tx87"/>
            <p:cNvSpPr/>
            <p:nvPr/>
          </p:nvSpPr>
          <p:spPr>
            <a:xfrm>
              <a:off x="1341092" y="39575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8" name="tx88"/>
            <p:cNvSpPr/>
            <p:nvPr/>
          </p:nvSpPr>
          <p:spPr>
            <a:xfrm>
              <a:off x="1386263" y="3589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89" name="tx89"/>
            <p:cNvSpPr/>
            <p:nvPr/>
          </p:nvSpPr>
          <p:spPr>
            <a:xfrm>
              <a:off x="2673743" y="39030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90" name="tx90"/>
            <p:cNvSpPr/>
            <p:nvPr/>
          </p:nvSpPr>
          <p:spPr>
            <a:xfrm>
              <a:off x="2673743" y="34855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1" name="tx91"/>
            <p:cNvSpPr/>
            <p:nvPr/>
          </p:nvSpPr>
          <p:spPr>
            <a:xfrm>
              <a:off x="4006395" y="38279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9.1</a:t>
              </a:r>
            </a:p>
          </p:txBody>
        </p:sp>
        <p:sp>
          <p:nvSpPr>
            <p:cNvPr id="92" name="tx92"/>
            <p:cNvSpPr/>
            <p:nvPr/>
          </p:nvSpPr>
          <p:spPr>
            <a:xfrm>
              <a:off x="4006395" y="33590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93" name="tx93"/>
            <p:cNvSpPr/>
            <p:nvPr/>
          </p:nvSpPr>
          <p:spPr>
            <a:xfrm>
              <a:off x="5384218" y="3830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94" name="tx94"/>
            <p:cNvSpPr/>
            <p:nvPr/>
          </p:nvSpPr>
          <p:spPr>
            <a:xfrm>
              <a:off x="5339046" y="33269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5" name="tx95"/>
            <p:cNvSpPr/>
            <p:nvPr/>
          </p:nvSpPr>
          <p:spPr>
            <a:xfrm>
              <a:off x="6375038" y="37682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96" name="tx96"/>
            <p:cNvSpPr/>
            <p:nvPr/>
          </p:nvSpPr>
          <p:spPr>
            <a:xfrm>
              <a:off x="6405168" y="32655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97" name="tx97"/>
            <p:cNvSpPr/>
            <p:nvPr/>
          </p:nvSpPr>
          <p:spPr>
            <a:xfrm>
              <a:off x="6641568" y="37794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10.4</a:t>
              </a:r>
            </a:p>
          </p:txBody>
        </p:sp>
        <p:sp>
          <p:nvSpPr>
            <p:cNvPr id="98" name="tx98"/>
            <p:cNvSpPr/>
            <p:nvPr/>
          </p:nvSpPr>
          <p:spPr>
            <a:xfrm>
              <a:off x="6671698" y="32761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99" name="tx99"/>
            <p:cNvSpPr/>
            <p:nvPr/>
          </p:nvSpPr>
          <p:spPr>
            <a:xfrm>
              <a:off x="6938228" y="38038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9.7</a:t>
              </a:r>
            </a:p>
          </p:txBody>
        </p:sp>
        <p:sp>
          <p:nvSpPr>
            <p:cNvPr id="100" name="tx100"/>
            <p:cNvSpPr/>
            <p:nvPr/>
          </p:nvSpPr>
          <p:spPr>
            <a:xfrm>
              <a:off x="6938228" y="32929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1" name="tx101"/>
            <p:cNvSpPr/>
            <p:nvPr/>
          </p:nvSpPr>
          <p:spPr>
            <a:xfrm>
              <a:off x="7174629" y="37806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10.3</a:t>
              </a:r>
            </a:p>
          </p:txBody>
        </p:sp>
        <p:sp>
          <p:nvSpPr>
            <p:cNvPr id="102" name="tx102"/>
            <p:cNvSpPr/>
            <p:nvPr/>
          </p:nvSpPr>
          <p:spPr>
            <a:xfrm>
              <a:off x="7204759" y="32630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3" name="tx103"/>
            <p:cNvSpPr/>
            <p:nvPr/>
          </p:nvSpPr>
          <p:spPr>
            <a:xfrm>
              <a:off x="7445183" y="375357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104" name="tx104"/>
            <p:cNvSpPr/>
            <p:nvPr/>
          </p:nvSpPr>
          <p:spPr>
            <a:xfrm>
              <a:off x="7471289" y="32278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5" name="tx105"/>
            <p:cNvSpPr/>
            <p:nvPr/>
          </p:nvSpPr>
          <p:spPr>
            <a:xfrm>
              <a:off x="7711713" y="374544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11.3</a:t>
              </a:r>
            </a:p>
          </p:txBody>
        </p:sp>
        <p:sp>
          <p:nvSpPr>
            <p:cNvPr id="106" name="tx106"/>
            <p:cNvSpPr/>
            <p:nvPr/>
          </p:nvSpPr>
          <p:spPr>
            <a:xfrm>
              <a:off x="7737819" y="32144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7" name="tx107"/>
            <p:cNvSpPr/>
            <p:nvPr/>
          </p:nvSpPr>
          <p:spPr>
            <a:xfrm>
              <a:off x="7978243" y="374251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11.3</a:t>
              </a:r>
            </a:p>
          </p:txBody>
        </p:sp>
        <p:sp>
          <p:nvSpPr>
            <p:cNvPr id="108" name="tx108"/>
            <p:cNvSpPr/>
            <p:nvPr/>
          </p:nvSpPr>
          <p:spPr>
            <a:xfrm>
              <a:off x="8004349" y="32054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9" name="tx109"/>
            <p:cNvSpPr/>
            <p:nvPr/>
          </p:nvSpPr>
          <p:spPr>
            <a:xfrm>
              <a:off x="1341092" y="33200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 name="tx110"/>
            <p:cNvSpPr/>
            <p:nvPr/>
          </p:nvSpPr>
          <p:spPr>
            <a:xfrm>
              <a:off x="2692809" y="322146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1" name="tx111"/>
            <p:cNvSpPr/>
            <p:nvPr/>
          </p:nvSpPr>
          <p:spPr>
            <a:xfrm>
              <a:off x="3976265" y="31186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12.4</a:t>
              </a:r>
            </a:p>
          </p:txBody>
        </p:sp>
        <p:sp>
          <p:nvSpPr>
            <p:cNvPr id="112" name="tx112"/>
            <p:cNvSpPr/>
            <p:nvPr/>
          </p:nvSpPr>
          <p:spPr>
            <a:xfrm>
              <a:off x="5308917" y="30497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13.3</a:t>
              </a:r>
            </a:p>
          </p:txBody>
        </p:sp>
        <p:sp>
          <p:nvSpPr>
            <p:cNvPr id="113" name="tx113"/>
            <p:cNvSpPr/>
            <p:nvPr/>
          </p:nvSpPr>
          <p:spPr>
            <a:xfrm>
              <a:off x="6375038" y="30510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13.3</a:t>
              </a:r>
            </a:p>
          </p:txBody>
        </p:sp>
        <p:sp>
          <p:nvSpPr>
            <p:cNvPr id="114" name="tx114"/>
            <p:cNvSpPr/>
            <p:nvPr/>
          </p:nvSpPr>
          <p:spPr>
            <a:xfrm>
              <a:off x="6641568" y="304991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13.3</a:t>
              </a:r>
            </a:p>
          </p:txBody>
        </p:sp>
        <p:sp>
          <p:nvSpPr>
            <p:cNvPr id="115" name="tx115"/>
            <p:cNvSpPr/>
            <p:nvPr/>
          </p:nvSpPr>
          <p:spPr>
            <a:xfrm>
              <a:off x="6908099" y="303468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6" name="tx116"/>
            <p:cNvSpPr/>
            <p:nvPr/>
          </p:nvSpPr>
          <p:spPr>
            <a:xfrm>
              <a:off x="7174629" y="30212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117" name="tx117"/>
            <p:cNvSpPr/>
            <p:nvPr/>
          </p:nvSpPr>
          <p:spPr>
            <a:xfrm>
              <a:off x="7441159" y="300501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8" name="tx118"/>
            <p:cNvSpPr/>
            <p:nvPr/>
          </p:nvSpPr>
          <p:spPr>
            <a:xfrm>
              <a:off x="7752861" y="29944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19" name="tx119"/>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40301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2" name="tx122"/>
            <p:cNvSpPr/>
            <p:nvPr/>
          </p:nvSpPr>
          <p:spPr>
            <a:xfrm>
              <a:off x="616816" y="264433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188565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61761" y="5080054"/>
              <a:ext cx="201456" cy="201456"/>
            </a:xfrm>
            <a:prstGeom prst="rect">
              <a:avLst/>
            </a:prstGeom>
            <a:solidFill>
              <a:srgbClr val="1CABE2">
                <a:alpha val="100000"/>
              </a:srgbClr>
            </a:solidFill>
          </p:spPr>
          <p:txBody>
            <a:bodyPr/>
            <a:lstStyle/>
            <a:p/>
          </p:txBody>
        </p:sp>
        <p:sp>
          <p:nvSpPr>
            <p:cNvPr id="145" name="rc145"/>
            <p:cNvSpPr/>
            <p:nvPr/>
          </p:nvSpPr>
          <p:spPr>
            <a:xfrm>
              <a:off x="6020412" y="5080054"/>
              <a:ext cx="201456" cy="201456"/>
            </a:xfrm>
            <a:prstGeom prst="rect">
              <a:avLst/>
            </a:prstGeom>
            <a:solidFill>
              <a:srgbClr val="80BD41">
                <a:alpha val="100000"/>
              </a:srgbClr>
            </a:solidFill>
          </p:spPr>
          <p:txBody>
            <a:bodyPr/>
            <a:lstStyle/>
            <a:p/>
          </p:txBody>
        </p:sp>
        <p:sp>
          <p:nvSpPr>
            <p:cNvPr id="146" name="tx146"/>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297" y="1618677"/>
              <a:ext cx="19804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Western Africa, 2000-2025</a:t>
              </a:r>
            </a:p>
          </p:txBody>
        </p:sp>
        <p:sp>
          <p:nvSpPr>
            <p:cNvPr id="150" name="pl150"/>
            <p:cNvSpPr/>
            <p:nvPr/>
          </p:nvSpPr>
          <p:spPr>
            <a:xfrm>
              <a:off x="245745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77946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10147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1846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94046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2624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454" y="5840421"/>
              <a:ext cx="4953470" cy="124052"/>
            </a:xfrm>
            <a:prstGeom prst="rect">
              <a:avLst/>
            </a:prstGeom>
            <a:solidFill>
              <a:srgbClr val="80BD41">
                <a:alpha val="100000"/>
              </a:srgbClr>
            </a:solidFill>
          </p:spPr>
          <p:txBody>
            <a:bodyPr/>
            <a:lstStyle/>
            <a:p/>
          </p:txBody>
        </p:sp>
        <p:sp>
          <p:nvSpPr>
            <p:cNvPr id="161" name="rc161"/>
            <p:cNvSpPr/>
            <p:nvPr/>
          </p:nvSpPr>
          <p:spPr>
            <a:xfrm>
              <a:off x="6249925" y="5840421"/>
              <a:ext cx="1200763" cy="124052"/>
            </a:xfrm>
            <a:prstGeom prst="rect">
              <a:avLst/>
            </a:prstGeom>
            <a:solidFill>
              <a:srgbClr val="1CABE2">
                <a:alpha val="100000"/>
              </a:srgbClr>
            </a:solidFill>
          </p:spPr>
          <p:txBody>
            <a:bodyPr/>
            <a:lstStyle/>
            <a:p/>
          </p:txBody>
        </p:sp>
        <p:sp>
          <p:nvSpPr>
            <p:cNvPr id="162" name="rc162"/>
            <p:cNvSpPr/>
            <p:nvPr/>
          </p:nvSpPr>
          <p:spPr>
            <a:xfrm>
              <a:off x="1296454" y="5685356"/>
              <a:ext cx="5232951" cy="124052"/>
            </a:xfrm>
            <a:prstGeom prst="rect">
              <a:avLst/>
            </a:prstGeom>
            <a:solidFill>
              <a:srgbClr val="80BD41">
                <a:alpha val="100000"/>
              </a:srgbClr>
            </a:solidFill>
          </p:spPr>
          <p:txBody>
            <a:bodyPr/>
            <a:lstStyle/>
            <a:p/>
          </p:txBody>
        </p:sp>
        <p:sp>
          <p:nvSpPr>
            <p:cNvPr id="163" name="rc163"/>
            <p:cNvSpPr/>
            <p:nvPr/>
          </p:nvSpPr>
          <p:spPr>
            <a:xfrm>
              <a:off x="6529406" y="5685356"/>
              <a:ext cx="1267506" cy="124052"/>
            </a:xfrm>
            <a:prstGeom prst="rect">
              <a:avLst/>
            </a:prstGeom>
            <a:solidFill>
              <a:srgbClr val="1CABE2">
                <a:alpha val="100000"/>
              </a:srgbClr>
            </a:solidFill>
          </p:spPr>
          <p:txBody>
            <a:bodyPr/>
            <a:lstStyle/>
            <a:p/>
          </p:txBody>
        </p:sp>
        <p:sp>
          <p:nvSpPr>
            <p:cNvPr id="164" name="rc164"/>
            <p:cNvSpPr/>
            <p:nvPr/>
          </p:nvSpPr>
          <p:spPr>
            <a:xfrm>
              <a:off x="1296454" y="5530290"/>
              <a:ext cx="5268846" cy="124052"/>
            </a:xfrm>
            <a:prstGeom prst="rect">
              <a:avLst/>
            </a:prstGeom>
            <a:solidFill>
              <a:srgbClr val="80BD41">
                <a:alpha val="100000"/>
              </a:srgbClr>
            </a:solidFill>
          </p:spPr>
          <p:txBody>
            <a:bodyPr/>
            <a:lstStyle/>
            <a:p/>
          </p:txBody>
        </p:sp>
        <p:sp>
          <p:nvSpPr>
            <p:cNvPr id="165" name="rc165"/>
            <p:cNvSpPr/>
            <p:nvPr/>
          </p:nvSpPr>
          <p:spPr>
            <a:xfrm>
              <a:off x="6565301" y="5530290"/>
              <a:ext cx="1305567" cy="124052"/>
            </a:xfrm>
            <a:prstGeom prst="rect">
              <a:avLst/>
            </a:prstGeom>
            <a:solidFill>
              <a:srgbClr val="1CABE2">
                <a:alpha val="100000"/>
              </a:srgbClr>
            </a:solidFill>
          </p:spPr>
          <p:txBody>
            <a:bodyPr/>
            <a:lstStyle/>
            <a:p/>
          </p:txBody>
        </p:sp>
        <p:sp>
          <p:nvSpPr>
            <p:cNvPr id="166" name="tx166"/>
            <p:cNvSpPr/>
            <p:nvPr/>
          </p:nvSpPr>
          <p:spPr>
            <a:xfrm>
              <a:off x="3650157"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10.7</a:t>
              </a:r>
            </a:p>
          </p:txBody>
        </p:sp>
        <p:sp>
          <p:nvSpPr>
            <p:cNvPr id="167" name="tx167"/>
            <p:cNvSpPr/>
            <p:nvPr/>
          </p:nvSpPr>
          <p:spPr>
            <a:xfrm>
              <a:off x="6762433"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2.6</a:t>
              </a:r>
            </a:p>
          </p:txBody>
        </p:sp>
        <p:sp>
          <p:nvSpPr>
            <p:cNvPr id="168" name="tx168"/>
            <p:cNvSpPr/>
            <p:nvPr/>
          </p:nvSpPr>
          <p:spPr>
            <a:xfrm>
              <a:off x="3794607" y="5702119"/>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11.3</a:t>
              </a:r>
            </a:p>
          </p:txBody>
        </p:sp>
        <p:sp>
          <p:nvSpPr>
            <p:cNvPr id="169" name="tx169"/>
            <p:cNvSpPr/>
            <p:nvPr/>
          </p:nvSpPr>
          <p:spPr>
            <a:xfrm>
              <a:off x="7075285"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2.7</a:t>
              </a:r>
            </a:p>
          </p:txBody>
        </p:sp>
        <p:sp>
          <p:nvSpPr>
            <p:cNvPr id="170" name="tx170"/>
            <p:cNvSpPr/>
            <p:nvPr/>
          </p:nvSpPr>
          <p:spPr>
            <a:xfrm>
              <a:off x="3812554" y="5547054"/>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11.3</a:t>
              </a:r>
            </a:p>
          </p:txBody>
        </p:sp>
        <p:sp>
          <p:nvSpPr>
            <p:cNvPr id="171" name="tx171"/>
            <p:cNvSpPr/>
            <p:nvPr/>
          </p:nvSpPr>
          <p:spPr>
            <a:xfrm>
              <a:off x="7130211"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a:t>
              </a:r>
            </a:p>
          </p:txBody>
        </p:sp>
        <p:sp>
          <p:nvSpPr>
            <p:cNvPr id="172" name="tx172"/>
            <p:cNvSpPr/>
            <p:nvPr/>
          </p:nvSpPr>
          <p:spPr>
            <a:xfrm>
              <a:off x="763536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13.3</a:t>
              </a:r>
            </a:p>
          </p:txBody>
        </p:sp>
        <p:sp>
          <p:nvSpPr>
            <p:cNvPr id="173" name="tx173"/>
            <p:cNvSpPr/>
            <p:nvPr/>
          </p:nvSpPr>
          <p:spPr>
            <a:xfrm>
              <a:off x="8051618" y="57021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a:t>
              </a:r>
            </a:p>
          </p:txBody>
        </p:sp>
        <p:sp>
          <p:nvSpPr>
            <p:cNvPr id="174" name="tx174"/>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14.2</a:t>
              </a:r>
            </a:p>
          </p:txBody>
        </p:sp>
        <p:sp>
          <p:nvSpPr>
            <p:cNvPr id="175" name="tx175"/>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6" name="tx176"/>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7" name="tx177"/>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8" name="tx178"/>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9" name="tx179"/>
            <p:cNvSpPr/>
            <p:nvPr/>
          </p:nvSpPr>
          <p:spPr>
            <a:xfrm>
              <a:off x="350196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0" name="tx180"/>
            <p:cNvSpPr/>
            <p:nvPr/>
          </p:nvSpPr>
          <p:spPr>
            <a:xfrm>
              <a:off x="578511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810711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2" name="tx182"/>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3" name="tx183"/>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4" name="tx184"/>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(80%) was the same as in 2019 (80%).
The number of children vaccinated with DTP1 increased 6% from 10.7 million in 2019 to 11.3 million in 2025.
The number of surviving infants increased approximately 7% from 13.3 million in 2019 to 14.2 million in 2025.
In 2025, 679,000 more children were vaccinated than in 2019.
In 2025, there were 905,000 more surviving infants (target population) than in 2019.
For vaccine coverage to increase, the number of children vaccinated must increase at a faster rate than the population increases.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80%: 11.3 million children received at least one dose of DTP-containing vaccine, but 2.8 million remain unreached.</a:t>
            </a:r>
          </a:p>
        </p:txBody>
      </p:sp>
      <p:grpSp xmlns:pic="http://schemas.openxmlformats.org/drawingml/2006/picture">
        <p:nvGrpSpPr>
          <p:cNvPr id="187" name=""/>
          <p:cNvGrpSpPr/>
          <p:nvPr/>
        </p:nvGrpSpPr>
        <p:grpSpPr>
          <a:xfrm>
            <a:off x="292608" y="1097280"/>
            <a:ext cx="8595360" cy="28575"/>
            <a:chOff x="292608" y="1097280"/>
            <a:chExt cx="8595360" cy="28575"/>
          </a:xfrm>
        </p:grpSpPr>
        <p:sp>
          <p:nvSpPr>
            <p:cNvPr id="1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24142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58336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92531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226726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60920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95115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3293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363504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97699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431893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466088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500283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534477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2482351" y="1925428"/>
              <a:ext cx="4687686" cy="341831"/>
            </a:xfrm>
            <a:custGeom>
              <a:avLst/>
              <a:pathLst>
                <a:path w="4687686" h="341831">
                  <a:moveTo>
                    <a:pt x="0" y="341831"/>
                  </a:moveTo>
                  <a:lnTo>
                    <a:pt x="11837" y="341831"/>
                  </a:lnTo>
                  <a:lnTo>
                    <a:pt x="23675" y="341831"/>
                  </a:lnTo>
                  <a:lnTo>
                    <a:pt x="35512" y="341831"/>
                  </a:lnTo>
                  <a:lnTo>
                    <a:pt x="47350" y="341831"/>
                  </a:lnTo>
                  <a:lnTo>
                    <a:pt x="59187" y="341831"/>
                  </a:lnTo>
                  <a:lnTo>
                    <a:pt x="71025" y="341831"/>
                  </a:lnTo>
                  <a:lnTo>
                    <a:pt x="82863" y="341831"/>
                  </a:lnTo>
                  <a:lnTo>
                    <a:pt x="94700" y="341831"/>
                  </a:lnTo>
                  <a:lnTo>
                    <a:pt x="106538" y="341831"/>
                  </a:lnTo>
                  <a:lnTo>
                    <a:pt x="118375" y="341831"/>
                  </a:lnTo>
                  <a:lnTo>
                    <a:pt x="130213" y="341831"/>
                  </a:lnTo>
                  <a:lnTo>
                    <a:pt x="142051" y="341831"/>
                  </a:lnTo>
                  <a:lnTo>
                    <a:pt x="153888" y="341831"/>
                  </a:lnTo>
                  <a:lnTo>
                    <a:pt x="165726" y="341831"/>
                  </a:lnTo>
                  <a:lnTo>
                    <a:pt x="177563" y="341831"/>
                  </a:lnTo>
                  <a:lnTo>
                    <a:pt x="189401" y="341831"/>
                  </a:lnTo>
                  <a:lnTo>
                    <a:pt x="201239" y="341831"/>
                  </a:lnTo>
                  <a:lnTo>
                    <a:pt x="213076" y="341831"/>
                  </a:lnTo>
                  <a:lnTo>
                    <a:pt x="224914" y="341831"/>
                  </a:lnTo>
                  <a:lnTo>
                    <a:pt x="236751" y="341831"/>
                  </a:lnTo>
                  <a:lnTo>
                    <a:pt x="248589" y="341831"/>
                  </a:lnTo>
                  <a:lnTo>
                    <a:pt x="260427" y="341831"/>
                  </a:lnTo>
                  <a:lnTo>
                    <a:pt x="272264" y="341831"/>
                  </a:lnTo>
                  <a:lnTo>
                    <a:pt x="284102" y="341831"/>
                  </a:lnTo>
                  <a:lnTo>
                    <a:pt x="295939" y="341831"/>
                  </a:lnTo>
                  <a:lnTo>
                    <a:pt x="307777" y="341831"/>
                  </a:lnTo>
                  <a:lnTo>
                    <a:pt x="319614" y="341831"/>
                  </a:lnTo>
                  <a:lnTo>
                    <a:pt x="331452" y="341831"/>
                  </a:lnTo>
                  <a:lnTo>
                    <a:pt x="343290" y="341831"/>
                  </a:lnTo>
                  <a:lnTo>
                    <a:pt x="355127" y="341831"/>
                  </a:lnTo>
                  <a:lnTo>
                    <a:pt x="366965" y="341831"/>
                  </a:lnTo>
                  <a:lnTo>
                    <a:pt x="378802" y="341831"/>
                  </a:lnTo>
                  <a:lnTo>
                    <a:pt x="390640" y="341831"/>
                  </a:lnTo>
                  <a:lnTo>
                    <a:pt x="402478" y="341831"/>
                  </a:lnTo>
                  <a:lnTo>
                    <a:pt x="414315" y="341831"/>
                  </a:lnTo>
                  <a:lnTo>
                    <a:pt x="426153" y="341831"/>
                  </a:lnTo>
                  <a:lnTo>
                    <a:pt x="437990" y="341831"/>
                  </a:lnTo>
                  <a:lnTo>
                    <a:pt x="449828" y="341831"/>
                  </a:lnTo>
                  <a:lnTo>
                    <a:pt x="461666" y="341831"/>
                  </a:lnTo>
                  <a:lnTo>
                    <a:pt x="473503" y="341831"/>
                  </a:lnTo>
                  <a:lnTo>
                    <a:pt x="485341" y="341831"/>
                  </a:lnTo>
                  <a:lnTo>
                    <a:pt x="497178" y="341831"/>
                  </a:lnTo>
                  <a:lnTo>
                    <a:pt x="509016" y="341831"/>
                  </a:lnTo>
                  <a:lnTo>
                    <a:pt x="520854" y="341831"/>
                  </a:lnTo>
                  <a:lnTo>
                    <a:pt x="532691" y="341831"/>
                  </a:lnTo>
                  <a:lnTo>
                    <a:pt x="544529" y="341831"/>
                  </a:lnTo>
                  <a:lnTo>
                    <a:pt x="556366" y="341831"/>
                  </a:lnTo>
                  <a:lnTo>
                    <a:pt x="568204" y="341831"/>
                  </a:lnTo>
                  <a:lnTo>
                    <a:pt x="580042" y="341831"/>
                  </a:lnTo>
                  <a:lnTo>
                    <a:pt x="591879" y="341831"/>
                  </a:lnTo>
                  <a:lnTo>
                    <a:pt x="603717" y="341831"/>
                  </a:lnTo>
                  <a:lnTo>
                    <a:pt x="615554" y="341831"/>
                  </a:lnTo>
                  <a:lnTo>
                    <a:pt x="627392" y="341831"/>
                  </a:lnTo>
                  <a:lnTo>
                    <a:pt x="639229" y="341831"/>
                  </a:lnTo>
                  <a:lnTo>
                    <a:pt x="651067" y="341831"/>
                  </a:lnTo>
                  <a:lnTo>
                    <a:pt x="662905" y="341831"/>
                  </a:lnTo>
                  <a:lnTo>
                    <a:pt x="674742" y="341831"/>
                  </a:lnTo>
                  <a:lnTo>
                    <a:pt x="686580" y="341831"/>
                  </a:lnTo>
                  <a:lnTo>
                    <a:pt x="698417" y="341831"/>
                  </a:lnTo>
                  <a:lnTo>
                    <a:pt x="710255" y="341831"/>
                  </a:lnTo>
                  <a:lnTo>
                    <a:pt x="722093" y="341831"/>
                  </a:lnTo>
                  <a:lnTo>
                    <a:pt x="733930" y="341831"/>
                  </a:lnTo>
                  <a:lnTo>
                    <a:pt x="745768" y="341831"/>
                  </a:lnTo>
                  <a:lnTo>
                    <a:pt x="757605" y="341831"/>
                  </a:lnTo>
                  <a:lnTo>
                    <a:pt x="769443" y="341831"/>
                  </a:lnTo>
                  <a:lnTo>
                    <a:pt x="781281" y="341831"/>
                  </a:lnTo>
                  <a:lnTo>
                    <a:pt x="793118" y="341831"/>
                  </a:lnTo>
                  <a:lnTo>
                    <a:pt x="804956" y="341831"/>
                  </a:lnTo>
                  <a:lnTo>
                    <a:pt x="816793" y="341831"/>
                  </a:lnTo>
                  <a:lnTo>
                    <a:pt x="828631" y="341831"/>
                  </a:lnTo>
                  <a:lnTo>
                    <a:pt x="840469" y="341831"/>
                  </a:lnTo>
                  <a:lnTo>
                    <a:pt x="852306" y="341831"/>
                  </a:lnTo>
                  <a:lnTo>
                    <a:pt x="864144" y="341831"/>
                  </a:lnTo>
                  <a:lnTo>
                    <a:pt x="875981" y="341831"/>
                  </a:lnTo>
                  <a:lnTo>
                    <a:pt x="887819" y="341831"/>
                  </a:lnTo>
                  <a:lnTo>
                    <a:pt x="899657" y="341831"/>
                  </a:lnTo>
                  <a:lnTo>
                    <a:pt x="911494" y="341831"/>
                  </a:lnTo>
                  <a:lnTo>
                    <a:pt x="923332" y="341831"/>
                  </a:lnTo>
                  <a:lnTo>
                    <a:pt x="935169" y="341831"/>
                  </a:lnTo>
                  <a:lnTo>
                    <a:pt x="947007" y="341831"/>
                  </a:lnTo>
                  <a:lnTo>
                    <a:pt x="958844" y="341831"/>
                  </a:lnTo>
                  <a:lnTo>
                    <a:pt x="970682" y="341831"/>
                  </a:lnTo>
                  <a:lnTo>
                    <a:pt x="982520" y="341831"/>
                  </a:lnTo>
                  <a:lnTo>
                    <a:pt x="994357" y="341831"/>
                  </a:lnTo>
                  <a:lnTo>
                    <a:pt x="1006195" y="341831"/>
                  </a:lnTo>
                  <a:lnTo>
                    <a:pt x="1018032" y="341831"/>
                  </a:lnTo>
                  <a:lnTo>
                    <a:pt x="1029870" y="341831"/>
                  </a:lnTo>
                  <a:lnTo>
                    <a:pt x="1041708" y="341831"/>
                  </a:lnTo>
                  <a:lnTo>
                    <a:pt x="1053545" y="341831"/>
                  </a:lnTo>
                  <a:lnTo>
                    <a:pt x="1065383" y="341831"/>
                  </a:lnTo>
                  <a:lnTo>
                    <a:pt x="1077220" y="341831"/>
                  </a:lnTo>
                  <a:lnTo>
                    <a:pt x="1089058" y="341831"/>
                  </a:lnTo>
                  <a:lnTo>
                    <a:pt x="1100896" y="341831"/>
                  </a:lnTo>
                  <a:lnTo>
                    <a:pt x="1112733" y="341831"/>
                  </a:lnTo>
                  <a:lnTo>
                    <a:pt x="1124571" y="341831"/>
                  </a:lnTo>
                  <a:lnTo>
                    <a:pt x="1136408" y="341831"/>
                  </a:lnTo>
                  <a:lnTo>
                    <a:pt x="1148246" y="341831"/>
                  </a:lnTo>
                  <a:lnTo>
                    <a:pt x="1160084" y="341831"/>
                  </a:lnTo>
                  <a:lnTo>
                    <a:pt x="1171921" y="341831"/>
                  </a:lnTo>
                  <a:lnTo>
                    <a:pt x="1171921" y="341831"/>
                  </a:lnTo>
                  <a:lnTo>
                    <a:pt x="1183759" y="341831"/>
                  </a:lnTo>
                  <a:lnTo>
                    <a:pt x="1195596" y="341831"/>
                  </a:lnTo>
                  <a:lnTo>
                    <a:pt x="1207434" y="341831"/>
                  </a:lnTo>
                  <a:lnTo>
                    <a:pt x="1219272" y="341831"/>
                  </a:lnTo>
                  <a:lnTo>
                    <a:pt x="1231109" y="341831"/>
                  </a:lnTo>
                  <a:lnTo>
                    <a:pt x="1242947" y="341831"/>
                  </a:lnTo>
                  <a:lnTo>
                    <a:pt x="1254784" y="341831"/>
                  </a:lnTo>
                  <a:lnTo>
                    <a:pt x="1266622" y="341831"/>
                  </a:lnTo>
                  <a:lnTo>
                    <a:pt x="1278459" y="341831"/>
                  </a:lnTo>
                  <a:lnTo>
                    <a:pt x="1290297" y="341831"/>
                  </a:lnTo>
                  <a:lnTo>
                    <a:pt x="1302135" y="341831"/>
                  </a:lnTo>
                  <a:lnTo>
                    <a:pt x="1313972" y="341831"/>
                  </a:lnTo>
                  <a:lnTo>
                    <a:pt x="1325810" y="341831"/>
                  </a:lnTo>
                  <a:lnTo>
                    <a:pt x="1337647" y="341831"/>
                  </a:lnTo>
                  <a:lnTo>
                    <a:pt x="1349485" y="341831"/>
                  </a:lnTo>
                  <a:lnTo>
                    <a:pt x="1361323" y="341831"/>
                  </a:lnTo>
                  <a:lnTo>
                    <a:pt x="1373160" y="341831"/>
                  </a:lnTo>
                  <a:lnTo>
                    <a:pt x="1384998" y="341831"/>
                  </a:lnTo>
                  <a:lnTo>
                    <a:pt x="1396835" y="341831"/>
                  </a:lnTo>
                  <a:lnTo>
                    <a:pt x="1408673" y="341831"/>
                  </a:lnTo>
                  <a:lnTo>
                    <a:pt x="1420511" y="341831"/>
                  </a:lnTo>
                  <a:lnTo>
                    <a:pt x="1432348" y="341831"/>
                  </a:lnTo>
                  <a:lnTo>
                    <a:pt x="1444186" y="341831"/>
                  </a:lnTo>
                  <a:lnTo>
                    <a:pt x="1456023" y="341831"/>
                  </a:lnTo>
                  <a:lnTo>
                    <a:pt x="1467861" y="341831"/>
                  </a:lnTo>
                  <a:lnTo>
                    <a:pt x="1479699" y="341831"/>
                  </a:lnTo>
                  <a:lnTo>
                    <a:pt x="1491536" y="341831"/>
                  </a:lnTo>
                  <a:lnTo>
                    <a:pt x="1503374" y="341831"/>
                  </a:lnTo>
                  <a:lnTo>
                    <a:pt x="1515211" y="341831"/>
                  </a:lnTo>
                  <a:lnTo>
                    <a:pt x="1527049" y="341831"/>
                  </a:lnTo>
                  <a:lnTo>
                    <a:pt x="1538887" y="341831"/>
                  </a:lnTo>
                  <a:lnTo>
                    <a:pt x="1550724" y="341831"/>
                  </a:lnTo>
                  <a:lnTo>
                    <a:pt x="1562562" y="341831"/>
                  </a:lnTo>
                  <a:lnTo>
                    <a:pt x="1574399" y="341831"/>
                  </a:lnTo>
                  <a:lnTo>
                    <a:pt x="1586237" y="341831"/>
                  </a:lnTo>
                  <a:lnTo>
                    <a:pt x="1598074" y="341831"/>
                  </a:lnTo>
                  <a:lnTo>
                    <a:pt x="1609912" y="341831"/>
                  </a:lnTo>
                  <a:lnTo>
                    <a:pt x="1621750" y="341831"/>
                  </a:lnTo>
                  <a:lnTo>
                    <a:pt x="1633587" y="341831"/>
                  </a:lnTo>
                  <a:lnTo>
                    <a:pt x="1645425" y="341831"/>
                  </a:lnTo>
                  <a:lnTo>
                    <a:pt x="1657262" y="341831"/>
                  </a:lnTo>
                  <a:lnTo>
                    <a:pt x="1669100" y="341831"/>
                  </a:lnTo>
                  <a:lnTo>
                    <a:pt x="1680938" y="341831"/>
                  </a:lnTo>
                  <a:lnTo>
                    <a:pt x="1692775" y="341831"/>
                  </a:lnTo>
                  <a:lnTo>
                    <a:pt x="1704613" y="341831"/>
                  </a:lnTo>
                  <a:lnTo>
                    <a:pt x="1716450" y="341831"/>
                  </a:lnTo>
                  <a:lnTo>
                    <a:pt x="1728288" y="341831"/>
                  </a:lnTo>
                  <a:lnTo>
                    <a:pt x="1740126" y="341831"/>
                  </a:lnTo>
                  <a:lnTo>
                    <a:pt x="1751963" y="341831"/>
                  </a:lnTo>
                  <a:lnTo>
                    <a:pt x="1763801" y="341831"/>
                  </a:lnTo>
                  <a:lnTo>
                    <a:pt x="1775638" y="341831"/>
                  </a:lnTo>
                  <a:lnTo>
                    <a:pt x="1787476" y="341831"/>
                  </a:lnTo>
                  <a:lnTo>
                    <a:pt x="1799314" y="341831"/>
                  </a:lnTo>
                  <a:lnTo>
                    <a:pt x="1811151" y="341831"/>
                  </a:lnTo>
                  <a:lnTo>
                    <a:pt x="1822989" y="341831"/>
                  </a:lnTo>
                  <a:lnTo>
                    <a:pt x="1834826" y="341831"/>
                  </a:lnTo>
                  <a:lnTo>
                    <a:pt x="1846664" y="341831"/>
                  </a:lnTo>
                  <a:lnTo>
                    <a:pt x="1858502" y="341831"/>
                  </a:lnTo>
                  <a:lnTo>
                    <a:pt x="1870339" y="341831"/>
                  </a:lnTo>
                  <a:lnTo>
                    <a:pt x="1882177" y="341831"/>
                  </a:lnTo>
                  <a:lnTo>
                    <a:pt x="1894014" y="341831"/>
                  </a:lnTo>
                  <a:lnTo>
                    <a:pt x="1905852" y="341831"/>
                  </a:lnTo>
                  <a:lnTo>
                    <a:pt x="1917689" y="341831"/>
                  </a:lnTo>
                  <a:lnTo>
                    <a:pt x="1929527" y="341831"/>
                  </a:lnTo>
                  <a:lnTo>
                    <a:pt x="1941365" y="341831"/>
                  </a:lnTo>
                  <a:lnTo>
                    <a:pt x="1953202" y="341831"/>
                  </a:lnTo>
                  <a:lnTo>
                    <a:pt x="1965040" y="341831"/>
                  </a:lnTo>
                  <a:lnTo>
                    <a:pt x="1976877" y="341831"/>
                  </a:lnTo>
                  <a:lnTo>
                    <a:pt x="1988715" y="341831"/>
                  </a:lnTo>
                  <a:lnTo>
                    <a:pt x="2000553" y="341831"/>
                  </a:lnTo>
                  <a:lnTo>
                    <a:pt x="2012390" y="341831"/>
                  </a:lnTo>
                  <a:lnTo>
                    <a:pt x="2024228" y="341831"/>
                  </a:lnTo>
                  <a:lnTo>
                    <a:pt x="2036065" y="341831"/>
                  </a:lnTo>
                  <a:lnTo>
                    <a:pt x="2047903" y="341831"/>
                  </a:lnTo>
                  <a:lnTo>
                    <a:pt x="2059741" y="341831"/>
                  </a:lnTo>
                  <a:lnTo>
                    <a:pt x="2071578" y="341831"/>
                  </a:lnTo>
                  <a:lnTo>
                    <a:pt x="2083416" y="341831"/>
                  </a:lnTo>
                  <a:lnTo>
                    <a:pt x="2095253" y="341831"/>
                  </a:lnTo>
                  <a:lnTo>
                    <a:pt x="2107091" y="341831"/>
                  </a:lnTo>
                  <a:lnTo>
                    <a:pt x="2118929" y="341831"/>
                  </a:lnTo>
                  <a:lnTo>
                    <a:pt x="2130766" y="341831"/>
                  </a:lnTo>
                  <a:lnTo>
                    <a:pt x="2142604" y="341831"/>
                  </a:lnTo>
                  <a:lnTo>
                    <a:pt x="2154441" y="341831"/>
                  </a:lnTo>
                  <a:lnTo>
                    <a:pt x="2166279" y="341831"/>
                  </a:lnTo>
                  <a:lnTo>
                    <a:pt x="2178117" y="341831"/>
                  </a:lnTo>
                  <a:lnTo>
                    <a:pt x="2189954" y="341831"/>
                  </a:lnTo>
                  <a:lnTo>
                    <a:pt x="2201792" y="341831"/>
                  </a:lnTo>
                  <a:lnTo>
                    <a:pt x="2213629" y="341831"/>
                  </a:lnTo>
                  <a:lnTo>
                    <a:pt x="2225467" y="341831"/>
                  </a:lnTo>
                  <a:lnTo>
                    <a:pt x="2237304" y="341831"/>
                  </a:lnTo>
                  <a:lnTo>
                    <a:pt x="2249142" y="341831"/>
                  </a:lnTo>
                  <a:lnTo>
                    <a:pt x="2260980" y="341831"/>
                  </a:lnTo>
                  <a:lnTo>
                    <a:pt x="2272817" y="341831"/>
                  </a:lnTo>
                  <a:lnTo>
                    <a:pt x="2284655" y="341831"/>
                  </a:lnTo>
                  <a:lnTo>
                    <a:pt x="2296492" y="341831"/>
                  </a:lnTo>
                  <a:lnTo>
                    <a:pt x="2308330" y="341831"/>
                  </a:lnTo>
                  <a:lnTo>
                    <a:pt x="2320168" y="341831"/>
                  </a:lnTo>
                  <a:lnTo>
                    <a:pt x="2332005" y="341831"/>
                  </a:lnTo>
                  <a:lnTo>
                    <a:pt x="2343843" y="341831"/>
                  </a:lnTo>
                  <a:lnTo>
                    <a:pt x="2343843" y="341717"/>
                  </a:lnTo>
                  <a:lnTo>
                    <a:pt x="2355680" y="341697"/>
                  </a:lnTo>
                  <a:lnTo>
                    <a:pt x="2367518" y="341673"/>
                  </a:lnTo>
                  <a:lnTo>
                    <a:pt x="2379356" y="341645"/>
                  </a:lnTo>
                  <a:lnTo>
                    <a:pt x="2391193" y="341612"/>
                  </a:lnTo>
                  <a:lnTo>
                    <a:pt x="2403031" y="341574"/>
                  </a:lnTo>
                  <a:lnTo>
                    <a:pt x="2414868" y="341529"/>
                  </a:lnTo>
                  <a:lnTo>
                    <a:pt x="2426706" y="341476"/>
                  </a:lnTo>
                  <a:lnTo>
                    <a:pt x="2438544" y="341414"/>
                  </a:lnTo>
                  <a:lnTo>
                    <a:pt x="2450381" y="341341"/>
                  </a:lnTo>
                  <a:lnTo>
                    <a:pt x="2462219" y="341255"/>
                  </a:lnTo>
                  <a:lnTo>
                    <a:pt x="2474056" y="341154"/>
                  </a:lnTo>
                  <a:lnTo>
                    <a:pt x="2485894" y="341035"/>
                  </a:lnTo>
                  <a:lnTo>
                    <a:pt x="2497732" y="340896"/>
                  </a:lnTo>
                  <a:lnTo>
                    <a:pt x="2509569" y="340733"/>
                  </a:lnTo>
                  <a:lnTo>
                    <a:pt x="2521407" y="340541"/>
                  </a:lnTo>
                  <a:lnTo>
                    <a:pt x="2533244" y="340315"/>
                  </a:lnTo>
                  <a:lnTo>
                    <a:pt x="2545082" y="340051"/>
                  </a:lnTo>
                  <a:lnTo>
                    <a:pt x="2556919" y="339740"/>
                  </a:lnTo>
                  <a:lnTo>
                    <a:pt x="2568757" y="339376"/>
                  </a:lnTo>
                  <a:lnTo>
                    <a:pt x="2580595" y="338949"/>
                  </a:lnTo>
                  <a:lnTo>
                    <a:pt x="2592432" y="338449"/>
                  </a:lnTo>
                  <a:lnTo>
                    <a:pt x="2604270" y="337862"/>
                  </a:lnTo>
                  <a:lnTo>
                    <a:pt x="2616107" y="337175"/>
                  </a:lnTo>
                  <a:lnTo>
                    <a:pt x="2627945" y="336372"/>
                  </a:lnTo>
                  <a:lnTo>
                    <a:pt x="2639783" y="335432"/>
                  </a:lnTo>
                  <a:lnTo>
                    <a:pt x="2651620" y="334334"/>
                  </a:lnTo>
                  <a:lnTo>
                    <a:pt x="2663458" y="333053"/>
                  </a:lnTo>
                  <a:lnTo>
                    <a:pt x="2675295" y="331559"/>
                  </a:lnTo>
                  <a:lnTo>
                    <a:pt x="2687133" y="329821"/>
                  </a:lnTo>
                  <a:lnTo>
                    <a:pt x="2698971" y="327801"/>
                  </a:lnTo>
                  <a:lnTo>
                    <a:pt x="2710808" y="325457"/>
                  </a:lnTo>
                  <a:lnTo>
                    <a:pt x="2722646" y="322746"/>
                  </a:lnTo>
                  <a:lnTo>
                    <a:pt x="2734483" y="319615"/>
                  </a:lnTo>
                  <a:lnTo>
                    <a:pt x="2746321" y="316013"/>
                  </a:lnTo>
                  <a:lnTo>
                    <a:pt x="2758159" y="311881"/>
                  </a:lnTo>
                  <a:lnTo>
                    <a:pt x="2769996" y="307160"/>
                  </a:lnTo>
                  <a:lnTo>
                    <a:pt x="2781834" y="301790"/>
                  </a:lnTo>
                  <a:lnTo>
                    <a:pt x="2793671" y="295714"/>
                  </a:lnTo>
                  <a:lnTo>
                    <a:pt x="2805509" y="288877"/>
                  </a:lnTo>
                  <a:lnTo>
                    <a:pt x="2817347" y="281234"/>
                  </a:lnTo>
                  <a:lnTo>
                    <a:pt x="2829184" y="272752"/>
                  </a:lnTo>
                  <a:lnTo>
                    <a:pt x="2841022" y="263414"/>
                  </a:lnTo>
                  <a:lnTo>
                    <a:pt x="2852859" y="253223"/>
                  </a:lnTo>
                  <a:lnTo>
                    <a:pt x="2864697" y="242209"/>
                  </a:lnTo>
                  <a:lnTo>
                    <a:pt x="2876534" y="230427"/>
                  </a:lnTo>
                  <a:lnTo>
                    <a:pt x="2888372" y="217965"/>
                  </a:lnTo>
                  <a:lnTo>
                    <a:pt x="2900210" y="204936"/>
                  </a:lnTo>
                  <a:lnTo>
                    <a:pt x="2912047" y="191481"/>
                  </a:lnTo>
                  <a:lnTo>
                    <a:pt x="2923885" y="177762"/>
                  </a:lnTo>
                  <a:lnTo>
                    <a:pt x="2935722" y="163954"/>
                  </a:lnTo>
                  <a:lnTo>
                    <a:pt x="2947560" y="150235"/>
                  </a:lnTo>
                  <a:lnTo>
                    <a:pt x="2959398" y="136780"/>
                  </a:lnTo>
                  <a:lnTo>
                    <a:pt x="2971235" y="123751"/>
                  </a:lnTo>
                  <a:lnTo>
                    <a:pt x="2983073" y="111289"/>
                  </a:lnTo>
                  <a:lnTo>
                    <a:pt x="2994910" y="99507"/>
                  </a:lnTo>
                  <a:lnTo>
                    <a:pt x="3006748" y="88493"/>
                  </a:lnTo>
                  <a:lnTo>
                    <a:pt x="3018586" y="78302"/>
                  </a:lnTo>
                  <a:lnTo>
                    <a:pt x="3030423" y="68964"/>
                  </a:lnTo>
                  <a:lnTo>
                    <a:pt x="3042261" y="60482"/>
                  </a:lnTo>
                  <a:lnTo>
                    <a:pt x="3054098" y="52839"/>
                  </a:lnTo>
                  <a:lnTo>
                    <a:pt x="3065936" y="46002"/>
                  </a:lnTo>
                  <a:lnTo>
                    <a:pt x="3077774" y="39926"/>
                  </a:lnTo>
                  <a:lnTo>
                    <a:pt x="3089611" y="34557"/>
                  </a:lnTo>
                  <a:lnTo>
                    <a:pt x="3101449" y="29836"/>
                  </a:lnTo>
                  <a:lnTo>
                    <a:pt x="3113286" y="25703"/>
                  </a:lnTo>
                  <a:lnTo>
                    <a:pt x="3125124" y="22101"/>
                  </a:lnTo>
                  <a:lnTo>
                    <a:pt x="3136962" y="18971"/>
                  </a:lnTo>
                  <a:lnTo>
                    <a:pt x="3148799" y="16259"/>
                  </a:lnTo>
                  <a:lnTo>
                    <a:pt x="3160637" y="13915"/>
                  </a:lnTo>
                  <a:lnTo>
                    <a:pt x="3172474" y="11895"/>
                  </a:lnTo>
                  <a:lnTo>
                    <a:pt x="3184312" y="10157"/>
                  </a:lnTo>
                  <a:lnTo>
                    <a:pt x="3196149" y="8663"/>
                  </a:lnTo>
                  <a:lnTo>
                    <a:pt x="3207987" y="7382"/>
                  </a:lnTo>
                  <a:lnTo>
                    <a:pt x="3219825" y="6284"/>
                  </a:lnTo>
                  <a:lnTo>
                    <a:pt x="3231662" y="5344"/>
                  </a:lnTo>
                  <a:lnTo>
                    <a:pt x="3243500" y="4541"/>
                  </a:lnTo>
                  <a:lnTo>
                    <a:pt x="3255337" y="3854"/>
                  </a:lnTo>
                  <a:lnTo>
                    <a:pt x="3267175" y="3267"/>
                  </a:lnTo>
                  <a:lnTo>
                    <a:pt x="3279013" y="2767"/>
                  </a:lnTo>
                  <a:lnTo>
                    <a:pt x="3290850" y="2340"/>
                  </a:lnTo>
                  <a:lnTo>
                    <a:pt x="3302688" y="1976"/>
                  </a:lnTo>
                  <a:lnTo>
                    <a:pt x="3314525" y="1665"/>
                  </a:lnTo>
                  <a:lnTo>
                    <a:pt x="3326363" y="1401"/>
                  </a:lnTo>
                  <a:lnTo>
                    <a:pt x="3338201" y="1175"/>
                  </a:lnTo>
                  <a:lnTo>
                    <a:pt x="3350038" y="983"/>
                  </a:lnTo>
                  <a:lnTo>
                    <a:pt x="3361876" y="820"/>
                  </a:lnTo>
                  <a:lnTo>
                    <a:pt x="3373713" y="681"/>
                  </a:lnTo>
                  <a:lnTo>
                    <a:pt x="3385551" y="562"/>
                  </a:lnTo>
                  <a:lnTo>
                    <a:pt x="3397389" y="461"/>
                  </a:lnTo>
                  <a:lnTo>
                    <a:pt x="3409226" y="375"/>
                  </a:lnTo>
                  <a:lnTo>
                    <a:pt x="3421064" y="302"/>
                  </a:lnTo>
                  <a:lnTo>
                    <a:pt x="3432901" y="240"/>
                  </a:lnTo>
                  <a:lnTo>
                    <a:pt x="3444739" y="187"/>
                  </a:lnTo>
                  <a:lnTo>
                    <a:pt x="3456576" y="142"/>
                  </a:lnTo>
                  <a:lnTo>
                    <a:pt x="3468414" y="104"/>
                  </a:lnTo>
                  <a:lnTo>
                    <a:pt x="3480252" y="71"/>
                  </a:lnTo>
                  <a:lnTo>
                    <a:pt x="3492089" y="43"/>
                  </a:lnTo>
                  <a:lnTo>
                    <a:pt x="3503927" y="20"/>
                  </a:lnTo>
                  <a:lnTo>
                    <a:pt x="3515764" y="0"/>
                  </a:lnTo>
                  <a:lnTo>
                    <a:pt x="3515764" y="0"/>
                  </a:lnTo>
                  <a:lnTo>
                    <a:pt x="3527602" y="20"/>
                  </a:lnTo>
                  <a:lnTo>
                    <a:pt x="3539440" y="43"/>
                  </a:lnTo>
                  <a:lnTo>
                    <a:pt x="3551277" y="71"/>
                  </a:lnTo>
                  <a:lnTo>
                    <a:pt x="3563115" y="104"/>
                  </a:lnTo>
                  <a:lnTo>
                    <a:pt x="3574952" y="142"/>
                  </a:lnTo>
                  <a:lnTo>
                    <a:pt x="3586790" y="187"/>
                  </a:lnTo>
                  <a:lnTo>
                    <a:pt x="3598628" y="240"/>
                  </a:lnTo>
                  <a:lnTo>
                    <a:pt x="3610465" y="302"/>
                  </a:lnTo>
                  <a:lnTo>
                    <a:pt x="3622303" y="375"/>
                  </a:lnTo>
                  <a:lnTo>
                    <a:pt x="3634140" y="461"/>
                  </a:lnTo>
                  <a:lnTo>
                    <a:pt x="3645978" y="562"/>
                  </a:lnTo>
                  <a:lnTo>
                    <a:pt x="3657816" y="681"/>
                  </a:lnTo>
                  <a:lnTo>
                    <a:pt x="3669653" y="820"/>
                  </a:lnTo>
                  <a:lnTo>
                    <a:pt x="3681491" y="983"/>
                  </a:lnTo>
                  <a:lnTo>
                    <a:pt x="3693328" y="1175"/>
                  </a:lnTo>
                  <a:lnTo>
                    <a:pt x="3705166" y="1401"/>
                  </a:lnTo>
                  <a:lnTo>
                    <a:pt x="3717004" y="1665"/>
                  </a:lnTo>
                  <a:lnTo>
                    <a:pt x="3728841" y="1976"/>
                  </a:lnTo>
                  <a:lnTo>
                    <a:pt x="3740679" y="2340"/>
                  </a:lnTo>
                  <a:lnTo>
                    <a:pt x="3752516" y="2767"/>
                  </a:lnTo>
                  <a:lnTo>
                    <a:pt x="3764354" y="3267"/>
                  </a:lnTo>
                  <a:lnTo>
                    <a:pt x="3776191" y="3854"/>
                  </a:lnTo>
                  <a:lnTo>
                    <a:pt x="3788029" y="4541"/>
                  </a:lnTo>
                  <a:lnTo>
                    <a:pt x="3799867" y="5344"/>
                  </a:lnTo>
                  <a:lnTo>
                    <a:pt x="3811704" y="6284"/>
                  </a:lnTo>
                  <a:lnTo>
                    <a:pt x="3823542" y="7382"/>
                  </a:lnTo>
                  <a:lnTo>
                    <a:pt x="3835379" y="8663"/>
                  </a:lnTo>
                  <a:lnTo>
                    <a:pt x="3847217" y="10157"/>
                  </a:lnTo>
                  <a:lnTo>
                    <a:pt x="3859055" y="11895"/>
                  </a:lnTo>
                  <a:lnTo>
                    <a:pt x="3870892" y="13915"/>
                  </a:lnTo>
                  <a:lnTo>
                    <a:pt x="3882730" y="16259"/>
                  </a:lnTo>
                  <a:lnTo>
                    <a:pt x="3894567" y="18971"/>
                  </a:lnTo>
                  <a:lnTo>
                    <a:pt x="3906405" y="22101"/>
                  </a:lnTo>
                  <a:lnTo>
                    <a:pt x="3918243" y="25703"/>
                  </a:lnTo>
                  <a:lnTo>
                    <a:pt x="3930080" y="29836"/>
                  </a:lnTo>
                  <a:lnTo>
                    <a:pt x="3941918" y="34557"/>
                  </a:lnTo>
                  <a:lnTo>
                    <a:pt x="3953755" y="39926"/>
                  </a:lnTo>
                  <a:lnTo>
                    <a:pt x="3965593" y="46002"/>
                  </a:lnTo>
                  <a:lnTo>
                    <a:pt x="3977431" y="52839"/>
                  </a:lnTo>
                  <a:lnTo>
                    <a:pt x="3989268" y="60482"/>
                  </a:lnTo>
                  <a:lnTo>
                    <a:pt x="4001106" y="68964"/>
                  </a:lnTo>
                  <a:lnTo>
                    <a:pt x="4012943" y="78302"/>
                  </a:lnTo>
                  <a:lnTo>
                    <a:pt x="4024781" y="88493"/>
                  </a:lnTo>
                  <a:lnTo>
                    <a:pt x="4036619" y="99507"/>
                  </a:lnTo>
                  <a:lnTo>
                    <a:pt x="4048456" y="111289"/>
                  </a:lnTo>
                  <a:lnTo>
                    <a:pt x="4060294" y="123751"/>
                  </a:lnTo>
                  <a:lnTo>
                    <a:pt x="4072131" y="136780"/>
                  </a:lnTo>
                  <a:lnTo>
                    <a:pt x="4083969" y="150235"/>
                  </a:lnTo>
                  <a:lnTo>
                    <a:pt x="4095806" y="163954"/>
                  </a:lnTo>
                  <a:lnTo>
                    <a:pt x="4107644" y="177762"/>
                  </a:lnTo>
                  <a:lnTo>
                    <a:pt x="4119482" y="191481"/>
                  </a:lnTo>
                  <a:lnTo>
                    <a:pt x="4131319" y="204936"/>
                  </a:lnTo>
                  <a:lnTo>
                    <a:pt x="4143157" y="217965"/>
                  </a:lnTo>
                  <a:lnTo>
                    <a:pt x="4154994" y="230427"/>
                  </a:lnTo>
                  <a:lnTo>
                    <a:pt x="4166832" y="242209"/>
                  </a:lnTo>
                  <a:lnTo>
                    <a:pt x="4178670" y="253223"/>
                  </a:lnTo>
                  <a:lnTo>
                    <a:pt x="4190507" y="263414"/>
                  </a:lnTo>
                  <a:lnTo>
                    <a:pt x="4202345" y="272752"/>
                  </a:lnTo>
                  <a:lnTo>
                    <a:pt x="4214182" y="281234"/>
                  </a:lnTo>
                  <a:lnTo>
                    <a:pt x="4226020" y="288877"/>
                  </a:lnTo>
                  <a:lnTo>
                    <a:pt x="4237858" y="295714"/>
                  </a:lnTo>
                  <a:lnTo>
                    <a:pt x="4249695" y="301790"/>
                  </a:lnTo>
                  <a:lnTo>
                    <a:pt x="4261533" y="307160"/>
                  </a:lnTo>
                  <a:lnTo>
                    <a:pt x="4273370" y="311881"/>
                  </a:lnTo>
                  <a:lnTo>
                    <a:pt x="4285208" y="316013"/>
                  </a:lnTo>
                  <a:lnTo>
                    <a:pt x="4297046" y="319615"/>
                  </a:lnTo>
                  <a:lnTo>
                    <a:pt x="4308883" y="322746"/>
                  </a:lnTo>
                  <a:lnTo>
                    <a:pt x="4320721" y="325457"/>
                  </a:lnTo>
                  <a:lnTo>
                    <a:pt x="4332558" y="327801"/>
                  </a:lnTo>
                  <a:lnTo>
                    <a:pt x="4344396" y="329821"/>
                  </a:lnTo>
                  <a:lnTo>
                    <a:pt x="4356234" y="331559"/>
                  </a:lnTo>
                  <a:lnTo>
                    <a:pt x="4368071" y="333053"/>
                  </a:lnTo>
                  <a:lnTo>
                    <a:pt x="4379909" y="334334"/>
                  </a:lnTo>
                  <a:lnTo>
                    <a:pt x="4391746" y="335432"/>
                  </a:lnTo>
                  <a:lnTo>
                    <a:pt x="4403584" y="336372"/>
                  </a:lnTo>
                  <a:lnTo>
                    <a:pt x="4415421" y="337175"/>
                  </a:lnTo>
                  <a:lnTo>
                    <a:pt x="4427259" y="337862"/>
                  </a:lnTo>
                  <a:lnTo>
                    <a:pt x="4439097" y="338449"/>
                  </a:lnTo>
                  <a:lnTo>
                    <a:pt x="4450934" y="338949"/>
                  </a:lnTo>
                  <a:lnTo>
                    <a:pt x="4462772" y="339376"/>
                  </a:lnTo>
                  <a:lnTo>
                    <a:pt x="4474609" y="339740"/>
                  </a:lnTo>
                  <a:lnTo>
                    <a:pt x="4486447" y="340051"/>
                  </a:lnTo>
                  <a:lnTo>
                    <a:pt x="4498285" y="340315"/>
                  </a:lnTo>
                  <a:lnTo>
                    <a:pt x="4510122" y="340541"/>
                  </a:lnTo>
                  <a:lnTo>
                    <a:pt x="4521960" y="340733"/>
                  </a:lnTo>
                  <a:lnTo>
                    <a:pt x="4533797" y="340896"/>
                  </a:lnTo>
                  <a:lnTo>
                    <a:pt x="4545635" y="341035"/>
                  </a:lnTo>
                  <a:lnTo>
                    <a:pt x="4557473" y="341154"/>
                  </a:lnTo>
                  <a:lnTo>
                    <a:pt x="4569310" y="341255"/>
                  </a:lnTo>
                  <a:lnTo>
                    <a:pt x="4581148" y="341341"/>
                  </a:lnTo>
                  <a:lnTo>
                    <a:pt x="4592985" y="341414"/>
                  </a:lnTo>
                  <a:lnTo>
                    <a:pt x="4604823" y="341476"/>
                  </a:lnTo>
                  <a:lnTo>
                    <a:pt x="4616661" y="341529"/>
                  </a:lnTo>
                  <a:lnTo>
                    <a:pt x="4628498" y="341574"/>
                  </a:lnTo>
                  <a:lnTo>
                    <a:pt x="4640336" y="341612"/>
                  </a:lnTo>
                  <a:lnTo>
                    <a:pt x="4652173" y="341645"/>
                  </a:lnTo>
                  <a:lnTo>
                    <a:pt x="4664011" y="341673"/>
                  </a:lnTo>
                  <a:lnTo>
                    <a:pt x="4675849" y="341697"/>
                  </a:lnTo>
                  <a:lnTo>
                    <a:pt x="4687686" y="341717"/>
                  </a:lnTo>
                </a:path>
              </a:pathLst>
            </a:custGeom>
            <a:ln w="40651" cap="flat">
              <a:solidFill>
                <a:srgbClr val="F8766D">
                  <a:alpha val="100000"/>
                </a:srgbClr>
              </a:solidFill>
              <a:prstDash val="solid"/>
              <a:round/>
            </a:ln>
          </p:spPr>
          <p:txBody>
            <a:bodyPr/>
            <a:lstStyle/>
            <a:p/>
          </p:txBody>
        </p:sp>
        <p:sp>
          <p:nvSpPr>
            <p:cNvPr id="20" name="pl20"/>
            <p:cNvSpPr/>
            <p:nvPr/>
          </p:nvSpPr>
          <p:spPr>
            <a:xfrm>
              <a:off x="2482351" y="2951153"/>
              <a:ext cx="4687686" cy="341946"/>
            </a:xfrm>
            <a:custGeom>
              <a:avLst/>
              <a:pathLst>
                <a:path w="4687686" h="341946">
                  <a:moveTo>
                    <a:pt x="0" y="341946"/>
                  </a:moveTo>
                  <a:lnTo>
                    <a:pt x="11837" y="341946"/>
                  </a:lnTo>
                  <a:lnTo>
                    <a:pt x="23675" y="341946"/>
                  </a:lnTo>
                  <a:lnTo>
                    <a:pt x="35512" y="341946"/>
                  </a:lnTo>
                  <a:lnTo>
                    <a:pt x="47350" y="341946"/>
                  </a:lnTo>
                  <a:lnTo>
                    <a:pt x="59187" y="341946"/>
                  </a:lnTo>
                  <a:lnTo>
                    <a:pt x="71025" y="341946"/>
                  </a:lnTo>
                  <a:lnTo>
                    <a:pt x="82863" y="341946"/>
                  </a:lnTo>
                  <a:lnTo>
                    <a:pt x="94700" y="341946"/>
                  </a:lnTo>
                  <a:lnTo>
                    <a:pt x="106538" y="341946"/>
                  </a:lnTo>
                  <a:lnTo>
                    <a:pt x="118375" y="341946"/>
                  </a:lnTo>
                  <a:lnTo>
                    <a:pt x="130213" y="341946"/>
                  </a:lnTo>
                  <a:lnTo>
                    <a:pt x="142051" y="341946"/>
                  </a:lnTo>
                  <a:lnTo>
                    <a:pt x="153888" y="341946"/>
                  </a:lnTo>
                  <a:lnTo>
                    <a:pt x="165726" y="341946"/>
                  </a:lnTo>
                  <a:lnTo>
                    <a:pt x="177563" y="341946"/>
                  </a:lnTo>
                  <a:lnTo>
                    <a:pt x="189401" y="341946"/>
                  </a:lnTo>
                  <a:lnTo>
                    <a:pt x="201239" y="341946"/>
                  </a:lnTo>
                  <a:lnTo>
                    <a:pt x="213076" y="341946"/>
                  </a:lnTo>
                  <a:lnTo>
                    <a:pt x="224914" y="341946"/>
                  </a:lnTo>
                  <a:lnTo>
                    <a:pt x="236751" y="341946"/>
                  </a:lnTo>
                  <a:lnTo>
                    <a:pt x="248589" y="341946"/>
                  </a:lnTo>
                  <a:lnTo>
                    <a:pt x="260427" y="341946"/>
                  </a:lnTo>
                  <a:lnTo>
                    <a:pt x="272264" y="341946"/>
                  </a:lnTo>
                  <a:lnTo>
                    <a:pt x="284102" y="341946"/>
                  </a:lnTo>
                  <a:lnTo>
                    <a:pt x="295939" y="341946"/>
                  </a:lnTo>
                  <a:lnTo>
                    <a:pt x="307777" y="341946"/>
                  </a:lnTo>
                  <a:lnTo>
                    <a:pt x="319614" y="341946"/>
                  </a:lnTo>
                  <a:lnTo>
                    <a:pt x="331452" y="341946"/>
                  </a:lnTo>
                  <a:lnTo>
                    <a:pt x="343290" y="341946"/>
                  </a:lnTo>
                  <a:lnTo>
                    <a:pt x="355127" y="341946"/>
                  </a:lnTo>
                  <a:lnTo>
                    <a:pt x="366965" y="341946"/>
                  </a:lnTo>
                  <a:lnTo>
                    <a:pt x="378802" y="341946"/>
                  </a:lnTo>
                  <a:lnTo>
                    <a:pt x="390640" y="341946"/>
                  </a:lnTo>
                  <a:lnTo>
                    <a:pt x="402478" y="341946"/>
                  </a:lnTo>
                  <a:lnTo>
                    <a:pt x="414315" y="341946"/>
                  </a:lnTo>
                  <a:lnTo>
                    <a:pt x="426153" y="341946"/>
                  </a:lnTo>
                  <a:lnTo>
                    <a:pt x="437990" y="341946"/>
                  </a:lnTo>
                  <a:lnTo>
                    <a:pt x="449828" y="341946"/>
                  </a:lnTo>
                  <a:lnTo>
                    <a:pt x="461666" y="341946"/>
                  </a:lnTo>
                  <a:lnTo>
                    <a:pt x="473503" y="341946"/>
                  </a:lnTo>
                  <a:lnTo>
                    <a:pt x="485341" y="341946"/>
                  </a:lnTo>
                  <a:lnTo>
                    <a:pt x="497178" y="341946"/>
                  </a:lnTo>
                  <a:lnTo>
                    <a:pt x="509016" y="341946"/>
                  </a:lnTo>
                  <a:lnTo>
                    <a:pt x="520854" y="341946"/>
                  </a:lnTo>
                  <a:lnTo>
                    <a:pt x="532691" y="341946"/>
                  </a:lnTo>
                  <a:lnTo>
                    <a:pt x="544529" y="341946"/>
                  </a:lnTo>
                  <a:lnTo>
                    <a:pt x="556366" y="341946"/>
                  </a:lnTo>
                  <a:lnTo>
                    <a:pt x="568204" y="341946"/>
                  </a:lnTo>
                  <a:lnTo>
                    <a:pt x="580042" y="341946"/>
                  </a:lnTo>
                  <a:lnTo>
                    <a:pt x="591879" y="341946"/>
                  </a:lnTo>
                  <a:lnTo>
                    <a:pt x="603717" y="341946"/>
                  </a:lnTo>
                  <a:lnTo>
                    <a:pt x="615554" y="341946"/>
                  </a:lnTo>
                  <a:lnTo>
                    <a:pt x="627392" y="341946"/>
                  </a:lnTo>
                  <a:lnTo>
                    <a:pt x="639229" y="341946"/>
                  </a:lnTo>
                  <a:lnTo>
                    <a:pt x="651067" y="341946"/>
                  </a:lnTo>
                  <a:lnTo>
                    <a:pt x="662905" y="341946"/>
                  </a:lnTo>
                  <a:lnTo>
                    <a:pt x="674742" y="341946"/>
                  </a:lnTo>
                  <a:lnTo>
                    <a:pt x="686580" y="341946"/>
                  </a:lnTo>
                  <a:lnTo>
                    <a:pt x="698417" y="341946"/>
                  </a:lnTo>
                  <a:lnTo>
                    <a:pt x="710255" y="341946"/>
                  </a:lnTo>
                  <a:lnTo>
                    <a:pt x="722093" y="341946"/>
                  </a:lnTo>
                  <a:lnTo>
                    <a:pt x="733930" y="341946"/>
                  </a:lnTo>
                  <a:lnTo>
                    <a:pt x="745768" y="341946"/>
                  </a:lnTo>
                  <a:lnTo>
                    <a:pt x="757605" y="341946"/>
                  </a:lnTo>
                  <a:lnTo>
                    <a:pt x="769443" y="341946"/>
                  </a:lnTo>
                  <a:lnTo>
                    <a:pt x="781281" y="341946"/>
                  </a:lnTo>
                  <a:lnTo>
                    <a:pt x="793118" y="341946"/>
                  </a:lnTo>
                  <a:lnTo>
                    <a:pt x="804956" y="341946"/>
                  </a:lnTo>
                  <a:lnTo>
                    <a:pt x="816793" y="341946"/>
                  </a:lnTo>
                  <a:lnTo>
                    <a:pt x="828631" y="341946"/>
                  </a:lnTo>
                  <a:lnTo>
                    <a:pt x="840469" y="341946"/>
                  </a:lnTo>
                  <a:lnTo>
                    <a:pt x="852306" y="341946"/>
                  </a:lnTo>
                  <a:lnTo>
                    <a:pt x="864144" y="341946"/>
                  </a:lnTo>
                  <a:lnTo>
                    <a:pt x="875981" y="341946"/>
                  </a:lnTo>
                  <a:lnTo>
                    <a:pt x="887819" y="341946"/>
                  </a:lnTo>
                  <a:lnTo>
                    <a:pt x="899657" y="341946"/>
                  </a:lnTo>
                  <a:lnTo>
                    <a:pt x="911494" y="341946"/>
                  </a:lnTo>
                  <a:lnTo>
                    <a:pt x="923332" y="341946"/>
                  </a:lnTo>
                  <a:lnTo>
                    <a:pt x="935169" y="341946"/>
                  </a:lnTo>
                  <a:lnTo>
                    <a:pt x="947007" y="341946"/>
                  </a:lnTo>
                  <a:lnTo>
                    <a:pt x="958844" y="341946"/>
                  </a:lnTo>
                  <a:lnTo>
                    <a:pt x="970682" y="341946"/>
                  </a:lnTo>
                  <a:lnTo>
                    <a:pt x="982520" y="341946"/>
                  </a:lnTo>
                  <a:lnTo>
                    <a:pt x="994357" y="341946"/>
                  </a:lnTo>
                  <a:lnTo>
                    <a:pt x="1006195" y="341946"/>
                  </a:lnTo>
                  <a:lnTo>
                    <a:pt x="1018032" y="341946"/>
                  </a:lnTo>
                  <a:lnTo>
                    <a:pt x="1029870" y="341946"/>
                  </a:lnTo>
                  <a:lnTo>
                    <a:pt x="1041708" y="341946"/>
                  </a:lnTo>
                  <a:lnTo>
                    <a:pt x="1053545" y="341946"/>
                  </a:lnTo>
                  <a:lnTo>
                    <a:pt x="1065383" y="341946"/>
                  </a:lnTo>
                  <a:lnTo>
                    <a:pt x="1077220" y="341946"/>
                  </a:lnTo>
                  <a:lnTo>
                    <a:pt x="1089058" y="341946"/>
                  </a:lnTo>
                  <a:lnTo>
                    <a:pt x="1100896" y="341946"/>
                  </a:lnTo>
                  <a:lnTo>
                    <a:pt x="1112733" y="341946"/>
                  </a:lnTo>
                  <a:lnTo>
                    <a:pt x="1124571" y="341946"/>
                  </a:lnTo>
                  <a:lnTo>
                    <a:pt x="1136408" y="341946"/>
                  </a:lnTo>
                  <a:lnTo>
                    <a:pt x="1148246" y="341946"/>
                  </a:lnTo>
                  <a:lnTo>
                    <a:pt x="1160084" y="341946"/>
                  </a:lnTo>
                  <a:lnTo>
                    <a:pt x="1171921" y="341946"/>
                  </a:lnTo>
                  <a:lnTo>
                    <a:pt x="1171921" y="341946"/>
                  </a:lnTo>
                  <a:lnTo>
                    <a:pt x="1183759" y="341946"/>
                  </a:lnTo>
                  <a:lnTo>
                    <a:pt x="1195596" y="341946"/>
                  </a:lnTo>
                  <a:lnTo>
                    <a:pt x="1207434" y="341946"/>
                  </a:lnTo>
                  <a:lnTo>
                    <a:pt x="1219272" y="341946"/>
                  </a:lnTo>
                  <a:lnTo>
                    <a:pt x="1231109" y="341946"/>
                  </a:lnTo>
                  <a:lnTo>
                    <a:pt x="1242947" y="341946"/>
                  </a:lnTo>
                  <a:lnTo>
                    <a:pt x="1254784" y="341946"/>
                  </a:lnTo>
                  <a:lnTo>
                    <a:pt x="1266622" y="341946"/>
                  </a:lnTo>
                  <a:lnTo>
                    <a:pt x="1278459" y="341946"/>
                  </a:lnTo>
                  <a:lnTo>
                    <a:pt x="1290297" y="341946"/>
                  </a:lnTo>
                  <a:lnTo>
                    <a:pt x="1302135" y="341946"/>
                  </a:lnTo>
                  <a:lnTo>
                    <a:pt x="1313972" y="341946"/>
                  </a:lnTo>
                  <a:lnTo>
                    <a:pt x="1325810" y="341946"/>
                  </a:lnTo>
                  <a:lnTo>
                    <a:pt x="1337647" y="341946"/>
                  </a:lnTo>
                  <a:lnTo>
                    <a:pt x="1349485" y="341946"/>
                  </a:lnTo>
                  <a:lnTo>
                    <a:pt x="1361323" y="341946"/>
                  </a:lnTo>
                  <a:lnTo>
                    <a:pt x="1373160" y="341946"/>
                  </a:lnTo>
                  <a:lnTo>
                    <a:pt x="1384998" y="341946"/>
                  </a:lnTo>
                  <a:lnTo>
                    <a:pt x="1396835" y="341946"/>
                  </a:lnTo>
                  <a:lnTo>
                    <a:pt x="1408673" y="341946"/>
                  </a:lnTo>
                  <a:lnTo>
                    <a:pt x="1420511" y="341946"/>
                  </a:lnTo>
                  <a:lnTo>
                    <a:pt x="1432348" y="341946"/>
                  </a:lnTo>
                  <a:lnTo>
                    <a:pt x="1444186" y="341946"/>
                  </a:lnTo>
                  <a:lnTo>
                    <a:pt x="1456023" y="341946"/>
                  </a:lnTo>
                  <a:lnTo>
                    <a:pt x="1467861" y="341946"/>
                  </a:lnTo>
                  <a:lnTo>
                    <a:pt x="1479699" y="341946"/>
                  </a:lnTo>
                  <a:lnTo>
                    <a:pt x="1491536" y="341946"/>
                  </a:lnTo>
                  <a:lnTo>
                    <a:pt x="1503374" y="341946"/>
                  </a:lnTo>
                  <a:lnTo>
                    <a:pt x="1515211" y="341946"/>
                  </a:lnTo>
                  <a:lnTo>
                    <a:pt x="1527049" y="341946"/>
                  </a:lnTo>
                  <a:lnTo>
                    <a:pt x="1538887" y="341946"/>
                  </a:lnTo>
                  <a:lnTo>
                    <a:pt x="1550724" y="341946"/>
                  </a:lnTo>
                  <a:lnTo>
                    <a:pt x="1562562" y="341946"/>
                  </a:lnTo>
                  <a:lnTo>
                    <a:pt x="1574399" y="341946"/>
                  </a:lnTo>
                  <a:lnTo>
                    <a:pt x="1586237" y="341946"/>
                  </a:lnTo>
                  <a:lnTo>
                    <a:pt x="1598074" y="341946"/>
                  </a:lnTo>
                  <a:lnTo>
                    <a:pt x="1609912" y="341946"/>
                  </a:lnTo>
                  <a:lnTo>
                    <a:pt x="1621750" y="341946"/>
                  </a:lnTo>
                  <a:lnTo>
                    <a:pt x="1633587" y="341946"/>
                  </a:lnTo>
                  <a:lnTo>
                    <a:pt x="1645425" y="341946"/>
                  </a:lnTo>
                  <a:lnTo>
                    <a:pt x="1657262" y="341946"/>
                  </a:lnTo>
                  <a:lnTo>
                    <a:pt x="1669100" y="341946"/>
                  </a:lnTo>
                  <a:lnTo>
                    <a:pt x="1680938" y="341946"/>
                  </a:lnTo>
                  <a:lnTo>
                    <a:pt x="1692775" y="341946"/>
                  </a:lnTo>
                  <a:lnTo>
                    <a:pt x="1704613" y="341946"/>
                  </a:lnTo>
                  <a:lnTo>
                    <a:pt x="1716450" y="341946"/>
                  </a:lnTo>
                  <a:lnTo>
                    <a:pt x="1728288" y="341946"/>
                  </a:lnTo>
                  <a:lnTo>
                    <a:pt x="1740126" y="341946"/>
                  </a:lnTo>
                  <a:lnTo>
                    <a:pt x="1751963" y="341946"/>
                  </a:lnTo>
                  <a:lnTo>
                    <a:pt x="1763801" y="341946"/>
                  </a:lnTo>
                  <a:lnTo>
                    <a:pt x="1775638" y="341946"/>
                  </a:lnTo>
                  <a:lnTo>
                    <a:pt x="1787476" y="341946"/>
                  </a:lnTo>
                  <a:lnTo>
                    <a:pt x="1799314" y="341946"/>
                  </a:lnTo>
                  <a:lnTo>
                    <a:pt x="1811151" y="341946"/>
                  </a:lnTo>
                  <a:lnTo>
                    <a:pt x="1822989" y="341946"/>
                  </a:lnTo>
                  <a:lnTo>
                    <a:pt x="1834826" y="341946"/>
                  </a:lnTo>
                  <a:lnTo>
                    <a:pt x="1846664" y="341946"/>
                  </a:lnTo>
                  <a:lnTo>
                    <a:pt x="1858502" y="341946"/>
                  </a:lnTo>
                  <a:lnTo>
                    <a:pt x="1870339" y="341946"/>
                  </a:lnTo>
                  <a:lnTo>
                    <a:pt x="1882177" y="341946"/>
                  </a:lnTo>
                  <a:lnTo>
                    <a:pt x="1894014" y="341946"/>
                  </a:lnTo>
                  <a:lnTo>
                    <a:pt x="1905852" y="341946"/>
                  </a:lnTo>
                  <a:lnTo>
                    <a:pt x="1917689" y="341946"/>
                  </a:lnTo>
                  <a:lnTo>
                    <a:pt x="1929527" y="341946"/>
                  </a:lnTo>
                  <a:lnTo>
                    <a:pt x="1941365" y="341946"/>
                  </a:lnTo>
                  <a:lnTo>
                    <a:pt x="1953202" y="341946"/>
                  </a:lnTo>
                  <a:lnTo>
                    <a:pt x="1965040" y="341946"/>
                  </a:lnTo>
                  <a:lnTo>
                    <a:pt x="1976877" y="341946"/>
                  </a:lnTo>
                  <a:lnTo>
                    <a:pt x="1988715" y="341946"/>
                  </a:lnTo>
                  <a:lnTo>
                    <a:pt x="2000553" y="341946"/>
                  </a:lnTo>
                  <a:lnTo>
                    <a:pt x="2012390" y="341946"/>
                  </a:lnTo>
                  <a:lnTo>
                    <a:pt x="2024228" y="341946"/>
                  </a:lnTo>
                  <a:lnTo>
                    <a:pt x="2036065" y="341946"/>
                  </a:lnTo>
                  <a:lnTo>
                    <a:pt x="2047903" y="341946"/>
                  </a:lnTo>
                  <a:lnTo>
                    <a:pt x="2059741" y="341946"/>
                  </a:lnTo>
                  <a:lnTo>
                    <a:pt x="2071578" y="341946"/>
                  </a:lnTo>
                  <a:lnTo>
                    <a:pt x="2083416" y="341946"/>
                  </a:lnTo>
                  <a:lnTo>
                    <a:pt x="2095253" y="341946"/>
                  </a:lnTo>
                  <a:lnTo>
                    <a:pt x="2107091" y="341946"/>
                  </a:lnTo>
                  <a:lnTo>
                    <a:pt x="2118929" y="341946"/>
                  </a:lnTo>
                  <a:lnTo>
                    <a:pt x="2130766" y="341946"/>
                  </a:lnTo>
                  <a:lnTo>
                    <a:pt x="2142604" y="341946"/>
                  </a:lnTo>
                  <a:lnTo>
                    <a:pt x="2154441" y="341946"/>
                  </a:lnTo>
                  <a:lnTo>
                    <a:pt x="2166279" y="341946"/>
                  </a:lnTo>
                  <a:lnTo>
                    <a:pt x="2178117" y="341946"/>
                  </a:lnTo>
                  <a:lnTo>
                    <a:pt x="2189954" y="341946"/>
                  </a:lnTo>
                  <a:lnTo>
                    <a:pt x="2201792" y="341946"/>
                  </a:lnTo>
                  <a:lnTo>
                    <a:pt x="2213629" y="341946"/>
                  </a:lnTo>
                  <a:lnTo>
                    <a:pt x="2225467" y="341946"/>
                  </a:lnTo>
                  <a:lnTo>
                    <a:pt x="2237304" y="341946"/>
                  </a:lnTo>
                  <a:lnTo>
                    <a:pt x="2249142" y="341946"/>
                  </a:lnTo>
                  <a:lnTo>
                    <a:pt x="2260980" y="341946"/>
                  </a:lnTo>
                  <a:lnTo>
                    <a:pt x="2272817" y="341946"/>
                  </a:lnTo>
                  <a:lnTo>
                    <a:pt x="2284655" y="341946"/>
                  </a:lnTo>
                  <a:lnTo>
                    <a:pt x="2296492" y="341946"/>
                  </a:lnTo>
                  <a:lnTo>
                    <a:pt x="2308330" y="341946"/>
                  </a:lnTo>
                  <a:lnTo>
                    <a:pt x="2320168" y="341946"/>
                  </a:lnTo>
                  <a:lnTo>
                    <a:pt x="2332005" y="341946"/>
                  </a:lnTo>
                  <a:lnTo>
                    <a:pt x="2343843" y="341946"/>
                  </a:lnTo>
                  <a:lnTo>
                    <a:pt x="2343843" y="341831"/>
                  </a:lnTo>
                  <a:lnTo>
                    <a:pt x="2355680" y="341811"/>
                  </a:lnTo>
                  <a:lnTo>
                    <a:pt x="2367518" y="341788"/>
                  </a:lnTo>
                  <a:lnTo>
                    <a:pt x="2379356" y="341760"/>
                  </a:lnTo>
                  <a:lnTo>
                    <a:pt x="2391193" y="341727"/>
                  </a:lnTo>
                  <a:lnTo>
                    <a:pt x="2403031" y="341689"/>
                  </a:lnTo>
                  <a:lnTo>
                    <a:pt x="2414868" y="341644"/>
                  </a:lnTo>
                  <a:lnTo>
                    <a:pt x="2426706" y="341591"/>
                  </a:lnTo>
                  <a:lnTo>
                    <a:pt x="2438544" y="341529"/>
                  </a:lnTo>
                  <a:lnTo>
                    <a:pt x="2450381" y="341455"/>
                  </a:lnTo>
                  <a:lnTo>
                    <a:pt x="2462219" y="341370"/>
                  </a:lnTo>
                  <a:lnTo>
                    <a:pt x="2474056" y="341269"/>
                  </a:lnTo>
                  <a:lnTo>
                    <a:pt x="2485894" y="341150"/>
                  </a:lnTo>
                  <a:lnTo>
                    <a:pt x="2497732" y="341011"/>
                  </a:lnTo>
                  <a:lnTo>
                    <a:pt x="2509569" y="340847"/>
                  </a:lnTo>
                  <a:lnTo>
                    <a:pt x="2521407" y="340655"/>
                  </a:lnTo>
                  <a:lnTo>
                    <a:pt x="2533244" y="340430"/>
                  </a:lnTo>
                  <a:lnTo>
                    <a:pt x="2545082" y="340165"/>
                  </a:lnTo>
                  <a:lnTo>
                    <a:pt x="2556919" y="339855"/>
                  </a:lnTo>
                  <a:lnTo>
                    <a:pt x="2568757" y="339491"/>
                  </a:lnTo>
                  <a:lnTo>
                    <a:pt x="2580595" y="339064"/>
                  </a:lnTo>
                  <a:lnTo>
                    <a:pt x="2592432" y="338563"/>
                  </a:lnTo>
                  <a:lnTo>
                    <a:pt x="2604270" y="337977"/>
                  </a:lnTo>
                  <a:lnTo>
                    <a:pt x="2616107" y="337290"/>
                  </a:lnTo>
                  <a:lnTo>
                    <a:pt x="2627945" y="336487"/>
                  </a:lnTo>
                  <a:lnTo>
                    <a:pt x="2639783" y="335547"/>
                  </a:lnTo>
                  <a:lnTo>
                    <a:pt x="2651620" y="334449"/>
                  </a:lnTo>
                  <a:lnTo>
                    <a:pt x="2663458" y="333168"/>
                  </a:lnTo>
                  <a:lnTo>
                    <a:pt x="2675295" y="331674"/>
                  </a:lnTo>
                  <a:lnTo>
                    <a:pt x="2687133" y="329936"/>
                  </a:lnTo>
                  <a:lnTo>
                    <a:pt x="2698971" y="327915"/>
                  </a:lnTo>
                  <a:lnTo>
                    <a:pt x="2710808" y="325572"/>
                  </a:lnTo>
                  <a:lnTo>
                    <a:pt x="2722646" y="322860"/>
                  </a:lnTo>
                  <a:lnTo>
                    <a:pt x="2734483" y="319730"/>
                  </a:lnTo>
                  <a:lnTo>
                    <a:pt x="2746321" y="316127"/>
                  </a:lnTo>
                  <a:lnTo>
                    <a:pt x="2758159" y="311995"/>
                  </a:lnTo>
                  <a:lnTo>
                    <a:pt x="2769996" y="307274"/>
                  </a:lnTo>
                  <a:lnTo>
                    <a:pt x="2781834" y="301905"/>
                  </a:lnTo>
                  <a:lnTo>
                    <a:pt x="2793671" y="295828"/>
                  </a:lnTo>
                  <a:lnTo>
                    <a:pt x="2805509" y="288992"/>
                  </a:lnTo>
                  <a:lnTo>
                    <a:pt x="2817347" y="281349"/>
                  </a:lnTo>
                  <a:lnTo>
                    <a:pt x="2829184" y="272867"/>
                  </a:lnTo>
                  <a:lnTo>
                    <a:pt x="2841022" y="263529"/>
                  </a:lnTo>
                  <a:lnTo>
                    <a:pt x="2852859" y="253338"/>
                  </a:lnTo>
                  <a:lnTo>
                    <a:pt x="2864697" y="242324"/>
                  </a:lnTo>
                  <a:lnTo>
                    <a:pt x="2876534" y="230542"/>
                  </a:lnTo>
                  <a:lnTo>
                    <a:pt x="2888372" y="218079"/>
                  </a:lnTo>
                  <a:lnTo>
                    <a:pt x="2900210" y="205050"/>
                  </a:lnTo>
                  <a:lnTo>
                    <a:pt x="2912047" y="191596"/>
                  </a:lnTo>
                  <a:lnTo>
                    <a:pt x="2923885" y="177877"/>
                  </a:lnTo>
                  <a:lnTo>
                    <a:pt x="2935722" y="164068"/>
                  </a:lnTo>
                  <a:lnTo>
                    <a:pt x="2947560" y="150350"/>
                  </a:lnTo>
                  <a:lnTo>
                    <a:pt x="2959398" y="136895"/>
                  </a:lnTo>
                  <a:lnTo>
                    <a:pt x="2971235" y="123866"/>
                  </a:lnTo>
                  <a:lnTo>
                    <a:pt x="2983073" y="111403"/>
                  </a:lnTo>
                  <a:lnTo>
                    <a:pt x="2994910" y="99622"/>
                  </a:lnTo>
                  <a:lnTo>
                    <a:pt x="3006748" y="88607"/>
                  </a:lnTo>
                  <a:lnTo>
                    <a:pt x="3018586" y="78417"/>
                  </a:lnTo>
                  <a:lnTo>
                    <a:pt x="3030423" y="69078"/>
                  </a:lnTo>
                  <a:lnTo>
                    <a:pt x="3042261" y="60596"/>
                  </a:lnTo>
                  <a:lnTo>
                    <a:pt x="3054098" y="52954"/>
                  </a:lnTo>
                  <a:lnTo>
                    <a:pt x="3065936" y="46117"/>
                  </a:lnTo>
                  <a:lnTo>
                    <a:pt x="3077774" y="40041"/>
                  </a:lnTo>
                  <a:lnTo>
                    <a:pt x="3089611" y="34671"/>
                  </a:lnTo>
                  <a:lnTo>
                    <a:pt x="3101449" y="29950"/>
                  </a:lnTo>
                  <a:lnTo>
                    <a:pt x="3113286" y="25818"/>
                  </a:lnTo>
                  <a:lnTo>
                    <a:pt x="3125124" y="22215"/>
                  </a:lnTo>
                  <a:lnTo>
                    <a:pt x="3136962" y="19085"/>
                  </a:lnTo>
                  <a:lnTo>
                    <a:pt x="3148799" y="16373"/>
                  </a:lnTo>
                  <a:lnTo>
                    <a:pt x="3160637" y="14030"/>
                  </a:lnTo>
                  <a:lnTo>
                    <a:pt x="3172474" y="12010"/>
                  </a:lnTo>
                  <a:lnTo>
                    <a:pt x="3184312" y="10271"/>
                  </a:lnTo>
                  <a:lnTo>
                    <a:pt x="3196149" y="8778"/>
                  </a:lnTo>
                  <a:lnTo>
                    <a:pt x="3207987" y="7497"/>
                  </a:lnTo>
                  <a:lnTo>
                    <a:pt x="3219825" y="6399"/>
                  </a:lnTo>
                  <a:lnTo>
                    <a:pt x="3231662" y="5459"/>
                  </a:lnTo>
                  <a:lnTo>
                    <a:pt x="3243500" y="4655"/>
                  </a:lnTo>
                  <a:lnTo>
                    <a:pt x="3255337" y="3969"/>
                  </a:lnTo>
                  <a:lnTo>
                    <a:pt x="3267175" y="3382"/>
                  </a:lnTo>
                  <a:lnTo>
                    <a:pt x="3279013" y="2882"/>
                  </a:lnTo>
                  <a:lnTo>
                    <a:pt x="3290850" y="2455"/>
                  </a:lnTo>
                  <a:lnTo>
                    <a:pt x="3302688" y="2090"/>
                  </a:lnTo>
                  <a:lnTo>
                    <a:pt x="3314525" y="1780"/>
                  </a:lnTo>
                  <a:lnTo>
                    <a:pt x="3326363" y="1515"/>
                  </a:lnTo>
                  <a:lnTo>
                    <a:pt x="3338201" y="1290"/>
                  </a:lnTo>
                  <a:lnTo>
                    <a:pt x="3350038" y="1098"/>
                  </a:lnTo>
                  <a:lnTo>
                    <a:pt x="3361876" y="935"/>
                  </a:lnTo>
                  <a:lnTo>
                    <a:pt x="3373713" y="795"/>
                  </a:lnTo>
                  <a:lnTo>
                    <a:pt x="3385551" y="677"/>
                  </a:lnTo>
                  <a:lnTo>
                    <a:pt x="3397389" y="576"/>
                  </a:lnTo>
                  <a:lnTo>
                    <a:pt x="3409226" y="490"/>
                  </a:lnTo>
                  <a:lnTo>
                    <a:pt x="3421064" y="417"/>
                  </a:lnTo>
                  <a:lnTo>
                    <a:pt x="3432901" y="355"/>
                  </a:lnTo>
                  <a:lnTo>
                    <a:pt x="3444739" y="302"/>
                  </a:lnTo>
                  <a:lnTo>
                    <a:pt x="3456576" y="257"/>
                  </a:lnTo>
                  <a:lnTo>
                    <a:pt x="3468414" y="218"/>
                  </a:lnTo>
                  <a:lnTo>
                    <a:pt x="3480252" y="186"/>
                  </a:lnTo>
                  <a:lnTo>
                    <a:pt x="3492089" y="158"/>
                  </a:lnTo>
                  <a:lnTo>
                    <a:pt x="3503927" y="134"/>
                  </a:lnTo>
                  <a:lnTo>
                    <a:pt x="3515764" y="114"/>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58700">
                  <a:alpha val="100000"/>
                </a:srgbClr>
              </a:solidFill>
              <a:prstDash val="solid"/>
              <a:round/>
            </a:ln>
          </p:spPr>
          <p:txBody>
            <a:bodyPr/>
            <a:lstStyle/>
            <a:p/>
          </p:txBody>
        </p:sp>
        <p:sp>
          <p:nvSpPr>
            <p:cNvPr id="21" name="pl21"/>
            <p:cNvSpPr/>
            <p:nvPr/>
          </p:nvSpPr>
          <p:spPr>
            <a:xfrm>
              <a:off x="2482351" y="56867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C99800">
                  <a:alpha val="100000"/>
                </a:srgbClr>
              </a:solidFill>
              <a:prstDash val="solid"/>
              <a:round/>
            </a:ln>
          </p:spPr>
          <p:txBody>
            <a:bodyPr/>
            <a:lstStyle/>
            <a:p/>
          </p:txBody>
        </p:sp>
        <p:sp>
          <p:nvSpPr>
            <p:cNvPr id="22" name="pl22"/>
            <p:cNvSpPr/>
            <p:nvPr/>
          </p:nvSpPr>
          <p:spPr>
            <a:xfrm>
              <a:off x="2482351" y="1241420"/>
              <a:ext cx="4687686" cy="341831"/>
            </a:xfrm>
            <a:custGeom>
              <a:avLst/>
              <a:pathLst>
                <a:path w="4687686" h="341831">
                  <a:moveTo>
                    <a:pt x="0" y="341831"/>
                  </a:moveTo>
                  <a:lnTo>
                    <a:pt x="11837" y="341811"/>
                  </a:lnTo>
                  <a:lnTo>
                    <a:pt x="23675" y="341788"/>
                  </a:lnTo>
                  <a:lnTo>
                    <a:pt x="35512" y="341760"/>
                  </a:lnTo>
                  <a:lnTo>
                    <a:pt x="47350" y="341727"/>
                  </a:lnTo>
                  <a:lnTo>
                    <a:pt x="59187" y="341689"/>
                  </a:lnTo>
                  <a:lnTo>
                    <a:pt x="71025" y="341644"/>
                  </a:lnTo>
                  <a:lnTo>
                    <a:pt x="82863" y="341591"/>
                  </a:lnTo>
                  <a:lnTo>
                    <a:pt x="94700" y="341529"/>
                  </a:lnTo>
                  <a:lnTo>
                    <a:pt x="106538" y="341455"/>
                  </a:lnTo>
                  <a:lnTo>
                    <a:pt x="118375" y="341370"/>
                  </a:lnTo>
                  <a:lnTo>
                    <a:pt x="130213" y="341269"/>
                  </a:lnTo>
                  <a:lnTo>
                    <a:pt x="142051" y="341150"/>
                  </a:lnTo>
                  <a:lnTo>
                    <a:pt x="153888" y="341011"/>
                  </a:lnTo>
                  <a:lnTo>
                    <a:pt x="165726" y="340847"/>
                  </a:lnTo>
                  <a:lnTo>
                    <a:pt x="177563" y="340655"/>
                  </a:lnTo>
                  <a:lnTo>
                    <a:pt x="189401" y="340430"/>
                  </a:lnTo>
                  <a:lnTo>
                    <a:pt x="201239" y="340165"/>
                  </a:lnTo>
                  <a:lnTo>
                    <a:pt x="213076" y="339855"/>
                  </a:lnTo>
                  <a:lnTo>
                    <a:pt x="224914" y="339491"/>
                  </a:lnTo>
                  <a:lnTo>
                    <a:pt x="236751" y="339064"/>
                  </a:lnTo>
                  <a:lnTo>
                    <a:pt x="248589" y="338563"/>
                  </a:lnTo>
                  <a:lnTo>
                    <a:pt x="260427" y="337977"/>
                  </a:lnTo>
                  <a:lnTo>
                    <a:pt x="272264" y="337290"/>
                  </a:lnTo>
                  <a:lnTo>
                    <a:pt x="284102" y="336487"/>
                  </a:lnTo>
                  <a:lnTo>
                    <a:pt x="295939" y="335547"/>
                  </a:lnTo>
                  <a:lnTo>
                    <a:pt x="307777" y="334449"/>
                  </a:lnTo>
                  <a:lnTo>
                    <a:pt x="319614" y="333168"/>
                  </a:lnTo>
                  <a:lnTo>
                    <a:pt x="331452" y="331674"/>
                  </a:lnTo>
                  <a:lnTo>
                    <a:pt x="343290" y="329936"/>
                  </a:lnTo>
                  <a:lnTo>
                    <a:pt x="355127" y="327915"/>
                  </a:lnTo>
                  <a:lnTo>
                    <a:pt x="366965" y="325572"/>
                  </a:lnTo>
                  <a:lnTo>
                    <a:pt x="378802" y="322860"/>
                  </a:lnTo>
                  <a:lnTo>
                    <a:pt x="390640" y="319730"/>
                  </a:lnTo>
                  <a:lnTo>
                    <a:pt x="402478" y="316127"/>
                  </a:lnTo>
                  <a:lnTo>
                    <a:pt x="414315" y="311995"/>
                  </a:lnTo>
                  <a:lnTo>
                    <a:pt x="426153" y="307274"/>
                  </a:lnTo>
                  <a:lnTo>
                    <a:pt x="437990" y="301905"/>
                  </a:lnTo>
                  <a:lnTo>
                    <a:pt x="449828" y="295828"/>
                  </a:lnTo>
                  <a:lnTo>
                    <a:pt x="461666" y="288992"/>
                  </a:lnTo>
                  <a:lnTo>
                    <a:pt x="473503" y="281349"/>
                  </a:lnTo>
                  <a:lnTo>
                    <a:pt x="485341" y="272867"/>
                  </a:lnTo>
                  <a:lnTo>
                    <a:pt x="497178" y="263529"/>
                  </a:lnTo>
                  <a:lnTo>
                    <a:pt x="509016" y="253338"/>
                  </a:lnTo>
                  <a:lnTo>
                    <a:pt x="520854" y="242324"/>
                  </a:lnTo>
                  <a:lnTo>
                    <a:pt x="532691" y="230542"/>
                  </a:lnTo>
                  <a:lnTo>
                    <a:pt x="544529" y="218079"/>
                  </a:lnTo>
                  <a:lnTo>
                    <a:pt x="556366" y="205050"/>
                  </a:lnTo>
                  <a:lnTo>
                    <a:pt x="568204" y="191596"/>
                  </a:lnTo>
                  <a:lnTo>
                    <a:pt x="580042" y="177877"/>
                  </a:lnTo>
                  <a:lnTo>
                    <a:pt x="591879" y="164068"/>
                  </a:lnTo>
                  <a:lnTo>
                    <a:pt x="603717" y="150350"/>
                  </a:lnTo>
                  <a:lnTo>
                    <a:pt x="615554" y="136895"/>
                  </a:lnTo>
                  <a:lnTo>
                    <a:pt x="627392" y="123866"/>
                  </a:lnTo>
                  <a:lnTo>
                    <a:pt x="639229" y="111403"/>
                  </a:lnTo>
                  <a:lnTo>
                    <a:pt x="651067" y="99622"/>
                  </a:lnTo>
                  <a:lnTo>
                    <a:pt x="662905" y="88607"/>
                  </a:lnTo>
                  <a:lnTo>
                    <a:pt x="674742" y="78417"/>
                  </a:lnTo>
                  <a:lnTo>
                    <a:pt x="686580" y="69078"/>
                  </a:lnTo>
                  <a:lnTo>
                    <a:pt x="698417" y="60596"/>
                  </a:lnTo>
                  <a:lnTo>
                    <a:pt x="710255" y="52954"/>
                  </a:lnTo>
                  <a:lnTo>
                    <a:pt x="722093" y="46117"/>
                  </a:lnTo>
                  <a:lnTo>
                    <a:pt x="733930" y="40041"/>
                  </a:lnTo>
                  <a:lnTo>
                    <a:pt x="745768" y="34671"/>
                  </a:lnTo>
                  <a:lnTo>
                    <a:pt x="757605" y="29950"/>
                  </a:lnTo>
                  <a:lnTo>
                    <a:pt x="769443" y="25818"/>
                  </a:lnTo>
                  <a:lnTo>
                    <a:pt x="781281" y="22215"/>
                  </a:lnTo>
                  <a:lnTo>
                    <a:pt x="793118" y="19085"/>
                  </a:lnTo>
                  <a:lnTo>
                    <a:pt x="804956" y="16373"/>
                  </a:lnTo>
                  <a:lnTo>
                    <a:pt x="816793" y="14030"/>
                  </a:lnTo>
                  <a:lnTo>
                    <a:pt x="828631" y="12010"/>
                  </a:lnTo>
                  <a:lnTo>
                    <a:pt x="840469" y="10271"/>
                  </a:lnTo>
                  <a:lnTo>
                    <a:pt x="852306" y="8778"/>
                  </a:lnTo>
                  <a:lnTo>
                    <a:pt x="864144" y="7497"/>
                  </a:lnTo>
                  <a:lnTo>
                    <a:pt x="875981" y="6399"/>
                  </a:lnTo>
                  <a:lnTo>
                    <a:pt x="887819" y="5459"/>
                  </a:lnTo>
                  <a:lnTo>
                    <a:pt x="899657" y="4655"/>
                  </a:lnTo>
                  <a:lnTo>
                    <a:pt x="911494" y="3969"/>
                  </a:lnTo>
                  <a:lnTo>
                    <a:pt x="923332" y="3382"/>
                  </a:lnTo>
                  <a:lnTo>
                    <a:pt x="935169" y="2882"/>
                  </a:lnTo>
                  <a:lnTo>
                    <a:pt x="947007" y="2455"/>
                  </a:lnTo>
                  <a:lnTo>
                    <a:pt x="958844" y="2090"/>
                  </a:lnTo>
                  <a:lnTo>
                    <a:pt x="970682" y="1780"/>
                  </a:lnTo>
                  <a:lnTo>
                    <a:pt x="982520" y="1515"/>
                  </a:lnTo>
                  <a:lnTo>
                    <a:pt x="994357" y="1290"/>
                  </a:lnTo>
                  <a:lnTo>
                    <a:pt x="1006195" y="1098"/>
                  </a:lnTo>
                  <a:lnTo>
                    <a:pt x="1018032" y="935"/>
                  </a:lnTo>
                  <a:lnTo>
                    <a:pt x="1029870" y="795"/>
                  </a:lnTo>
                  <a:lnTo>
                    <a:pt x="1041708" y="677"/>
                  </a:lnTo>
                  <a:lnTo>
                    <a:pt x="1053545" y="576"/>
                  </a:lnTo>
                  <a:lnTo>
                    <a:pt x="1065383" y="490"/>
                  </a:lnTo>
                  <a:lnTo>
                    <a:pt x="1077220" y="417"/>
                  </a:lnTo>
                  <a:lnTo>
                    <a:pt x="1089058" y="355"/>
                  </a:lnTo>
                  <a:lnTo>
                    <a:pt x="1100896" y="302"/>
                  </a:lnTo>
                  <a:lnTo>
                    <a:pt x="1112733" y="257"/>
                  </a:lnTo>
                  <a:lnTo>
                    <a:pt x="1124571" y="218"/>
                  </a:lnTo>
                  <a:lnTo>
                    <a:pt x="1136408" y="186"/>
                  </a:lnTo>
                  <a:lnTo>
                    <a:pt x="1148246" y="158"/>
                  </a:lnTo>
                  <a:lnTo>
                    <a:pt x="1160084" y="134"/>
                  </a:lnTo>
                  <a:lnTo>
                    <a:pt x="1171921" y="114"/>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A3A500">
                  <a:alpha val="100000"/>
                </a:srgbClr>
              </a:solidFill>
              <a:prstDash val="solid"/>
              <a:round/>
            </a:ln>
          </p:spPr>
          <p:txBody>
            <a:bodyPr/>
            <a:lstStyle/>
            <a:p/>
          </p:txBody>
        </p:sp>
        <p:sp>
          <p:nvSpPr>
            <p:cNvPr id="23" name="pl23"/>
            <p:cNvSpPr/>
            <p:nvPr/>
          </p:nvSpPr>
          <p:spPr>
            <a:xfrm>
              <a:off x="2482351" y="4319053"/>
              <a:ext cx="4687686" cy="341717"/>
            </a:xfrm>
            <a:custGeom>
              <a:avLst/>
              <a:pathLst>
                <a:path w="4687686" h="341717">
                  <a:moveTo>
                    <a:pt x="0" y="341717"/>
                  </a:moveTo>
                  <a:lnTo>
                    <a:pt x="11837" y="341697"/>
                  </a:lnTo>
                  <a:lnTo>
                    <a:pt x="23675" y="341673"/>
                  </a:lnTo>
                  <a:lnTo>
                    <a:pt x="35512" y="341645"/>
                  </a:lnTo>
                  <a:lnTo>
                    <a:pt x="47350" y="341612"/>
                  </a:lnTo>
                  <a:lnTo>
                    <a:pt x="59187" y="341574"/>
                  </a:lnTo>
                  <a:lnTo>
                    <a:pt x="71025" y="341529"/>
                  </a:lnTo>
                  <a:lnTo>
                    <a:pt x="82863" y="341476"/>
                  </a:lnTo>
                  <a:lnTo>
                    <a:pt x="94700" y="341414"/>
                  </a:lnTo>
                  <a:lnTo>
                    <a:pt x="106538" y="341341"/>
                  </a:lnTo>
                  <a:lnTo>
                    <a:pt x="118375" y="341255"/>
                  </a:lnTo>
                  <a:lnTo>
                    <a:pt x="130213" y="341154"/>
                  </a:lnTo>
                  <a:lnTo>
                    <a:pt x="142051" y="341035"/>
                  </a:lnTo>
                  <a:lnTo>
                    <a:pt x="153888" y="340896"/>
                  </a:lnTo>
                  <a:lnTo>
                    <a:pt x="165726" y="340733"/>
                  </a:lnTo>
                  <a:lnTo>
                    <a:pt x="177563" y="340541"/>
                  </a:lnTo>
                  <a:lnTo>
                    <a:pt x="189401" y="340315"/>
                  </a:lnTo>
                  <a:lnTo>
                    <a:pt x="201239" y="340051"/>
                  </a:lnTo>
                  <a:lnTo>
                    <a:pt x="213076" y="339740"/>
                  </a:lnTo>
                  <a:lnTo>
                    <a:pt x="224914" y="339376"/>
                  </a:lnTo>
                  <a:lnTo>
                    <a:pt x="236751" y="338949"/>
                  </a:lnTo>
                  <a:lnTo>
                    <a:pt x="248589" y="338449"/>
                  </a:lnTo>
                  <a:lnTo>
                    <a:pt x="260427" y="337862"/>
                  </a:lnTo>
                  <a:lnTo>
                    <a:pt x="272264" y="337175"/>
                  </a:lnTo>
                  <a:lnTo>
                    <a:pt x="284102" y="336372"/>
                  </a:lnTo>
                  <a:lnTo>
                    <a:pt x="295939" y="335432"/>
                  </a:lnTo>
                  <a:lnTo>
                    <a:pt x="307777" y="334334"/>
                  </a:lnTo>
                  <a:lnTo>
                    <a:pt x="319614" y="333053"/>
                  </a:lnTo>
                  <a:lnTo>
                    <a:pt x="331452" y="331559"/>
                  </a:lnTo>
                  <a:lnTo>
                    <a:pt x="343290" y="329821"/>
                  </a:lnTo>
                  <a:lnTo>
                    <a:pt x="355127" y="327801"/>
                  </a:lnTo>
                  <a:lnTo>
                    <a:pt x="366965" y="325457"/>
                  </a:lnTo>
                  <a:lnTo>
                    <a:pt x="378802" y="322746"/>
                  </a:lnTo>
                  <a:lnTo>
                    <a:pt x="390640" y="319615"/>
                  </a:lnTo>
                  <a:lnTo>
                    <a:pt x="402478" y="316013"/>
                  </a:lnTo>
                  <a:lnTo>
                    <a:pt x="414315" y="311881"/>
                  </a:lnTo>
                  <a:lnTo>
                    <a:pt x="426153" y="307160"/>
                  </a:lnTo>
                  <a:lnTo>
                    <a:pt x="437990" y="301790"/>
                  </a:lnTo>
                  <a:lnTo>
                    <a:pt x="449828" y="295714"/>
                  </a:lnTo>
                  <a:lnTo>
                    <a:pt x="461666" y="288877"/>
                  </a:lnTo>
                  <a:lnTo>
                    <a:pt x="473503" y="281234"/>
                  </a:lnTo>
                  <a:lnTo>
                    <a:pt x="485341" y="272752"/>
                  </a:lnTo>
                  <a:lnTo>
                    <a:pt x="497178" y="263414"/>
                  </a:lnTo>
                  <a:lnTo>
                    <a:pt x="509016" y="253223"/>
                  </a:lnTo>
                  <a:lnTo>
                    <a:pt x="520854" y="242209"/>
                  </a:lnTo>
                  <a:lnTo>
                    <a:pt x="532691" y="230427"/>
                  </a:lnTo>
                  <a:lnTo>
                    <a:pt x="544529" y="217965"/>
                  </a:lnTo>
                  <a:lnTo>
                    <a:pt x="556366" y="204936"/>
                  </a:lnTo>
                  <a:lnTo>
                    <a:pt x="568204" y="191481"/>
                  </a:lnTo>
                  <a:lnTo>
                    <a:pt x="580042" y="177762"/>
                  </a:lnTo>
                  <a:lnTo>
                    <a:pt x="591879" y="163954"/>
                  </a:lnTo>
                  <a:lnTo>
                    <a:pt x="603717" y="150235"/>
                  </a:lnTo>
                  <a:lnTo>
                    <a:pt x="615554" y="136780"/>
                  </a:lnTo>
                  <a:lnTo>
                    <a:pt x="627392" y="123751"/>
                  </a:lnTo>
                  <a:lnTo>
                    <a:pt x="639229" y="111289"/>
                  </a:lnTo>
                  <a:lnTo>
                    <a:pt x="651067" y="99507"/>
                  </a:lnTo>
                  <a:lnTo>
                    <a:pt x="662905" y="88493"/>
                  </a:lnTo>
                  <a:lnTo>
                    <a:pt x="674742" y="78302"/>
                  </a:lnTo>
                  <a:lnTo>
                    <a:pt x="686580" y="68964"/>
                  </a:lnTo>
                  <a:lnTo>
                    <a:pt x="698417" y="60482"/>
                  </a:lnTo>
                  <a:lnTo>
                    <a:pt x="710255" y="52839"/>
                  </a:lnTo>
                  <a:lnTo>
                    <a:pt x="722093" y="46002"/>
                  </a:lnTo>
                  <a:lnTo>
                    <a:pt x="733930" y="39926"/>
                  </a:lnTo>
                  <a:lnTo>
                    <a:pt x="745768" y="34557"/>
                  </a:lnTo>
                  <a:lnTo>
                    <a:pt x="757605" y="29836"/>
                  </a:lnTo>
                  <a:lnTo>
                    <a:pt x="769443" y="25703"/>
                  </a:lnTo>
                  <a:lnTo>
                    <a:pt x="781281" y="22101"/>
                  </a:lnTo>
                  <a:lnTo>
                    <a:pt x="793118" y="18971"/>
                  </a:lnTo>
                  <a:lnTo>
                    <a:pt x="804956" y="16259"/>
                  </a:lnTo>
                  <a:lnTo>
                    <a:pt x="816793" y="13915"/>
                  </a:lnTo>
                  <a:lnTo>
                    <a:pt x="828631" y="11895"/>
                  </a:lnTo>
                  <a:lnTo>
                    <a:pt x="840469" y="10157"/>
                  </a:lnTo>
                  <a:lnTo>
                    <a:pt x="852306" y="8663"/>
                  </a:lnTo>
                  <a:lnTo>
                    <a:pt x="864144" y="7382"/>
                  </a:lnTo>
                  <a:lnTo>
                    <a:pt x="875981" y="6284"/>
                  </a:lnTo>
                  <a:lnTo>
                    <a:pt x="887819" y="5344"/>
                  </a:lnTo>
                  <a:lnTo>
                    <a:pt x="899657" y="4541"/>
                  </a:lnTo>
                  <a:lnTo>
                    <a:pt x="911494" y="3854"/>
                  </a:lnTo>
                  <a:lnTo>
                    <a:pt x="923332" y="3267"/>
                  </a:lnTo>
                  <a:lnTo>
                    <a:pt x="935169" y="2767"/>
                  </a:lnTo>
                  <a:lnTo>
                    <a:pt x="947007" y="2340"/>
                  </a:lnTo>
                  <a:lnTo>
                    <a:pt x="958844" y="1976"/>
                  </a:lnTo>
                  <a:lnTo>
                    <a:pt x="970682" y="1665"/>
                  </a:lnTo>
                  <a:lnTo>
                    <a:pt x="982520" y="1401"/>
                  </a:lnTo>
                  <a:lnTo>
                    <a:pt x="994357" y="1175"/>
                  </a:lnTo>
                  <a:lnTo>
                    <a:pt x="1006195" y="983"/>
                  </a:lnTo>
                  <a:lnTo>
                    <a:pt x="1018032" y="820"/>
                  </a:lnTo>
                  <a:lnTo>
                    <a:pt x="1029870" y="681"/>
                  </a:lnTo>
                  <a:lnTo>
                    <a:pt x="1041708" y="562"/>
                  </a:lnTo>
                  <a:lnTo>
                    <a:pt x="1053545" y="461"/>
                  </a:lnTo>
                  <a:lnTo>
                    <a:pt x="1065383" y="375"/>
                  </a:lnTo>
                  <a:lnTo>
                    <a:pt x="1077220" y="302"/>
                  </a:lnTo>
                  <a:lnTo>
                    <a:pt x="1089058" y="240"/>
                  </a:lnTo>
                  <a:lnTo>
                    <a:pt x="1100896" y="187"/>
                  </a:lnTo>
                  <a:lnTo>
                    <a:pt x="1112733" y="142"/>
                  </a:lnTo>
                  <a:lnTo>
                    <a:pt x="1124571" y="104"/>
                  </a:lnTo>
                  <a:lnTo>
                    <a:pt x="1136408" y="71"/>
                  </a:lnTo>
                  <a:lnTo>
                    <a:pt x="1148246" y="43"/>
                  </a:lnTo>
                  <a:lnTo>
                    <a:pt x="1160084" y="20"/>
                  </a:lnTo>
                  <a:lnTo>
                    <a:pt x="1171921" y="0"/>
                  </a:lnTo>
                  <a:lnTo>
                    <a:pt x="1171921" y="0"/>
                  </a:lnTo>
                  <a:lnTo>
                    <a:pt x="1183759" y="20"/>
                  </a:lnTo>
                  <a:lnTo>
                    <a:pt x="1195596" y="43"/>
                  </a:lnTo>
                  <a:lnTo>
                    <a:pt x="1207434" y="71"/>
                  </a:lnTo>
                  <a:lnTo>
                    <a:pt x="1219272" y="104"/>
                  </a:lnTo>
                  <a:lnTo>
                    <a:pt x="1231109" y="142"/>
                  </a:lnTo>
                  <a:lnTo>
                    <a:pt x="1242947" y="187"/>
                  </a:lnTo>
                  <a:lnTo>
                    <a:pt x="1254784" y="240"/>
                  </a:lnTo>
                  <a:lnTo>
                    <a:pt x="1266622" y="302"/>
                  </a:lnTo>
                  <a:lnTo>
                    <a:pt x="1278459" y="375"/>
                  </a:lnTo>
                  <a:lnTo>
                    <a:pt x="1290297" y="461"/>
                  </a:lnTo>
                  <a:lnTo>
                    <a:pt x="1302135" y="562"/>
                  </a:lnTo>
                  <a:lnTo>
                    <a:pt x="1313972" y="681"/>
                  </a:lnTo>
                  <a:lnTo>
                    <a:pt x="1325810" y="820"/>
                  </a:lnTo>
                  <a:lnTo>
                    <a:pt x="1337647" y="983"/>
                  </a:lnTo>
                  <a:lnTo>
                    <a:pt x="1349485" y="1175"/>
                  </a:lnTo>
                  <a:lnTo>
                    <a:pt x="1361323" y="1401"/>
                  </a:lnTo>
                  <a:lnTo>
                    <a:pt x="1373160" y="1665"/>
                  </a:lnTo>
                  <a:lnTo>
                    <a:pt x="1384998" y="1976"/>
                  </a:lnTo>
                  <a:lnTo>
                    <a:pt x="1396835" y="2340"/>
                  </a:lnTo>
                  <a:lnTo>
                    <a:pt x="1408673" y="2767"/>
                  </a:lnTo>
                  <a:lnTo>
                    <a:pt x="1420511" y="3267"/>
                  </a:lnTo>
                  <a:lnTo>
                    <a:pt x="1432348" y="3854"/>
                  </a:lnTo>
                  <a:lnTo>
                    <a:pt x="1444186" y="4541"/>
                  </a:lnTo>
                  <a:lnTo>
                    <a:pt x="1456023" y="5344"/>
                  </a:lnTo>
                  <a:lnTo>
                    <a:pt x="1467861" y="6284"/>
                  </a:lnTo>
                  <a:lnTo>
                    <a:pt x="1479699" y="7382"/>
                  </a:lnTo>
                  <a:lnTo>
                    <a:pt x="1491536" y="8663"/>
                  </a:lnTo>
                  <a:lnTo>
                    <a:pt x="1503374" y="10157"/>
                  </a:lnTo>
                  <a:lnTo>
                    <a:pt x="1515211" y="11895"/>
                  </a:lnTo>
                  <a:lnTo>
                    <a:pt x="1527049" y="13915"/>
                  </a:lnTo>
                  <a:lnTo>
                    <a:pt x="1538887" y="16259"/>
                  </a:lnTo>
                  <a:lnTo>
                    <a:pt x="1550724" y="18971"/>
                  </a:lnTo>
                  <a:lnTo>
                    <a:pt x="1562562" y="22101"/>
                  </a:lnTo>
                  <a:lnTo>
                    <a:pt x="1574399" y="25703"/>
                  </a:lnTo>
                  <a:lnTo>
                    <a:pt x="1586237" y="29836"/>
                  </a:lnTo>
                  <a:lnTo>
                    <a:pt x="1598074" y="34557"/>
                  </a:lnTo>
                  <a:lnTo>
                    <a:pt x="1609912" y="39926"/>
                  </a:lnTo>
                  <a:lnTo>
                    <a:pt x="1621750" y="46002"/>
                  </a:lnTo>
                  <a:lnTo>
                    <a:pt x="1633587" y="52839"/>
                  </a:lnTo>
                  <a:lnTo>
                    <a:pt x="1645425" y="60482"/>
                  </a:lnTo>
                  <a:lnTo>
                    <a:pt x="1657262" y="68964"/>
                  </a:lnTo>
                  <a:lnTo>
                    <a:pt x="1669100" y="78302"/>
                  </a:lnTo>
                  <a:lnTo>
                    <a:pt x="1680938" y="88493"/>
                  </a:lnTo>
                  <a:lnTo>
                    <a:pt x="1692775" y="99507"/>
                  </a:lnTo>
                  <a:lnTo>
                    <a:pt x="1704613" y="111289"/>
                  </a:lnTo>
                  <a:lnTo>
                    <a:pt x="1716450" y="123751"/>
                  </a:lnTo>
                  <a:lnTo>
                    <a:pt x="1728288" y="136780"/>
                  </a:lnTo>
                  <a:lnTo>
                    <a:pt x="1740126" y="150235"/>
                  </a:lnTo>
                  <a:lnTo>
                    <a:pt x="1751963" y="163954"/>
                  </a:lnTo>
                  <a:lnTo>
                    <a:pt x="1763801" y="177762"/>
                  </a:lnTo>
                  <a:lnTo>
                    <a:pt x="1775638" y="191481"/>
                  </a:lnTo>
                  <a:lnTo>
                    <a:pt x="1787476" y="204936"/>
                  </a:lnTo>
                  <a:lnTo>
                    <a:pt x="1799314" y="217965"/>
                  </a:lnTo>
                  <a:lnTo>
                    <a:pt x="1811151" y="230427"/>
                  </a:lnTo>
                  <a:lnTo>
                    <a:pt x="1822989" y="242209"/>
                  </a:lnTo>
                  <a:lnTo>
                    <a:pt x="1834826" y="253223"/>
                  </a:lnTo>
                  <a:lnTo>
                    <a:pt x="1846664" y="263414"/>
                  </a:lnTo>
                  <a:lnTo>
                    <a:pt x="1858502" y="272752"/>
                  </a:lnTo>
                  <a:lnTo>
                    <a:pt x="1870339" y="281234"/>
                  </a:lnTo>
                  <a:lnTo>
                    <a:pt x="1882177" y="288877"/>
                  </a:lnTo>
                  <a:lnTo>
                    <a:pt x="1894014" y="295714"/>
                  </a:lnTo>
                  <a:lnTo>
                    <a:pt x="1905852" y="301790"/>
                  </a:lnTo>
                  <a:lnTo>
                    <a:pt x="1917689" y="307160"/>
                  </a:lnTo>
                  <a:lnTo>
                    <a:pt x="1929527" y="311881"/>
                  </a:lnTo>
                  <a:lnTo>
                    <a:pt x="1941365" y="316013"/>
                  </a:lnTo>
                  <a:lnTo>
                    <a:pt x="1953202" y="319615"/>
                  </a:lnTo>
                  <a:lnTo>
                    <a:pt x="1965040" y="322746"/>
                  </a:lnTo>
                  <a:lnTo>
                    <a:pt x="1976877" y="325457"/>
                  </a:lnTo>
                  <a:lnTo>
                    <a:pt x="1988715" y="327801"/>
                  </a:lnTo>
                  <a:lnTo>
                    <a:pt x="2000553" y="329821"/>
                  </a:lnTo>
                  <a:lnTo>
                    <a:pt x="2012390" y="331559"/>
                  </a:lnTo>
                  <a:lnTo>
                    <a:pt x="2024228" y="333053"/>
                  </a:lnTo>
                  <a:lnTo>
                    <a:pt x="2036065" y="334334"/>
                  </a:lnTo>
                  <a:lnTo>
                    <a:pt x="2047903" y="335432"/>
                  </a:lnTo>
                  <a:lnTo>
                    <a:pt x="2059741" y="336372"/>
                  </a:lnTo>
                  <a:lnTo>
                    <a:pt x="2071578" y="337175"/>
                  </a:lnTo>
                  <a:lnTo>
                    <a:pt x="2083416" y="337862"/>
                  </a:lnTo>
                  <a:lnTo>
                    <a:pt x="2095253" y="338449"/>
                  </a:lnTo>
                  <a:lnTo>
                    <a:pt x="2107091" y="338949"/>
                  </a:lnTo>
                  <a:lnTo>
                    <a:pt x="2118929" y="339376"/>
                  </a:lnTo>
                  <a:lnTo>
                    <a:pt x="2130766" y="339740"/>
                  </a:lnTo>
                  <a:lnTo>
                    <a:pt x="2142604" y="340051"/>
                  </a:lnTo>
                  <a:lnTo>
                    <a:pt x="2154441" y="340315"/>
                  </a:lnTo>
                  <a:lnTo>
                    <a:pt x="2166279" y="340541"/>
                  </a:lnTo>
                  <a:lnTo>
                    <a:pt x="2178117" y="340733"/>
                  </a:lnTo>
                  <a:lnTo>
                    <a:pt x="2189954" y="340896"/>
                  </a:lnTo>
                  <a:lnTo>
                    <a:pt x="2201792" y="341035"/>
                  </a:lnTo>
                  <a:lnTo>
                    <a:pt x="2213629" y="341154"/>
                  </a:lnTo>
                  <a:lnTo>
                    <a:pt x="2225467" y="341255"/>
                  </a:lnTo>
                  <a:lnTo>
                    <a:pt x="2237304" y="341341"/>
                  </a:lnTo>
                  <a:lnTo>
                    <a:pt x="2249142" y="341414"/>
                  </a:lnTo>
                  <a:lnTo>
                    <a:pt x="2260980" y="341476"/>
                  </a:lnTo>
                  <a:lnTo>
                    <a:pt x="2272817" y="341529"/>
                  </a:lnTo>
                  <a:lnTo>
                    <a:pt x="2284655" y="341574"/>
                  </a:lnTo>
                  <a:lnTo>
                    <a:pt x="2296492" y="341612"/>
                  </a:lnTo>
                  <a:lnTo>
                    <a:pt x="2308330" y="341645"/>
                  </a:lnTo>
                  <a:lnTo>
                    <a:pt x="2320168" y="341673"/>
                  </a:lnTo>
                  <a:lnTo>
                    <a:pt x="2332005" y="341697"/>
                  </a:lnTo>
                  <a:lnTo>
                    <a:pt x="2343843" y="341717"/>
                  </a:lnTo>
                  <a:lnTo>
                    <a:pt x="2343843" y="341717"/>
                  </a:lnTo>
                  <a:lnTo>
                    <a:pt x="2355680" y="341697"/>
                  </a:lnTo>
                  <a:lnTo>
                    <a:pt x="2367518" y="341673"/>
                  </a:lnTo>
                  <a:lnTo>
                    <a:pt x="2379356" y="341645"/>
                  </a:lnTo>
                  <a:lnTo>
                    <a:pt x="2391193" y="341612"/>
                  </a:lnTo>
                  <a:lnTo>
                    <a:pt x="2403031" y="341574"/>
                  </a:lnTo>
                  <a:lnTo>
                    <a:pt x="2414868" y="341529"/>
                  </a:lnTo>
                  <a:lnTo>
                    <a:pt x="2426706" y="341476"/>
                  </a:lnTo>
                  <a:lnTo>
                    <a:pt x="2438544" y="341414"/>
                  </a:lnTo>
                  <a:lnTo>
                    <a:pt x="2450381" y="341341"/>
                  </a:lnTo>
                  <a:lnTo>
                    <a:pt x="2462219" y="341255"/>
                  </a:lnTo>
                  <a:lnTo>
                    <a:pt x="2474056" y="341154"/>
                  </a:lnTo>
                  <a:lnTo>
                    <a:pt x="2485894" y="341035"/>
                  </a:lnTo>
                  <a:lnTo>
                    <a:pt x="2497732" y="340896"/>
                  </a:lnTo>
                  <a:lnTo>
                    <a:pt x="2509569" y="340733"/>
                  </a:lnTo>
                  <a:lnTo>
                    <a:pt x="2521407" y="340541"/>
                  </a:lnTo>
                  <a:lnTo>
                    <a:pt x="2533244" y="340315"/>
                  </a:lnTo>
                  <a:lnTo>
                    <a:pt x="2545082" y="340051"/>
                  </a:lnTo>
                  <a:lnTo>
                    <a:pt x="2556919" y="339740"/>
                  </a:lnTo>
                  <a:lnTo>
                    <a:pt x="2568757" y="339376"/>
                  </a:lnTo>
                  <a:lnTo>
                    <a:pt x="2580595" y="338949"/>
                  </a:lnTo>
                  <a:lnTo>
                    <a:pt x="2592432" y="338449"/>
                  </a:lnTo>
                  <a:lnTo>
                    <a:pt x="2604270" y="337862"/>
                  </a:lnTo>
                  <a:lnTo>
                    <a:pt x="2616107" y="337175"/>
                  </a:lnTo>
                  <a:lnTo>
                    <a:pt x="2627945" y="336372"/>
                  </a:lnTo>
                  <a:lnTo>
                    <a:pt x="2639783" y="335432"/>
                  </a:lnTo>
                  <a:lnTo>
                    <a:pt x="2651620" y="334334"/>
                  </a:lnTo>
                  <a:lnTo>
                    <a:pt x="2663458" y="333053"/>
                  </a:lnTo>
                  <a:lnTo>
                    <a:pt x="2675295" y="331559"/>
                  </a:lnTo>
                  <a:lnTo>
                    <a:pt x="2687133" y="329821"/>
                  </a:lnTo>
                  <a:lnTo>
                    <a:pt x="2698971" y="327801"/>
                  </a:lnTo>
                  <a:lnTo>
                    <a:pt x="2710808" y="325457"/>
                  </a:lnTo>
                  <a:lnTo>
                    <a:pt x="2722646" y="322746"/>
                  </a:lnTo>
                  <a:lnTo>
                    <a:pt x="2734483" y="319615"/>
                  </a:lnTo>
                  <a:lnTo>
                    <a:pt x="2746321" y="316013"/>
                  </a:lnTo>
                  <a:lnTo>
                    <a:pt x="2758159" y="311881"/>
                  </a:lnTo>
                  <a:lnTo>
                    <a:pt x="2769996" y="307160"/>
                  </a:lnTo>
                  <a:lnTo>
                    <a:pt x="2781834" y="301790"/>
                  </a:lnTo>
                  <a:lnTo>
                    <a:pt x="2793671" y="295714"/>
                  </a:lnTo>
                  <a:lnTo>
                    <a:pt x="2805509" y="288877"/>
                  </a:lnTo>
                  <a:lnTo>
                    <a:pt x="2817347" y="281234"/>
                  </a:lnTo>
                  <a:lnTo>
                    <a:pt x="2829184" y="272752"/>
                  </a:lnTo>
                  <a:lnTo>
                    <a:pt x="2841022" y="263414"/>
                  </a:lnTo>
                  <a:lnTo>
                    <a:pt x="2852859" y="253223"/>
                  </a:lnTo>
                  <a:lnTo>
                    <a:pt x="2864697" y="242209"/>
                  </a:lnTo>
                  <a:lnTo>
                    <a:pt x="2876534" y="230427"/>
                  </a:lnTo>
                  <a:lnTo>
                    <a:pt x="2888372" y="217965"/>
                  </a:lnTo>
                  <a:lnTo>
                    <a:pt x="2900210" y="204936"/>
                  </a:lnTo>
                  <a:lnTo>
                    <a:pt x="2912047" y="191481"/>
                  </a:lnTo>
                  <a:lnTo>
                    <a:pt x="2923885" y="177762"/>
                  </a:lnTo>
                  <a:lnTo>
                    <a:pt x="2935722" y="163954"/>
                  </a:lnTo>
                  <a:lnTo>
                    <a:pt x="2947560" y="150235"/>
                  </a:lnTo>
                  <a:lnTo>
                    <a:pt x="2959398" y="136780"/>
                  </a:lnTo>
                  <a:lnTo>
                    <a:pt x="2971235" y="123751"/>
                  </a:lnTo>
                  <a:lnTo>
                    <a:pt x="2983073" y="111289"/>
                  </a:lnTo>
                  <a:lnTo>
                    <a:pt x="2994910" y="99507"/>
                  </a:lnTo>
                  <a:lnTo>
                    <a:pt x="3006748" y="88493"/>
                  </a:lnTo>
                  <a:lnTo>
                    <a:pt x="3018586" y="78302"/>
                  </a:lnTo>
                  <a:lnTo>
                    <a:pt x="3030423" y="68964"/>
                  </a:lnTo>
                  <a:lnTo>
                    <a:pt x="3042261" y="60482"/>
                  </a:lnTo>
                  <a:lnTo>
                    <a:pt x="3054098" y="52839"/>
                  </a:lnTo>
                  <a:lnTo>
                    <a:pt x="3065936" y="46002"/>
                  </a:lnTo>
                  <a:lnTo>
                    <a:pt x="3077774" y="39926"/>
                  </a:lnTo>
                  <a:lnTo>
                    <a:pt x="3089611" y="34557"/>
                  </a:lnTo>
                  <a:lnTo>
                    <a:pt x="3101449" y="29836"/>
                  </a:lnTo>
                  <a:lnTo>
                    <a:pt x="3113286" y="25703"/>
                  </a:lnTo>
                  <a:lnTo>
                    <a:pt x="3125124" y="22101"/>
                  </a:lnTo>
                  <a:lnTo>
                    <a:pt x="3136962" y="18971"/>
                  </a:lnTo>
                  <a:lnTo>
                    <a:pt x="3148799" y="16259"/>
                  </a:lnTo>
                  <a:lnTo>
                    <a:pt x="3160637" y="13915"/>
                  </a:lnTo>
                  <a:lnTo>
                    <a:pt x="3172474" y="11895"/>
                  </a:lnTo>
                  <a:lnTo>
                    <a:pt x="3184312" y="10157"/>
                  </a:lnTo>
                  <a:lnTo>
                    <a:pt x="3196149" y="8663"/>
                  </a:lnTo>
                  <a:lnTo>
                    <a:pt x="3207987" y="7382"/>
                  </a:lnTo>
                  <a:lnTo>
                    <a:pt x="3219825" y="6284"/>
                  </a:lnTo>
                  <a:lnTo>
                    <a:pt x="3231662" y="5344"/>
                  </a:lnTo>
                  <a:lnTo>
                    <a:pt x="3243500" y="4541"/>
                  </a:lnTo>
                  <a:lnTo>
                    <a:pt x="3255337" y="3854"/>
                  </a:lnTo>
                  <a:lnTo>
                    <a:pt x="3267175" y="3267"/>
                  </a:lnTo>
                  <a:lnTo>
                    <a:pt x="3279013" y="2767"/>
                  </a:lnTo>
                  <a:lnTo>
                    <a:pt x="3290850" y="2340"/>
                  </a:lnTo>
                  <a:lnTo>
                    <a:pt x="3302688" y="1976"/>
                  </a:lnTo>
                  <a:lnTo>
                    <a:pt x="3314525" y="1665"/>
                  </a:lnTo>
                  <a:lnTo>
                    <a:pt x="3326363" y="1401"/>
                  </a:lnTo>
                  <a:lnTo>
                    <a:pt x="3338201" y="1175"/>
                  </a:lnTo>
                  <a:lnTo>
                    <a:pt x="3350038" y="983"/>
                  </a:lnTo>
                  <a:lnTo>
                    <a:pt x="3361876" y="820"/>
                  </a:lnTo>
                  <a:lnTo>
                    <a:pt x="3373713" y="681"/>
                  </a:lnTo>
                  <a:lnTo>
                    <a:pt x="3385551" y="562"/>
                  </a:lnTo>
                  <a:lnTo>
                    <a:pt x="3397389" y="461"/>
                  </a:lnTo>
                  <a:lnTo>
                    <a:pt x="3409226" y="375"/>
                  </a:lnTo>
                  <a:lnTo>
                    <a:pt x="3421064" y="302"/>
                  </a:lnTo>
                  <a:lnTo>
                    <a:pt x="3432901" y="240"/>
                  </a:lnTo>
                  <a:lnTo>
                    <a:pt x="3444739" y="187"/>
                  </a:lnTo>
                  <a:lnTo>
                    <a:pt x="3456576" y="142"/>
                  </a:lnTo>
                  <a:lnTo>
                    <a:pt x="3468414" y="104"/>
                  </a:lnTo>
                  <a:lnTo>
                    <a:pt x="3480252" y="71"/>
                  </a:lnTo>
                  <a:lnTo>
                    <a:pt x="3492089" y="43"/>
                  </a:lnTo>
                  <a:lnTo>
                    <a:pt x="3503927" y="20"/>
                  </a:lnTo>
                  <a:lnTo>
                    <a:pt x="3515764" y="0"/>
                  </a:lnTo>
                  <a:lnTo>
                    <a:pt x="3515764" y="0"/>
                  </a:lnTo>
                  <a:lnTo>
                    <a:pt x="3527602" y="20"/>
                  </a:lnTo>
                  <a:lnTo>
                    <a:pt x="3539440" y="43"/>
                  </a:lnTo>
                  <a:lnTo>
                    <a:pt x="3551277" y="71"/>
                  </a:lnTo>
                  <a:lnTo>
                    <a:pt x="3563115" y="104"/>
                  </a:lnTo>
                  <a:lnTo>
                    <a:pt x="3574952" y="142"/>
                  </a:lnTo>
                  <a:lnTo>
                    <a:pt x="3586790" y="187"/>
                  </a:lnTo>
                  <a:lnTo>
                    <a:pt x="3598628" y="240"/>
                  </a:lnTo>
                  <a:lnTo>
                    <a:pt x="3610465" y="302"/>
                  </a:lnTo>
                  <a:lnTo>
                    <a:pt x="3622303" y="375"/>
                  </a:lnTo>
                  <a:lnTo>
                    <a:pt x="3634140" y="461"/>
                  </a:lnTo>
                  <a:lnTo>
                    <a:pt x="3645978" y="562"/>
                  </a:lnTo>
                  <a:lnTo>
                    <a:pt x="3657816" y="681"/>
                  </a:lnTo>
                  <a:lnTo>
                    <a:pt x="3669653" y="820"/>
                  </a:lnTo>
                  <a:lnTo>
                    <a:pt x="3681491" y="983"/>
                  </a:lnTo>
                  <a:lnTo>
                    <a:pt x="3693328" y="1175"/>
                  </a:lnTo>
                  <a:lnTo>
                    <a:pt x="3705166" y="1401"/>
                  </a:lnTo>
                  <a:lnTo>
                    <a:pt x="3717004" y="1665"/>
                  </a:lnTo>
                  <a:lnTo>
                    <a:pt x="3728841" y="1976"/>
                  </a:lnTo>
                  <a:lnTo>
                    <a:pt x="3740679" y="2340"/>
                  </a:lnTo>
                  <a:lnTo>
                    <a:pt x="3752516" y="2767"/>
                  </a:lnTo>
                  <a:lnTo>
                    <a:pt x="3764354" y="3267"/>
                  </a:lnTo>
                  <a:lnTo>
                    <a:pt x="3776191" y="3854"/>
                  </a:lnTo>
                  <a:lnTo>
                    <a:pt x="3788029" y="4541"/>
                  </a:lnTo>
                  <a:lnTo>
                    <a:pt x="3799867" y="5344"/>
                  </a:lnTo>
                  <a:lnTo>
                    <a:pt x="3811704" y="6284"/>
                  </a:lnTo>
                  <a:lnTo>
                    <a:pt x="3823542" y="7382"/>
                  </a:lnTo>
                  <a:lnTo>
                    <a:pt x="3835379" y="8663"/>
                  </a:lnTo>
                  <a:lnTo>
                    <a:pt x="3847217" y="10157"/>
                  </a:lnTo>
                  <a:lnTo>
                    <a:pt x="3859055" y="11895"/>
                  </a:lnTo>
                  <a:lnTo>
                    <a:pt x="3870892" y="13915"/>
                  </a:lnTo>
                  <a:lnTo>
                    <a:pt x="3882730" y="16259"/>
                  </a:lnTo>
                  <a:lnTo>
                    <a:pt x="3894567" y="18971"/>
                  </a:lnTo>
                  <a:lnTo>
                    <a:pt x="3906405" y="22101"/>
                  </a:lnTo>
                  <a:lnTo>
                    <a:pt x="3918243" y="25703"/>
                  </a:lnTo>
                  <a:lnTo>
                    <a:pt x="3930080" y="29836"/>
                  </a:lnTo>
                  <a:lnTo>
                    <a:pt x="3941918" y="34557"/>
                  </a:lnTo>
                  <a:lnTo>
                    <a:pt x="3953755" y="39926"/>
                  </a:lnTo>
                  <a:lnTo>
                    <a:pt x="3965593" y="46002"/>
                  </a:lnTo>
                  <a:lnTo>
                    <a:pt x="3977431" y="52839"/>
                  </a:lnTo>
                  <a:lnTo>
                    <a:pt x="3989268" y="60482"/>
                  </a:lnTo>
                  <a:lnTo>
                    <a:pt x="4001106" y="68964"/>
                  </a:lnTo>
                  <a:lnTo>
                    <a:pt x="4012943" y="78302"/>
                  </a:lnTo>
                  <a:lnTo>
                    <a:pt x="4024781" y="88493"/>
                  </a:lnTo>
                  <a:lnTo>
                    <a:pt x="4036619" y="99507"/>
                  </a:lnTo>
                  <a:lnTo>
                    <a:pt x="4048456" y="111289"/>
                  </a:lnTo>
                  <a:lnTo>
                    <a:pt x="4060294" y="123751"/>
                  </a:lnTo>
                  <a:lnTo>
                    <a:pt x="4072131" y="136780"/>
                  </a:lnTo>
                  <a:lnTo>
                    <a:pt x="4083969" y="150235"/>
                  </a:lnTo>
                  <a:lnTo>
                    <a:pt x="4095806" y="163954"/>
                  </a:lnTo>
                  <a:lnTo>
                    <a:pt x="4107644" y="177762"/>
                  </a:lnTo>
                  <a:lnTo>
                    <a:pt x="4119482" y="191481"/>
                  </a:lnTo>
                  <a:lnTo>
                    <a:pt x="4131319" y="204936"/>
                  </a:lnTo>
                  <a:lnTo>
                    <a:pt x="4143157" y="217965"/>
                  </a:lnTo>
                  <a:lnTo>
                    <a:pt x="4154994" y="230427"/>
                  </a:lnTo>
                  <a:lnTo>
                    <a:pt x="4166832" y="242209"/>
                  </a:lnTo>
                  <a:lnTo>
                    <a:pt x="4178670" y="253223"/>
                  </a:lnTo>
                  <a:lnTo>
                    <a:pt x="4190507" y="263414"/>
                  </a:lnTo>
                  <a:lnTo>
                    <a:pt x="4202345" y="272752"/>
                  </a:lnTo>
                  <a:lnTo>
                    <a:pt x="4214182" y="281234"/>
                  </a:lnTo>
                  <a:lnTo>
                    <a:pt x="4226020" y="288877"/>
                  </a:lnTo>
                  <a:lnTo>
                    <a:pt x="4237858" y="295714"/>
                  </a:lnTo>
                  <a:lnTo>
                    <a:pt x="4249695" y="301790"/>
                  </a:lnTo>
                  <a:lnTo>
                    <a:pt x="4261533" y="307160"/>
                  </a:lnTo>
                  <a:lnTo>
                    <a:pt x="4273370" y="311881"/>
                  </a:lnTo>
                  <a:lnTo>
                    <a:pt x="4285208" y="316013"/>
                  </a:lnTo>
                  <a:lnTo>
                    <a:pt x="4297046" y="319615"/>
                  </a:lnTo>
                  <a:lnTo>
                    <a:pt x="4308883" y="322746"/>
                  </a:lnTo>
                  <a:lnTo>
                    <a:pt x="4320721" y="325457"/>
                  </a:lnTo>
                  <a:lnTo>
                    <a:pt x="4332558" y="327801"/>
                  </a:lnTo>
                  <a:lnTo>
                    <a:pt x="4344396" y="329821"/>
                  </a:lnTo>
                  <a:lnTo>
                    <a:pt x="4356234" y="331559"/>
                  </a:lnTo>
                  <a:lnTo>
                    <a:pt x="4368071" y="333053"/>
                  </a:lnTo>
                  <a:lnTo>
                    <a:pt x="4379909" y="334334"/>
                  </a:lnTo>
                  <a:lnTo>
                    <a:pt x="4391746" y="335432"/>
                  </a:lnTo>
                  <a:lnTo>
                    <a:pt x="4403584" y="336372"/>
                  </a:lnTo>
                  <a:lnTo>
                    <a:pt x="4415421" y="337175"/>
                  </a:lnTo>
                  <a:lnTo>
                    <a:pt x="4427259" y="337862"/>
                  </a:lnTo>
                  <a:lnTo>
                    <a:pt x="4439097" y="338449"/>
                  </a:lnTo>
                  <a:lnTo>
                    <a:pt x="4450934" y="338949"/>
                  </a:lnTo>
                  <a:lnTo>
                    <a:pt x="4462772" y="339376"/>
                  </a:lnTo>
                  <a:lnTo>
                    <a:pt x="4474609" y="339740"/>
                  </a:lnTo>
                  <a:lnTo>
                    <a:pt x="4486447" y="340051"/>
                  </a:lnTo>
                  <a:lnTo>
                    <a:pt x="4498285" y="340315"/>
                  </a:lnTo>
                  <a:lnTo>
                    <a:pt x="4510122" y="340541"/>
                  </a:lnTo>
                  <a:lnTo>
                    <a:pt x="4521960" y="340733"/>
                  </a:lnTo>
                  <a:lnTo>
                    <a:pt x="4533797" y="340896"/>
                  </a:lnTo>
                  <a:lnTo>
                    <a:pt x="4545635" y="341035"/>
                  </a:lnTo>
                  <a:lnTo>
                    <a:pt x="4557473" y="341154"/>
                  </a:lnTo>
                  <a:lnTo>
                    <a:pt x="4569310" y="341255"/>
                  </a:lnTo>
                  <a:lnTo>
                    <a:pt x="4581148" y="341341"/>
                  </a:lnTo>
                  <a:lnTo>
                    <a:pt x="4592985" y="341414"/>
                  </a:lnTo>
                  <a:lnTo>
                    <a:pt x="4604823" y="341476"/>
                  </a:lnTo>
                  <a:lnTo>
                    <a:pt x="4616661" y="341529"/>
                  </a:lnTo>
                  <a:lnTo>
                    <a:pt x="4628498" y="341574"/>
                  </a:lnTo>
                  <a:lnTo>
                    <a:pt x="4640336" y="341612"/>
                  </a:lnTo>
                  <a:lnTo>
                    <a:pt x="4652173" y="341645"/>
                  </a:lnTo>
                  <a:lnTo>
                    <a:pt x="4664011" y="341673"/>
                  </a:lnTo>
                  <a:lnTo>
                    <a:pt x="4675849" y="341697"/>
                  </a:lnTo>
                  <a:lnTo>
                    <a:pt x="4687686" y="341717"/>
                  </a:lnTo>
                </a:path>
              </a:pathLst>
            </a:custGeom>
            <a:ln w="40651" cap="flat">
              <a:solidFill>
                <a:srgbClr val="6BB100">
                  <a:alpha val="100000"/>
                </a:srgbClr>
              </a:solidFill>
              <a:prstDash val="solid"/>
              <a:round/>
            </a:ln>
          </p:spPr>
          <p:txBody>
            <a:bodyPr/>
            <a:lstStyle/>
            <a:p/>
          </p:txBody>
        </p:sp>
        <p:sp>
          <p:nvSpPr>
            <p:cNvPr id="24" name="pl24"/>
            <p:cNvSpPr/>
            <p:nvPr/>
          </p:nvSpPr>
          <p:spPr>
            <a:xfrm>
              <a:off x="2482351" y="5002832"/>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A38">
                  <a:alpha val="100000"/>
                </a:srgbClr>
              </a:solidFill>
              <a:prstDash val="solid"/>
              <a:round/>
            </a:ln>
          </p:spPr>
          <p:txBody>
            <a:bodyPr/>
            <a:lstStyle/>
            <a:p/>
          </p:txBody>
        </p:sp>
        <p:sp>
          <p:nvSpPr>
            <p:cNvPr id="25" name="pl25"/>
            <p:cNvSpPr/>
            <p:nvPr/>
          </p:nvSpPr>
          <p:spPr>
            <a:xfrm>
              <a:off x="2482351" y="1583367"/>
              <a:ext cx="4687686" cy="341946"/>
            </a:xfrm>
            <a:custGeom>
              <a:avLst/>
              <a:pathLst>
                <a:path w="4687686" h="341946">
                  <a:moveTo>
                    <a:pt x="0" y="341946"/>
                  </a:moveTo>
                  <a:lnTo>
                    <a:pt x="11837" y="341946"/>
                  </a:lnTo>
                  <a:lnTo>
                    <a:pt x="23675" y="341946"/>
                  </a:lnTo>
                  <a:lnTo>
                    <a:pt x="35512" y="341946"/>
                  </a:lnTo>
                  <a:lnTo>
                    <a:pt x="47350" y="341946"/>
                  </a:lnTo>
                  <a:lnTo>
                    <a:pt x="59187" y="341946"/>
                  </a:lnTo>
                  <a:lnTo>
                    <a:pt x="71025" y="341946"/>
                  </a:lnTo>
                  <a:lnTo>
                    <a:pt x="82863" y="341946"/>
                  </a:lnTo>
                  <a:lnTo>
                    <a:pt x="94700" y="341946"/>
                  </a:lnTo>
                  <a:lnTo>
                    <a:pt x="106538" y="341946"/>
                  </a:lnTo>
                  <a:lnTo>
                    <a:pt x="118375" y="341946"/>
                  </a:lnTo>
                  <a:lnTo>
                    <a:pt x="130213" y="341946"/>
                  </a:lnTo>
                  <a:lnTo>
                    <a:pt x="142051" y="341946"/>
                  </a:lnTo>
                  <a:lnTo>
                    <a:pt x="153888" y="341946"/>
                  </a:lnTo>
                  <a:lnTo>
                    <a:pt x="165726" y="341946"/>
                  </a:lnTo>
                  <a:lnTo>
                    <a:pt x="177563" y="341946"/>
                  </a:lnTo>
                  <a:lnTo>
                    <a:pt x="189401" y="341946"/>
                  </a:lnTo>
                  <a:lnTo>
                    <a:pt x="201239" y="341946"/>
                  </a:lnTo>
                  <a:lnTo>
                    <a:pt x="213076" y="341946"/>
                  </a:lnTo>
                  <a:lnTo>
                    <a:pt x="224914" y="341946"/>
                  </a:lnTo>
                  <a:lnTo>
                    <a:pt x="236751" y="341946"/>
                  </a:lnTo>
                  <a:lnTo>
                    <a:pt x="248589" y="341946"/>
                  </a:lnTo>
                  <a:lnTo>
                    <a:pt x="260427" y="341946"/>
                  </a:lnTo>
                  <a:lnTo>
                    <a:pt x="272264" y="341946"/>
                  </a:lnTo>
                  <a:lnTo>
                    <a:pt x="284102" y="341946"/>
                  </a:lnTo>
                  <a:lnTo>
                    <a:pt x="295939" y="341946"/>
                  </a:lnTo>
                  <a:lnTo>
                    <a:pt x="307777" y="341946"/>
                  </a:lnTo>
                  <a:lnTo>
                    <a:pt x="319614" y="341946"/>
                  </a:lnTo>
                  <a:lnTo>
                    <a:pt x="331452" y="341946"/>
                  </a:lnTo>
                  <a:lnTo>
                    <a:pt x="343290" y="341946"/>
                  </a:lnTo>
                  <a:lnTo>
                    <a:pt x="355127" y="341946"/>
                  </a:lnTo>
                  <a:lnTo>
                    <a:pt x="366965" y="341946"/>
                  </a:lnTo>
                  <a:lnTo>
                    <a:pt x="378802" y="341946"/>
                  </a:lnTo>
                  <a:lnTo>
                    <a:pt x="390640" y="341946"/>
                  </a:lnTo>
                  <a:lnTo>
                    <a:pt x="402478" y="341946"/>
                  </a:lnTo>
                  <a:lnTo>
                    <a:pt x="414315" y="341946"/>
                  </a:lnTo>
                  <a:lnTo>
                    <a:pt x="426153" y="341946"/>
                  </a:lnTo>
                  <a:lnTo>
                    <a:pt x="437990" y="341946"/>
                  </a:lnTo>
                  <a:lnTo>
                    <a:pt x="449828" y="341946"/>
                  </a:lnTo>
                  <a:lnTo>
                    <a:pt x="461666" y="341946"/>
                  </a:lnTo>
                  <a:lnTo>
                    <a:pt x="473503" y="341946"/>
                  </a:lnTo>
                  <a:lnTo>
                    <a:pt x="485341" y="341946"/>
                  </a:lnTo>
                  <a:lnTo>
                    <a:pt x="497178" y="341946"/>
                  </a:lnTo>
                  <a:lnTo>
                    <a:pt x="509016" y="341946"/>
                  </a:lnTo>
                  <a:lnTo>
                    <a:pt x="520854" y="341946"/>
                  </a:lnTo>
                  <a:lnTo>
                    <a:pt x="532691" y="341946"/>
                  </a:lnTo>
                  <a:lnTo>
                    <a:pt x="544529" y="341946"/>
                  </a:lnTo>
                  <a:lnTo>
                    <a:pt x="556366" y="341946"/>
                  </a:lnTo>
                  <a:lnTo>
                    <a:pt x="568204" y="341946"/>
                  </a:lnTo>
                  <a:lnTo>
                    <a:pt x="580042" y="341946"/>
                  </a:lnTo>
                  <a:lnTo>
                    <a:pt x="591879" y="341946"/>
                  </a:lnTo>
                  <a:lnTo>
                    <a:pt x="603717" y="341946"/>
                  </a:lnTo>
                  <a:lnTo>
                    <a:pt x="615554" y="341946"/>
                  </a:lnTo>
                  <a:lnTo>
                    <a:pt x="627392" y="341946"/>
                  </a:lnTo>
                  <a:lnTo>
                    <a:pt x="639229" y="341946"/>
                  </a:lnTo>
                  <a:lnTo>
                    <a:pt x="651067" y="341946"/>
                  </a:lnTo>
                  <a:lnTo>
                    <a:pt x="662905" y="341946"/>
                  </a:lnTo>
                  <a:lnTo>
                    <a:pt x="674742" y="341946"/>
                  </a:lnTo>
                  <a:lnTo>
                    <a:pt x="686580" y="341946"/>
                  </a:lnTo>
                  <a:lnTo>
                    <a:pt x="698417" y="341946"/>
                  </a:lnTo>
                  <a:lnTo>
                    <a:pt x="710255" y="341946"/>
                  </a:lnTo>
                  <a:lnTo>
                    <a:pt x="722093" y="341946"/>
                  </a:lnTo>
                  <a:lnTo>
                    <a:pt x="733930" y="341946"/>
                  </a:lnTo>
                  <a:lnTo>
                    <a:pt x="745768" y="341946"/>
                  </a:lnTo>
                  <a:lnTo>
                    <a:pt x="757605" y="341946"/>
                  </a:lnTo>
                  <a:lnTo>
                    <a:pt x="769443" y="341946"/>
                  </a:lnTo>
                  <a:lnTo>
                    <a:pt x="781281" y="341946"/>
                  </a:lnTo>
                  <a:lnTo>
                    <a:pt x="793118" y="341946"/>
                  </a:lnTo>
                  <a:lnTo>
                    <a:pt x="804956" y="341946"/>
                  </a:lnTo>
                  <a:lnTo>
                    <a:pt x="816793" y="341946"/>
                  </a:lnTo>
                  <a:lnTo>
                    <a:pt x="828631" y="341946"/>
                  </a:lnTo>
                  <a:lnTo>
                    <a:pt x="840469" y="341946"/>
                  </a:lnTo>
                  <a:lnTo>
                    <a:pt x="852306" y="341946"/>
                  </a:lnTo>
                  <a:lnTo>
                    <a:pt x="864144" y="341946"/>
                  </a:lnTo>
                  <a:lnTo>
                    <a:pt x="875981" y="341946"/>
                  </a:lnTo>
                  <a:lnTo>
                    <a:pt x="887819" y="341946"/>
                  </a:lnTo>
                  <a:lnTo>
                    <a:pt x="899657" y="341946"/>
                  </a:lnTo>
                  <a:lnTo>
                    <a:pt x="911494" y="341946"/>
                  </a:lnTo>
                  <a:lnTo>
                    <a:pt x="923332" y="341946"/>
                  </a:lnTo>
                  <a:lnTo>
                    <a:pt x="935169" y="341946"/>
                  </a:lnTo>
                  <a:lnTo>
                    <a:pt x="947007" y="341946"/>
                  </a:lnTo>
                  <a:lnTo>
                    <a:pt x="958844" y="341946"/>
                  </a:lnTo>
                  <a:lnTo>
                    <a:pt x="970682" y="341946"/>
                  </a:lnTo>
                  <a:lnTo>
                    <a:pt x="982520" y="341946"/>
                  </a:lnTo>
                  <a:lnTo>
                    <a:pt x="994357" y="341946"/>
                  </a:lnTo>
                  <a:lnTo>
                    <a:pt x="1006195" y="341946"/>
                  </a:lnTo>
                  <a:lnTo>
                    <a:pt x="1018032" y="341946"/>
                  </a:lnTo>
                  <a:lnTo>
                    <a:pt x="1029870" y="341946"/>
                  </a:lnTo>
                  <a:lnTo>
                    <a:pt x="1041708" y="341946"/>
                  </a:lnTo>
                  <a:lnTo>
                    <a:pt x="1053545" y="341946"/>
                  </a:lnTo>
                  <a:lnTo>
                    <a:pt x="1065383" y="341946"/>
                  </a:lnTo>
                  <a:lnTo>
                    <a:pt x="1077220" y="341946"/>
                  </a:lnTo>
                  <a:lnTo>
                    <a:pt x="1089058" y="341946"/>
                  </a:lnTo>
                  <a:lnTo>
                    <a:pt x="1100896" y="341946"/>
                  </a:lnTo>
                  <a:lnTo>
                    <a:pt x="1112733" y="341946"/>
                  </a:lnTo>
                  <a:lnTo>
                    <a:pt x="1124571" y="341946"/>
                  </a:lnTo>
                  <a:lnTo>
                    <a:pt x="1136408" y="341946"/>
                  </a:lnTo>
                  <a:lnTo>
                    <a:pt x="1148246" y="341946"/>
                  </a:lnTo>
                  <a:lnTo>
                    <a:pt x="1160084" y="341946"/>
                  </a:lnTo>
                  <a:lnTo>
                    <a:pt x="1171921" y="341946"/>
                  </a:lnTo>
                  <a:lnTo>
                    <a:pt x="1171921" y="341946"/>
                  </a:lnTo>
                  <a:lnTo>
                    <a:pt x="1183759" y="341946"/>
                  </a:lnTo>
                  <a:lnTo>
                    <a:pt x="1195596" y="341946"/>
                  </a:lnTo>
                  <a:lnTo>
                    <a:pt x="1207434" y="341946"/>
                  </a:lnTo>
                  <a:lnTo>
                    <a:pt x="1219272" y="341946"/>
                  </a:lnTo>
                  <a:lnTo>
                    <a:pt x="1231109" y="341946"/>
                  </a:lnTo>
                  <a:lnTo>
                    <a:pt x="1242947" y="341946"/>
                  </a:lnTo>
                  <a:lnTo>
                    <a:pt x="1254784" y="341946"/>
                  </a:lnTo>
                  <a:lnTo>
                    <a:pt x="1266622" y="341946"/>
                  </a:lnTo>
                  <a:lnTo>
                    <a:pt x="1278459" y="341946"/>
                  </a:lnTo>
                  <a:lnTo>
                    <a:pt x="1290297" y="341946"/>
                  </a:lnTo>
                  <a:lnTo>
                    <a:pt x="1302135" y="341946"/>
                  </a:lnTo>
                  <a:lnTo>
                    <a:pt x="1313972" y="341946"/>
                  </a:lnTo>
                  <a:lnTo>
                    <a:pt x="1325810" y="341946"/>
                  </a:lnTo>
                  <a:lnTo>
                    <a:pt x="1337647" y="341946"/>
                  </a:lnTo>
                  <a:lnTo>
                    <a:pt x="1349485" y="341946"/>
                  </a:lnTo>
                  <a:lnTo>
                    <a:pt x="1361323" y="341946"/>
                  </a:lnTo>
                  <a:lnTo>
                    <a:pt x="1373160" y="341946"/>
                  </a:lnTo>
                  <a:lnTo>
                    <a:pt x="1384998" y="341946"/>
                  </a:lnTo>
                  <a:lnTo>
                    <a:pt x="1396835" y="341946"/>
                  </a:lnTo>
                  <a:lnTo>
                    <a:pt x="1408673" y="341946"/>
                  </a:lnTo>
                  <a:lnTo>
                    <a:pt x="1420511" y="341946"/>
                  </a:lnTo>
                  <a:lnTo>
                    <a:pt x="1432348" y="341946"/>
                  </a:lnTo>
                  <a:lnTo>
                    <a:pt x="1444186" y="341946"/>
                  </a:lnTo>
                  <a:lnTo>
                    <a:pt x="1456023" y="341946"/>
                  </a:lnTo>
                  <a:lnTo>
                    <a:pt x="1467861" y="341946"/>
                  </a:lnTo>
                  <a:lnTo>
                    <a:pt x="1479699" y="341946"/>
                  </a:lnTo>
                  <a:lnTo>
                    <a:pt x="1491536" y="341946"/>
                  </a:lnTo>
                  <a:lnTo>
                    <a:pt x="1503374" y="341946"/>
                  </a:lnTo>
                  <a:lnTo>
                    <a:pt x="1515211" y="341946"/>
                  </a:lnTo>
                  <a:lnTo>
                    <a:pt x="1527049" y="341946"/>
                  </a:lnTo>
                  <a:lnTo>
                    <a:pt x="1538887" y="341946"/>
                  </a:lnTo>
                  <a:lnTo>
                    <a:pt x="1550724" y="341946"/>
                  </a:lnTo>
                  <a:lnTo>
                    <a:pt x="1562562" y="341946"/>
                  </a:lnTo>
                  <a:lnTo>
                    <a:pt x="1574399" y="341946"/>
                  </a:lnTo>
                  <a:lnTo>
                    <a:pt x="1586237" y="341946"/>
                  </a:lnTo>
                  <a:lnTo>
                    <a:pt x="1598074" y="341946"/>
                  </a:lnTo>
                  <a:lnTo>
                    <a:pt x="1609912" y="341946"/>
                  </a:lnTo>
                  <a:lnTo>
                    <a:pt x="1621750" y="341946"/>
                  </a:lnTo>
                  <a:lnTo>
                    <a:pt x="1633587" y="341946"/>
                  </a:lnTo>
                  <a:lnTo>
                    <a:pt x="1645425" y="341946"/>
                  </a:lnTo>
                  <a:lnTo>
                    <a:pt x="1657262" y="341946"/>
                  </a:lnTo>
                  <a:lnTo>
                    <a:pt x="1669100" y="341946"/>
                  </a:lnTo>
                  <a:lnTo>
                    <a:pt x="1680938" y="341946"/>
                  </a:lnTo>
                  <a:lnTo>
                    <a:pt x="1692775" y="341946"/>
                  </a:lnTo>
                  <a:lnTo>
                    <a:pt x="1704613" y="341946"/>
                  </a:lnTo>
                  <a:lnTo>
                    <a:pt x="1716450" y="341946"/>
                  </a:lnTo>
                  <a:lnTo>
                    <a:pt x="1728288" y="341946"/>
                  </a:lnTo>
                  <a:lnTo>
                    <a:pt x="1740126" y="341946"/>
                  </a:lnTo>
                  <a:lnTo>
                    <a:pt x="1751963" y="341946"/>
                  </a:lnTo>
                  <a:lnTo>
                    <a:pt x="1763801" y="341946"/>
                  </a:lnTo>
                  <a:lnTo>
                    <a:pt x="1775638" y="341946"/>
                  </a:lnTo>
                  <a:lnTo>
                    <a:pt x="1787476" y="341946"/>
                  </a:lnTo>
                  <a:lnTo>
                    <a:pt x="1799314" y="341946"/>
                  </a:lnTo>
                  <a:lnTo>
                    <a:pt x="1811151" y="341946"/>
                  </a:lnTo>
                  <a:lnTo>
                    <a:pt x="1822989" y="341946"/>
                  </a:lnTo>
                  <a:lnTo>
                    <a:pt x="1834826" y="341946"/>
                  </a:lnTo>
                  <a:lnTo>
                    <a:pt x="1846664" y="341946"/>
                  </a:lnTo>
                  <a:lnTo>
                    <a:pt x="1858502" y="341946"/>
                  </a:lnTo>
                  <a:lnTo>
                    <a:pt x="1870339" y="341946"/>
                  </a:lnTo>
                  <a:lnTo>
                    <a:pt x="1882177" y="341946"/>
                  </a:lnTo>
                  <a:lnTo>
                    <a:pt x="1894014" y="341946"/>
                  </a:lnTo>
                  <a:lnTo>
                    <a:pt x="1905852" y="341946"/>
                  </a:lnTo>
                  <a:lnTo>
                    <a:pt x="1917689" y="341946"/>
                  </a:lnTo>
                  <a:lnTo>
                    <a:pt x="1929527" y="341946"/>
                  </a:lnTo>
                  <a:lnTo>
                    <a:pt x="1941365" y="341946"/>
                  </a:lnTo>
                  <a:lnTo>
                    <a:pt x="1953202" y="341946"/>
                  </a:lnTo>
                  <a:lnTo>
                    <a:pt x="1965040" y="341946"/>
                  </a:lnTo>
                  <a:lnTo>
                    <a:pt x="1976877" y="341946"/>
                  </a:lnTo>
                  <a:lnTo>
                    <a:pt x="1988715" y="341946"/>
                  </a:lnTo>
                  <a:lnTo>
                    <a:pt x="2000553" y="341946"/>
                  </a:lnTo>
                  <a:lnTo>
                    <a:pt x="2012390" y="341946"/>
                  </a:lnTo>
                  <a:lnTo>
                    <a:pt x="2024228" y="341946"/>
                  </a:lnTo>
                  <a:lnTo>
                    <a:pt x="2036065" y="341946"/>
                  </a:lnTo>
                  <a:lnTo>
                    <a:pt x="2047903" y="341946"/>
                  </a:lnTo>
                  <a:lnTo>
                    <a:pt x="2059741" y="341946"/>
                  </a:lnTo>
                  <a:lnTo>
                    <a:pt x="2071578" y="341946"/>
                  </a:lnTo>
                  <a:lnTo>
                    <a:pt x="2083416" y="341946"/>
                  </a:lnTo>
                  <a:lnTo>
                    <a:pt x="2095253" y="341946"/>
                  </a:lnTo>
                  <a:lnTo>
                    <a:pt x="2107091" y="341946"/>
                  </a:lnTo>
                  <a:lnTo>
                    <a:pt x="2118929" y="341946"/>
                  </a:lnTo>
                  <a:lnTo>
                    <a:pt x="2130766" y="341946"/>
                  </a:lnTo>
                  <a:lnTo>
                    <a:pt x="2142604" y="341946"/>
                  </a:lnTo>
                  <a:lnTo>
                    <a:pt x="2154441" y="341946"/>
                  </a:lnTo>
                  <a:lnTo>
                    <a:pt x="2166279" y="341946"/>
                  </a:lnTo>
                  <a:lnTo>
                    <a:pt x="2178117" y="341946"/>
                  </a:lnTo>
                  <a:lnTo>
                    <a:pt x="2189954" y="341946"/>
                  </a:lnTo>
                  <a:lnTo>
                    <a:pt x="2201792" y="341946"/>
                  </a:lnTo>
                  <a:lnTo>
                    <a:pt x="2213629" y="341946"/>
                  </a:lnTo>
                  <a:lnTo>
                    <a:pt x="2225467" y="341946"/>
                  </a:lnTo>
                  <a:lnTo>
                    <a:pt x="2237304" y="341946"/>
                  </a:lnTo>
                  <a:lnTo>
                    <a:pt x="2249142" y="341946"/>
                  </a:lnTo>
                  <a:lnTo>
                    <a:pt x="2260980" y="341946"/>
                  </a:lnTo>
                  <a:lnTo>
                    <a:pt x="2272817" y="341946"/>
                  </a:lnTo>
                  <a:lnTo>
                    <a:pt x="2284655" y="341946"/>
                  </a:lnTo>
                  <a:lnTo>
                    <a:pt x="2296492" y="341946"/>
                  </a:lnTo>
                  <a:lnTo>
                    <a:pt x="2308330" y="341946"/>
                  </a:lnTo>
                  <a:lnTo>
                    <a:pt x="2320168" y="341946"/>
                  </a:lnTo>
                  <a:lnTo>
                    <a:pt x="2332005" y="341946"/>
                  </a:lnTo>
                  <a:lnTo>
                    <a:pt x="2343843" y="341946"/>
                  </a:lnTo>
                  <a:lnTo>
                    <a:pt x="2343843" y="341831"/>
                  </a:lnTo>
                  <a:lnTo>
                    <a:pt x="2355680" y="341811"/>
                  </a:lnTo>
                  <a:lnTo>
                    <a:pt x="2367518" y="341788"/>
                  </a:lnTo>
                  <a:lnTo>
                    <a:pt x="2379356" y="341760"/>
                  </a:lnTo>
                  <a:lnTo>
                    <a:pt x="2391193" y="341727"/>
                  </a:lnTo>
                  <a:lnTo>
                    <a:pt x="2403031" y="341689"/>
                  </a:lnTo>
                  <a:lnTo>
                    <a:pt x="2414868" y="341644"/>
                  </a:lnTo>
                  <a:lnTo>
                    <a:pt x="2426706" y="341591"/>
                  </a:lnTo>
                  <a:lnTo>
                    <a:pt x="2438544" y="341529"/>
                  </a:lnTo>
                  <a:lnTo>
                    <a:pt x="2450381" y="341455"/>
                  </a:lnTo>
                  <a:lnTo>
                    <a:pt x="2462219" y="341370"/>
                  </a:lnTo>
                  <a:lnTo>
                    <a:pt x="2474056" y="341269"/>
                  </a:lnTo>
                  <a:lnTo>
                    <a:pt x="2485894" y="341150"/>
                  </a:lnTo>
                  <a:lnTo>
                    <a:pt x="2497732" y="341011"/>
                  </a:lnTo>
                  <a:lnTo>
                    <a:pt x="2509569" y="340847"/>
                  </a:lnTo>
                  <a:lnTo>
                    <a:pt x="2521407" y="340655"/>
                  </a:lnTo>
                  <a:lnTo>
                    <a:pt x="2533244" y="340430"/>
                  </a:lnTo>
                  <a:lnTo>
                    <a:pt x="2545082" y="340165"/>
                  </a:lnTo>
                  <a:lnTo>
                    <a:pt x="2556919" y="339855"/>
                  </a:lnTo>
                  <a:lnTo>
                    <a:pt x="2568757" y="339491"/>
                  </a:lnTo>
                  <a:lnTo>
                    <a:pt x="2580595" y="339064"/>
                  </a:lnTo>
                  <a:lnTo>
                    <a:pt x="2592432" y="338563"/>
                  </a:lnTo>
                  <a:lnTo>
                    <a:pt x="2604270" y="337977"/>
                  </a:lnTo>
                  <a:lnTo>
                    <a:pt x="2616107" y="337290"/>
                  </a:lnTo>
                  <a:lnTo>
                    <a:pt x="2627945" y="336487"/>
                  </a:lnTo>
                  <a:lnTo>
                    <a:pt x="2639783" y="335547"/>
                  </a:lnTo>
                  <a:lnTo>
                    <a:pt x="2651620" y="334449"/>
                  </a:lnTo>
                  <a:lnTo>
                    <a:pt x="2663458" y="333168"/>
                  </a:lnTo>
                  <a:lnTo>
                    <a:pt x="2675295" y="331674"/>
                  </a:lnTo>
                  <a:lnTo>
                    <a:pt x="2687133" y="329936"/>
                  </a:lnTo>
                  <a:lnTo>
                    <a:pt x="2698971" y="327915"/>
                  </a:lnTo>
                  <a:lnTo>
                    <a:pt x="2710808" y="325572"/>
                  </a:lnTo>
                  <a:lnTo>
                    <a:pt x="2722646" y="322860"/>
                  </a:lnTo>
                  <a:lnTo>
                    <a:pt x="2734483" y="319730"/>
                  </a:lnTo>
                  <a:lnTo>
                    <a:pt x="2746321" y="316127"/>
                  </a:lnTo>
                  <a:lnTo>
                    <a:pt x="2758159" y="311995"/>
                  </a:lnTo>
                  <a:lnTo>
                    <a:pt x="2769996" y="307274"/>
                  </a:lnTo>
                  <a:lnTo>
                    <a:pt x="2781834" y="301905"/>
                  </a:lnTo>
                  <a:lnTo>
                    <a:pt x="2793671" y="295828"/>
                  </a:lnTo>
                  <a:lnTo>
                    <a:pt x="2805509" y="288992"/>
                  </a:lnTo>
                  <a:lnTo>
                    <a:pt x="2817347" y="281349"/>
                  </a:lnTo>
                  <a:lnTo>
                    <a:pt x="2829184" y="272867"/>
                  </a:lnTo>
                  <a:lnTo>
                    <a:pt x="2841022" y="263529"/>
                  </a:lnTo>
                  <a:lnTo>
                    <a:pt x="2852859" y="253338"/>
                  </a:lnTo>
                  <a:lnTo>
                    <a:pt x="2864697" y="242324"/>
                  </a:lnTo>
                  <a:lnTo>
                    <a:pt x="2876534" y="230542"/>
                  </a:lnTo>
                  <a:lnTo>
                    <a:pt x="2888372" y="218079"/>
                  </a:lnTo>
                  <a:lnTo>
                    <a:pt x="2900210" y="205050"/>
                  </a:lnTo>
                  <a:lnTo>
                    <a:pt x="2912047" y="191596"/>
                  </a:lnTo>
                  <a:lnTo>
                    <a:pt x="2923885" y="177877"/>
                  </a:lnTo>
                  <a:lnTo>
                    <a:pt x="2935722" y="164068"/>
                  </a:lnTo>
                  <a:lnTo>
                    <a:pt x="2947560" y="150350"/>
                  </a:lnTo>
                  <a:lnTo>
                    <a:pt x="2959398" y="136895"/>
                  </a:lnTo>
                  <a:lnTo>
                    <a:pt x="2971235" y="123866"/>
                  </a:lnTo>
                  <a:lnTo>
                    <a:pt x="2983073" y="111403"/>
                  </a:lnTo>
                  <a:lnTo>
                    <a:pt x="2994910" y="99622"/>
                  </a:lnTo>
                  <a:lnTo>
                    <a:pt x="3006748" y="88607"/>
                  </a:lnTo>
                  <a:lnTo>
                    <a:pt x="3018586" y="78417"/>
                  </a:lnTo>
                  <a:lnTo>
                    <a:pt x="3030423" y="69078"/>
                  </a:lnTo>
                  <a:lnTo>
                    <a:pt x="3042261" y="60596"/>
                  </a:lnTo>
                  <a:lnTo>
                    <a:pt x="3054098" y="52954"/>
                  </a:lnTo>
                  <a:lnTo>
                    <a:pt x="3065936" y="46117"/>
                  </a:lnTo>
                  <a:lnTo>
                    <a:pt x="3077774" y="40041"/>
                  </a:lnTo>
                  <a:lnTo>
                    <a:pt x="3089611" y="34671"/>
                  </a:lnTo>
                  <a:lnTo>
                    <a:pt x="3101449" y="29950"/>
                  </a:lnTo>
                  <a:lnTo>
                    <a:pt x="3113286" y="25818"/>
                  </a:lnTo>
                  <a:lnTo>
                    <a:pt x="3125124" y="22215"/>
                  </a:lnTo>
                  <a:lnTo>
                    <a:pt x="3136962" y="19085"/>
                  </a:lnTo>
                  <a:lnTo>
                    <a:pt x="3148799" y="16373"/>
                  </a:lnTo>
                  <a:lnTo>
                    <a:pt x="3160637" y="14030"/>
                  </a:lnTo>
                  <a:lnTo>
                    <a:pt x="3172474" y="12010"/>
                  </a:lnTo>
                  <a:lnTo>
                    <a:pt x="3184312" y="10271"/>
                  </a:lnTo>
                  <a:lnTo>
                    <a:pt x="3196149" y="8778"/>
                  </a:lnTo>
                  <a:lnTo>
                    <a:pt x="3207987" y="7497"/>
                  </a:lnTo>
                  <a:lnTo>
                    <a:pt x="3219825" y="6399"/>
                  </a:lnTo>
                  <a:lnTo>
                    <a:pt x="3231662" y="5459"/>
                  </a:lnTo>
                  <a:lnTo>
                    <a:pt x="3243500" y="4655"/>
                  </a:lnTo>
                  <a:lnTo>
                    <a:pt x="3255337" y="3969"/>
                  </a:lnTo>
                  <a:lnTo>
                    <a:pt x="3267175" y="3382"/>
                  </a:lnTo>
                  <a:lnTo>
                    <a:pt x="3279013" y="2882"/>
                  </a:lnTo>
                  <a:lnTo>
                    <a:pt x="3290850" y="2455"/>
                  </a:lnTo>
                  <a:lnTo>
                    <a:pt x="3302688" y="2090"/>
                  </a:lnTo>
                  <a:lnTo>
                    <a:pt x="3314525" y="1780"/>
                  </a:lnTo>
                  <a:lnTo>
                    <a:pt x="3326363" y="1515"/>
                  </a:lnTo>
                  <a:lnTo>
                    <a:pt x="3338201" y="1290"/>
                  </a:lnTo>
                  <a:lnTo>
                    <a:pt x="3350038" y="1098"/>
                  </a:lnTo>
                  <a:lnTo>
                    <a:pt x="3361876" y="935"/>
                  </a:lnTo>
                  <a:lnTo>
                    <a:pt x="3373713" y="795"/>
                  </a:lnTo>
                  <a:lnTo>
                    <a:pt x="3385551" y="677"/>
                  </a:lnTo>
                  <a:lnTo>
                    <a:pt x="3397389" y="576"/>
                  </a:lnTo>
                  <a:lnTo>
                    <a:pt x="3409226" y="490"/>
                  </a:lnTo>
                  <a:lnTo>
                    <a:pt x="3421064" y="417"/>
                  </a:lnTo>
                  <a:lnTo>
                    <a:pt x="3432901" y="355"/>
                  </a:lnTo>
                  <a:lnTo>
                    <a:pt x="3444739" y="302"/>
                  </a:lnTo>
                  <a:lnTo>
                    <a:pt x="3456576" y="257"/>
                  </a:lnTo>
                  <a:lnTo>
                    <a:pt x="3468414" y="218"/>
                  </a:lnTo>
                  <a:lnTo>
                    <a:pt x="3480252" y="186"/>
                  </a:lnTo>
                  <a:lnTo>
                    <a:pt x="3492089" y="158"/>
                  </a:lnTo>
                  <a:lnTo>
                    <a:pt x="3503927" y="134"/>
                  </a:lnTo>
                  <a:lnTo>
                    <a:pt x="3515764" y="114"/>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F7D">
                  <a:alpha val="100000"/>
                </a:srgbClr>
              </a:solidFill>
              <a:prstDash val="solid"/>
              <a:round/>
            </a:ln>
          </p:spPr>
          <p:txBody>
            <a:bodyPr/>
            <a:lstStyle/>
            <a:p/>
          </p:txBody>
        </p:sp>
        <p:sp>
          <p:nvSpPr>
            <p:cNvPr id="26" name="pl26"/>
            <p:cNvSpPr/>
            <p:nvPr/>
          </p:nvSpPr>
          <p:spPr>
            <a:xfrm>
              <a:off x="2482351" y="5344778"/>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C0AF">
                  <a:alpha val="100000"/>
                </a:srgbClr>
              </a:solidFill>
              <a:prstDash val="solid"/>
              <a:round/>
            </a:ln>
          </p:spPr>
          <p:txBody>
            <a:bodyPr/>
            <a:lstStyle/>
            <a:p/>
          </p:txBody>
        </p:sp>
        <p:sp>
          <p:nvSpPr>
            <p:cNvPr id="27" name="pl27"/>
            <p:cNvSpPr/>
            <p:nvPr/>
          </p:nvSpPr>
          <p:spPr>
            <a:xfrm>
              <a:off x="2482351" y="3635390"/>
              <a:ext cx="4687686" cy="1025266"/>
            </a:xfrm>
            <a:custGeom>
              <a:avLst/>
              <a:pathLst>
                <a:path w="4687686" h="1025266">
                  <a:moveTo>
                    <a:pt x="0" y="0"/>
                  </a:moveTo>
                  <a:lnTo>
                    <a:pt x="11837" y="60"/>
                  </a:lnTo>
                  <a:lnTo>
                    <a:pt x="23675" y="131"/>
                  </a:lnTo>
                  <a:lnTo>
                    <a:pt x="35512" y="214"/>
                  </a:lnTo>
                  <a:lnTo>
                    <a:pt x="47350" y="312"/>
                  </a:lnTo>
                  <a:lnTo>
                    <a:pt x="59187" y="427"/>
                  </a:lnTo>
                  <a:lnTo>
                    <a:pt x="71025" y="562"/>
                  </a:lnTo>
                  <a:lnTo>
                    <a:pt x="82863" y="721"/>
                  </a:lnTo>
                  <a:lnTo>
                    <a:pt x="94700" y="908"/>
                  </a:lnTo>
                  <a:lnTo>
                    <a:pt x="106538" y="1127"/>
                  </a:lnTo>
                  <a:lnTo>
                    <a:pt x="118375" y="1385"/>
                  </a:lnTo>
                  <a:lnTo>
                    <a:pt x="130213" y="1688"/>
                  </a:lnTo>
                  <a:lnTo>
                    <a:pt x="142051" y="2043"/>
                  </a:lnTo>
                  <a:lnTo>
                    <a:pt x="153888" y="2461"/>
                  </a:lnTo>
                  <a:lnTo>
                    <a:pt x="165726" y="2951"/>
                  </a:lnTo>
                  <a:lnTo>
                    <a:pt x="177563" y="3527"/>
                  </a:lnTo>
                  <a:lnTo>
                    <a:pt x="189401" y="4203"/>
                  </a:lnTo>
                  <a:lnTo>
                    <a:pt x="201239" y="4997"/>
                  </a:lnTo>
                  <a:lnTo>
                    <a:pt x="213076" y="5928"/>
                  </a:lnTo>
                  <a:lnTo>
                    <a:pt x="224914" y="7021"/>
                  </a:lnTo>
                  <a:lnTo>
                    <a:pt x="236751" y="8302"/>
                  </a:lnTo>
                  <a:lnTo>
                    <a:pt x="248589" y="9803"/>
                  </a:lnTo>
                  <a:lnTo>
                    <a:pt x="260427" y="11563"/>
                  </a:lnTo>
                  <a:lnTo>
                    <a:pt x="272264" y="13623"/>
                  </a:lnTo>
                  <a:lnTo>
                    <a:pt x="284102" y="16034"/>
                  </a:lnTo>
                  <a:lnTo>
                    <a:pt x="295939" y="18853"/>
                  </a:lnTo>
                  <a:lnTo>
                    <a:pt x="307777" y="22147"/>
                  </a:lnTo>
                  <a:lnTo>
                    <a:pt x="319614" y="25990"/>
                  </a:lnTo>
                  <a:lnTo>
                    <a:pt x="331452" y="30471"/>
                  </a:lnTo>
                  <a:lnTo>
                    <a:pt x="343290" y="35686"/>
                  </a:lnTo>
                  <a:lnTo>
                    <a:pt x="355127" y="41747"/>
                  </a:lnTo>
                  <a:lnTo>
                    <a:pt x="366965" y="48777"/>
                  </a:lnTo>
                  <a:lnTo>
                    <a:pt x="378802" y="56913"/>
                  </a:lnTo>
                  <a:lnTo>
                    <a:pt x="390640" y="66303"/>
                  </a:lnTo>
                  <a:lnTo>
                    <a:pt x="402478" y="77111"/>
                  </a:lnTo>
                  <a:lnTo>
                    <a:pt x="414315" y="89508"/>
                  </a:lnTo>
                  <a:lnTo>
                    <a:pt x="426153" y="103671"/>
                  </a:lnTo>
                  <a:lnTo>
                    <a:pt x="437990" y="119779"/>
                  </a:lnTo>
                  <a:lnTo>
                    <a:pt x="449828" y="138008"/>
                  </a:lnTo>
                  <a:lnTo>
                    <a:pt x="461666" y="158518"/>
                  </a:lnTo>
                  <a:lnTo>
                    <a:pt x="473503" y="181446"/>
                  </a:lnTo>
                  <a:lnTo>
                    <a:pt x="485341" y="206892"/>
                  </a:lnTo>
                  <a:lnTo>
                    <a:pt x="497178" y="234907"/>
                  </a:lnTo>
                  <a:lnTo>
                    <a:pt x="509016" y="265479"/>
                  </a:lnTo>
                  <a:lnTo>
                    <a:pt x="520854" y="298523"/>
                  </a:lnTo>
                  <a:lnTo>
                    <a:pt x="532691" y="333867"/>
                  </a:lnTo>
                  <a:lnTo>
                    <a:pt x="544529" y="371255"/>
                  </a:lnTo>
                  <a:lnTo>
                    <a:pt x="556366" y="410342"/>
                  </a:lnTo>
                  <a:lnTo>
                    <a:pt x="568204" y="450706"/>
                  </a:lnTo>
                  <a:lnTo>
                    <a:pt x="580042" y="491862"/>
                  </a:lnTo>
                  <a:lnTo>
                    <a:pt x="591879" y="533288"/>
                  </a:lnTo>
                  <a:lnTo>
                    <a:pt x="603717" y="574445"/>
                  </a:lnTo>
                  <a:lnTo>
                    <a:pt x="615554" y="614808"/>
                  </a:lnTo>
                  <a:lnTo>
                    <a:pt x="627392" y="653895"/>
                  </a:lnTo>
                  <a:lnTo>
                    <a:pt x="639229" y="691283"/>
                  </a:lnTo>
                  <a:lnTo>
                    <a:pt x="651067" y="726628"/>
                  </a:lnTo>
                  <a:lnTo>
                    <a:pt x="662905" y="759671"/>
                  </a:lnTo>
                  <a:lnTo>
                    <a:pt x="674742" y="790243"/>
                  </a:lnTo>
                  <a:lnTo>
                    <a:pt x="686580" y="818258"/>
                  </a:lnTo>
                  <a:lnTo>
                    <a:pt x="698417" y="843704"/>
                  </a:lnTo>
                  <a:lnTo>
                    <a:pt x="710255" y="866632"/>
                  </a:lnTo>
                  <a:lnTo>
                    <a:pt x="722093" y="887142"/>
                  </a:lnTo>
                  <a:lnTo>
                    <a:pt x="733930" y="905371"/>
                  </a:lnTo>
                  <a:lnTo>
                    <a:pt x="745768" y="921480"/>
                  </a:lnTo>
                  <a:lnTo>
                    <a:pt x="757605" y="935643"/>
                  </a:lnTo>
                  <a:lnTo>
                    <a:pt x="769443" y="948039"/>
                  </a:lnTo>
                  <a:lnTo>
                    <a:pt x="781281" y="958847"/>
                  </a:lnTo>
                  <a:lnTo>
                    <a:pt x="793118" y="968238"/>
                  </a:lnTo>
                  <a:lnTo>
                    <a:pt x="804956" y="976373"/>
                  </a:lnTo>
                  <a:lnTo>
                    <a:pt x="816793" y="983403"/>
                  </a:lnTo>
                  <a:lnTo>
                    <a:pt x="828631" y="989464"/>
                  </a:lnTo>
                  <a:lnTo>
                    <a:pt x="840469" y="994679"/>
                  </a:lnTo>
                  <a:lnTo>
                    <a:pt x="852306" y="999160"/>
                  </a:lnTo>
                  <a:lnTo>
                    <a:pt x="864144" y="1003004"/>
                  </a:lnTo>
                  <a:lnTo>
                    <a:pt x="875981" y="1006297"/>
                  </a:lnTo>
                  <a:lnTo>
                    <a:pt x="887819" y="1009117"/>
                  </a:lnTo>
                  <a:lnTo>
                    <a:pt x="899657" y="1011527"/>
                  </a:lnTo>
                  <a:lnTo>
                    <a:pt x="911494" y="1013588"/>
                  </a:lnTo>
                  <a:lnTo>
                    <a:pt x="923332" y="1015347"/>
                  </a:lnTo>
                  <a:lnTo>
                    <a:pt x="935169" y="1016849"/>
                  </a:lnTo>
                  <a:lnTo>
                    <a:pt x="947007" y="1018130"/>
                  </a:lnTo>
                  <a:lnTo>
                    <a:pt x="958844" y="1019222"/>
                  </a:lnTo>
                  <a:lnTo>
                    <a:pt x="970682" y="1020153"/>
                  </a:lnTo>
                  <a:lnTo>
                    <a:pt x="982520" y="1020947"/>
                  </a:lnTo>
                  <a:lnTo>
                    <a:pt x="994357" y="1021623"/>
                  </a:lnTo>
                  <a:lnTo>
                    <a:pt x="1006195" y="1022199"/>
                  </a:lnTo>
                  <a:lnTo>
                    <a:pt x="1018032" y="1022690"/>
                  </a:lnTo>
                  <a:lnTo>
                    <a:pt x="1029870" y="1023107"/>
                  </a:lnTo>
                  <a:lnTo>
                    <a:pt x="1041708" y="1023463"/>
                  </a:lnTo>
                  <a:lnTo>
                    <a:pt x="1053545" y="1023766"/>
                  </a:lnTo>
                  <a:lnTo>
                    <a:pt x="1065383" y="1024023"/>
                  </a:lnTo>
                  <a:lnTo>
                    <a:pt x="1077220" y="1024243"/>
                  </a:lnTo>
                  <a:lnTo>
                    <a:pt x="1089058" y="1024429"/>
                  </a:lnTo>
                  <a:lnTo>
                    <a:pt x="1100896" y="1024588"/>
                  </a:lnTo>
                  <a:lnTo>
                    <a:pt x="1112733" y="1024723"/>
                  </a:lnTo>
                  <a:lnTo>
                    <a:pt x="1124571" y="1024838"/>
                  </a:lnTo>
                  <a:lnTo>
                    <a:pt x="1136408" y="1024936"/>
                  </a:lnTo>
                  <a:lnTo>
                    <a:pt x="1148246" y="1025020"/>
                  </a:lnTo>
                  <a:lnTo>
                    <a:pt x="1160084" y="1025091"/>
                  </a:lnTo>
                  <a:lnTo>
                    <a:pt x="1171921" y="1025151"/>
                  </a:lnTo>
                  <a:lnTo>
                    <a:pt x="1171921" y="1025266"/>
                  </a:lnTo>
                  <a:lnTo>
                    <a:pt x="1183759" y="1025225"/>
                  </a:lnTo>
                  <a:lnTo>
                    <a:pt x="1195596" y="1025178"/>
                  </a:lnTo>
                  <a:lnTo>
                    <a:pt x="1207434" y="1025123"/>
                  </a:lnTo>
                  <a:lnTo>
                    <a:pt x="1219272" y="1025057"/>
                  </a:lnTo>
                  <a:lnTo>
                    <a:pt x="1231109" y="1024981"/>
                  </a:lnTo>
                  <a:lnTo>
                    <a:pt x="1242947" y="1024890"/>
                  </a:lnTo>
                  <a:lnTo>
                    <a:pt x="1254784" y="1024785"/>
                  </a:lnTo>
                  <a:lnTo>
                    <a:pt x="1266622" y="1024660"/>
                  </a:lnTo>
                  <a:lnTo>
                    <a:pt x="1278459" y="1024514"/>
                  </a:lnTo>
                  <a:lnTo>
                    <a:pt x="1290297" y="1024342"/>
                  </a:lnTo>
                  <a:lnTo>
                    <a:pt x="1302135" y="1024140"/>
                  </a:lnTo>
                  <a:lnTo>
                    <a:pt x="1313972" y="1023903"/>
                  </a:lnTo>
                  <a:lnTo>
                    <a:pt x="1325810" y="1023625"/>
                  </a:lnTo>
                  <a:lnTo>
                    <a:pt x="1337647" y="1023298"/>
                  </a:lnTo>
                  <a:lnTo>
                    <a:pt x="1349485" y="1022914"/>
                  </a:lnTo>
                  <a:lnTo>
                    <a:pt x="1361323" y="1022463"/>
                  </a:lnTo>
                  <a:lnTo>
                    <a:pt x="1373160" y="1021934"/>
                  </a:lnTo>
                  <a:lnTo>
                    <a:pt x="1384998" y="1021313"/>
                  </a:lnTo>
                  <a:lnTo>
                    <a:pt x="1396835" y="1020585"/>
                  </a:lnTo>
                  <a:lnTo>
                    <a:pt x="1408673" y="1019731"/>
                  </a:lnTo>
                  <a:lnTo>
                    <a:pt x="1420511" y="1018730"/>
                  </a:lnTo>
                  <a:lnTo>
                    <a:pt x="1432348" y="1017557"/>
                  </a:lnTo>
                  <a:lnTo>
                    <a:pt x="1444186" y="1016183"/>
                  </a:lnTo>
                  <a:lnTo>
                    <a:pt x="1456023" y="1014576"/>
                  </a:lnTo>
                  <a:lnTo>
                    <a:pt x="1467861" y="1012697"/>
                  </a:lnTo>
                  <a:lnTo>
                    <a:pt x="1479699" y="1010501"/>
                  </a:lnTo>
                  <a:lnTo>
                    <a:pt x="1491536" y="1007938"/>
                  </a:lnTo>
                  <a:lnTo>
                    <a:pt x="1503374" y="1004951"/>
                  </a:lnTo>
                  <a:lnTo>
                    <a:pt x="1515211" y="1001474"/>
                  </a:lnTo>
                  <a:lnTo>
                    <a:pt x="1527049" y="997434"/>
                  </a:lnTo>
                  <a:lnTo>
                    <a:pt x="1538887" y="992747"/>
                  </a:lnTo>
                  <a:lnTo>
                    <a:pt x="1550724" y="987324"/>
                  </a:lnTo>
                  <a:lnTo>
                    <a:pt x="1562562" y="981063"/>
                  </a:lnTo>
                  <a:lnTo>
                    <a:pt x="1574399" y="973858"/>
                  </a:lnTo>
                  <a:lnTo>
                    <a:pt x="1586237" y="965593"/>
                  </a:lnTo>
                  <a:lnTo>
                    <a:pt x="1598074" y="956151"/>
                  </a:lnTo>
                  <a:lnTo>
                    <a:pt x="1609912" y="945412"/>
                  </a:lnTo>
                  <a:lnTo>
                    <a:pt x="1621750" y="933260"/>
                  </a:lnTo>
                  <a:lnTo>
                    <a:pt x="1633587" y="919586"/>
                  </a:lnTo>
                  <a:lnTo>
                    <a:pt x="1645425" y="904301"/>
                  </a:lnTo>
                  <a:lnTo>
                    <a:pt x="1657262" y="887337"/>
                  </a:lnTo>
                  <a:lnTo>
                    <a:pt x="1669100" y="868661"/>
                  </a:lnTo>
                  <a:lnTo>
                    <a:pt x="1680938" y="848279"/>
                  </a:lnTo>
                  <a:lnTo>
                    <a:pt x="1692775" y="826250"/>
                  </a:lnTo>
                  <a:lnTo>
                    <a:pt x="1704613" y="802687"/>
                  </a:lnTo>
                  <a:lnTo>
                    <a:pt x="1716450" y="777762"/>
                  </a:lnTo>
                  <a:lnTo>
                    <a:pt x="1728288" y="751704"/>
                  </a:lnTo>
                  <a:lnTo>
                    <a:pt x="1740126" y="724795"/>
                  </a:lnTo>
                  <a:lnTo>
                    <a:pt x="1751963" y="697357"/>
                  </a:lnTo>
                  <a:lnTo>
                    <a:pt x="1763801" y="669740"/>
                  </a:lnTo>
                  <a:lnTo>
                    <a:pt x="1775638" y="642302"/>
                  </a:lnTo>
                  <a:lnTo>
                    <a:pt x="1787476" y="615393"/>
                  </a:lnTo>
                  <a:lnTo>
                    <a:pt x="1799314" y="589335"/>
                  </a:lnTo>
                  <a:lnTo>
                    <a:pt x="1811151" y="564410"/>
                  </a:lnTo>
                  <a:lnTo>
                    <a:pt x="1822989" y="540847"/>
                  </a:lnTo>
                  <a:lnTo>
                    <a:pt x="1834826" y="518818"/>
                  </a:lnTo>
                  <a:lnTo>
                    <a:pt x="1846664" y="498436"/>
                  </a:lnTo>
                  <a:lnTo>
                    <a:pt x="1858502" y="479760"/>
                  </a:lnTo>
                  <a:lnTo>
                    <a:pt x="1870339" y="462796"/>
                  </a:lnTo>
                  <a:lnTo>
                    <a:pt x="1882177" y="447511"/>
                  </a:lnTo>
                  <a:lnTo>
                    <a:pt x="1894014" y="433837"/>
                  </a:lnTo>
                  <a:lnTo>
                    <a:pt x="1905852" y="421685"/>
                  </a:lnTo>
                  <a:lnTo>
                    <a:pt x="1917689" y="410945"/>
                  </a:lnTo>
                  <a:lnTo>
                    <a:pt x="1929527" y="401504"/>
                  </a:lnTo>
                  <a:lnTo>
                    <a:pt x="1941365" y="393239"/>
                  </a:lnTo>
                  <a:lnTo>
                    <a:pt x="1953202" y="386034"/>
                  </a:lnTo>
                  <a:lnTo>
                    <a:pt x="1965040" y="379773"/>
                  </a:lnTo>
                  <a:lnTo>
                    <a:pt x="1976877" y="374350"/>
                  </a:lnTo>
                  <a:lnTo>
                    <a:pt x="1988715" y="369663"/>
                  </a:lnTo>
                  <a:lnTo>
                    <a:pt x="2000553" y="365623"/>
                  </a:lnTo>
                  <a:lnTo>
                    <a:pt x="2012390" y="362146"/>
                  </a:lnTo>
                  <a:lnTo>
                    <a:pt x="2024228" y="359159"/>
                  </a:lnTo>
                  <a:lnTo>
                    <a:pt x="2036065" y="356596"/>
                  </a:lnTo>
                  <a:lnTo>
                    <a:pt x="2047903" y="354400"/>
                  </a:lnTo>
                  <a:lnTo>
                    <a:pt x="2059741" y="352521"/>
                  </a:lnTo>
                  <a:lnTo>
                    <a:pt x="2071578" y="350914"/>
                  </a:lnTo>
                  <a:lnTo>
                    <a:pt x="2083416" y="349540"/>
                  </a:lnTo>
                  <a:lnTo>
                    <a:pt x="2095253" y="348367"/>
                  </a:lnTo>
                  <a:lnTo>
                    <a:pt x="2107091" y="347366"/>
                  </a:lnTo>
                  <a:lnTo>
                    <a:pt x="2118929" y="346512"/>
                  </a:lnTo>
                  <a:lnTo>
                    <a:pt x="2130766" y="345784"/>
                  </a:lnTo>
                  <a:lnTo>
                    <a:pt x="2142604" y="345163"/>
                  </a:lnTo>
                  <a:lnTo>
                    <a:pt x="2154441" y="344634"/>
                  </a:lnTo>
                  <a:lnTo>
                    <a:pt x="2166279" y="344183"/>
                  </a:lnTo>
                  <a:lnTo>
                    <a:pt x="2178117" y="343799"/>
                  </a:lnTo>
                  <a:lnTo>
                    <a:pt x="2189954" y="343472"/>
                  </a:lnTo>
                  <a:lnTo>
                    <a:pt x="2201792" y="343194"/>
                  </a:lnTo>
                  <a:lnTo>
                    <a:pt x="2213629" y="342957"/>
                  </a:lnTo>
                  <a:lnTo>
                    <a:pt x="2225467" y="342755"/>
                  </a:lnTo>
                  <a:lnTo>
                    <a:pt x="2237304" y="342583"/>
                  </a:lnTo>
                  <a:lnTo>
                    <a:pt x="2249142" y="342437"/>
                  </a:lnTo>
                  <a:lnTo>
                    <a:pt x="2260980" y="342312"/>
                  </a:lnTo>
                  <a:lnTo>
                    <a:pt x="2272817" y="342206"/>
                  </a:lnTo>
                  <a:lnTo>
                    <a:pt x="2284655" y="342116"/>
                  </a:lnTo>
                  <a:lnTo>
                    <a:pt x="2296492" y="342040"/>
                  </a:lnTo>
                  <a:lnTo>
                    <a:pt x="2308330" y="341974"/>
                  </a:lnTo>
                  <a:lnTo>
                    <a:pt x="2320168" y="341919"/>
                  </a:lnTo>
                  <a:lnTo>
                    <a:pt x="2332005" y="341872"/>
                  </a:lnTo>
                  <a:lnTo>
                    <a:pt x="2343843" y="341831"/>
                  </a:lnTo>
                  <a:lnTo>
                    <a:pt x="2343843" y="341602"/>
                  </a:lnTo>
                  <a:lnTo>
                    <a:pt x="2355680" y="341602"/>
                  </a:lnTo>
                  <a:lnTo>
                    <a:pt x="2367518" y="341602"/>
                  </a:lnTo>
                  <a:lnTo>
                    <a:pt x="2379356" y="341602"/>
                  </a:lnTo>
                  <a:lnTo>
                    <a:pt x="2391193" y="341602"/>
                  </a:lnTo>
                  <a:lnTo>
                    <a:pt x="2403031" y="341602"/>
                  </a:lnTo>
                  <a:lnTo>
                    <a:pt x="2414868" y="341602"/>
                  </a:lnTo>
                  <a:lnTo>
                    <a:pt x="2426706" y="341602"/>
                  </a:lnTo>
                  <a:lnTo>
                    <a:pt x="2438544" y="341602"/>
                  </a:lnTo>
                  <a:lnTo>
                    <a:pt x="2450381" y="341602"/>
                  </a:lnTo>
                  <a:lnTo>
                    <a:pt x="2462219" y="341602"/>
                  </a:lnTo>
                  <a:lnTo>
                    <a:pt x="2474056" y="341602"/>
                  </a:lnTo>
                  <a:lnTo>
                    <a:pt x="2485894" y="341602"/>
                  </a:lnTo>
                  <a:lnTo>
                    <a:pt x="2497732" y="341602"/>
                  </a:lnTo>
                  <a:lnTo>
                    <a:pt x="2509569" y="341602"/>
                  </a:lnTo>
                  <a:lnTo>
                    <a:pt x="2521407" y="341602"/>
                  </a:lnTo>
                  <a:lnTo>
                    <a:pt x="2533244" y="341602"/>
                  </a:lnTo>
                  <a:lnTo>
                    <a:pt x="2545082" y="341602"/>
                  </a:lnTo>
                  <a:lnTo>
                    <a:pt x="2556919" y="341602"/>
                  </a:lnTo>
                  <a:lnTo>
                    <a:pt x="2568757" y="341602"/>
                  </a:lnTo>
                  <a:lnTo>
                    <a:pt x="2580595" y="341602"/>
                  </a:lnTo>
                  <a:lnTo>
                    <a:pt x="2592432" y="341602"/>
                  </a:lnTo>
                  <a:lnTo>
                    <a:pt x="2604270" y="341602"/>
                  </a:lnTo>
                  <a:lnTo>
                    <a:pt x="2616107" y="341602"/>
                  </a:lnTo>
                  <a:lnTo>
                    <a:pt x="2627945" y="341602"/>
                  </a:lnTo>
                  <a:lnTo>
                    <a:pt x="2639783" y="341602"/>
                  </a:lnTo>
                  <a:lnTo>
                    <a:pt x="2651620" y="341602"/>
                  </a:lnTo>
                  <a:lnTo>
                    <a:pt x="2663458" y="341602"/>
                  </a:lnTo>
                  <a:lnTo>
                    <a:pt x="2675295" y="341602"/>
                  </a:lnTo>
                  <a:lnTo>
                    <a:pt x="2687133" y="341602"/>
                  </a:lnTo>
                  <a:lnTo>
                    <a:pt x="2698971" y="341602"/>
                  </a:lnTo>
                  <a:lnTo>
                    <a:pt x="2710808" y="341602"/>
                  </a:lnTo>
                  <a:lnTo>
                    <a:pt x="2722646" y="341602"/>
                  </a:lnTo>
                  <a:lnTo>
                    <a:pt x="2734483" y="341602"/>
                  </a:lnTo>
                  <a:lnTo>
                    <a:pt x="2746321" y="341602"/>
                  </a:lnTo>
                  <a:lnTo>
                    <a:pt x="2758159" y="341602"/>
                  </a:lnTo>
                  <a:lnTo>
                    <a:pt x="2769996" y="341602"/>
                  </a:lnTo>
                  <a:lnTo>
                    <a:pt x="2781834" y="341602"/>
                  </a:lnTo>
                  <a:lnTo>
                    <a:pt x="2793671" y="341602"/>
                  </a:lnTo>
                  <a:lnTo>
                    <a:pt x="2805509" y="341602"/>
                  </a:lnTo>
                  <a:lnTo>
                    <a:pt x="2817347" y="341602"/>
                  </a:lnTo>
                  <a:lnTo>
                    <a:pt x="2829184" y="341602"/>
                  </a:lnTo>
                  <a:lnTo>
                    <a:pt x="2841022" y="341602"/>
                  </a:lnTo>
                  <a:lnTo>
                    <a:pt x="2852859" y="341602"/>
                  </a:lnTo>
                  <a:lnTo>
                    <a:pt x="2864697" y="341602"/>
                  </a:lnTo>
                  <a:lnTo>
                    <a:pt x="2876534" y="341602"/>
                  </a:lnTo>
                  <a:lnTo>
                    <a:pt x="2888372" y="341602"/>
                  </a:lnTo>
                  <a:lnTo>
                    <a:pt x="2900210" y="341602"/>
                  </a:lnTo>
                  <a:lnTo>
                    <a:pt x="2912047" y="341602"/>
                  </a:lnTo>
                  <a:lnTo>
                    <a:pt x="2923885" y="341602"/>
                  </a:lnTo>
                  <a:lnTo>
                    <a:pt x="2935722" y="341602"/>
                  </a:lnTo>
                  <a:lnTo>
                    <a:pt x="2947560" y="341602"/>
                  </a:lnTo>
                  <a:lnTo>
                    <a:pt x="2959398" y="341602"/>
                  </a:lnTo>
                  <a:lnTo>
                    <a:pt x="2971235" y="341602"/>
                  </a:lnTo>
                  <a:lnTo>
                    <a:pt x="2983073" y="341602"/>
                  </a:lnTo>
                  <a:lnTo>
                    <a:pt x="2994910" y="341602"/>
                  </a:lnTo>
                  <a:lnTo>
                    <a:pt x="3006748" y="341602"/>
                  </a:lnTo>
                  <a:lnTo>
                    <a:pt x="3018586" y="341602"/>
                  </a:lnTo>
                  <a:lnTo>
                    <a:pt x="3030423" y="341602"/>
                  </a:lnTo>
                  <a:lnTo>
                    <a:pt x="3042261" y="341602"/>
                  </a:lnTo>
                  <a:lnTo>
                    <a:pt x="3054098" y="341602"/>
                  </a:lnTo>
                  <a:lnTo>
                    <a:pt x="3065936" y="341602"/>
                  </a:lnTo>
                  <a:lnTo>
                    <a:pt x="3077774" y="341602"/>
                  </a:lnTo>
                  <a:lnTo>
                    <a:pt x="3089611" y="341602"/>
                  </a:lnTo>
                  <a:lnTo>
                    <a:pt x="3101449" y="341602"/>
                  </a:lnTo>
                  <a:lnTo>
                    <a:pt x="3113286" y="341602"/>
                  </a:lnTo>
                  <a:lnTo>
                    <a:pt x="3125124" y="341602"/>
                  </a:lnTo>
                  <a:lnTo>
                    <a:pt x="3136962" y="341602"/>
                  </a:lnTo>
                  <a:lnTo>
                    <a:pt x="3148799" y="341602"/>
                  </a:lnTo>
                  <a:lnTo>
                    <a:pt x="3160637" y="341602"/>
                  </a:lnTo>
                  <a:lnTo>
                    <a:pt x="3172474" y="341602"/>
                  </a:lnTo>
                  <a:lnTo>
                    <a:pt x="3184312" y="341602"/>
                  </a:lnTo>
                  <a:lnTo>
                    <a:pt x="3196149" y="341602"/>
                  </a:lnTo>
                  <a:lnTo>
                    <a:pt x="3207987" y="341602"/>
                  </a:lnTo>
                  <a:lnTo>
                    <a:pt x="3219825" y="341602"/>
                  </a:lnTo>
                  <a:lnTo>
                    <a:pt x="3231662" y="341602"/>
                  </a:lnTo>
                  <a:lnTo>
                    <a:pt x="3243500" y="341602"/>
                  </a:lnTo>
                  <a:lnTo>
                    <a:pt x="3255337" y="341602"/>
                  </a:lnTo>
                  <a:lnTo>
                    <a:pt x="3267175" y="341602"/>
                  </a:lnTo>
                  <a:lnTo>
                    <a:pt x="3279013" y="341602"/>
                  </a:lnTo>
                  <a:lnTo>
                    <a:pt x="3290850" y="341602"/>
                  </a:lnTo>
                  <a:lnTo>
                    <a:pt x="3302688" y="341602"/>
                  </a:lnTo>
                  <a:lnTo>
                    <a:pt x="3314525" y="341602"/>
                  </a:lnTo>
                  <a:lnTo>
                    <a:pt x="3326363" y="341602"/>
                  </a:lnTo>
                  <a:lnTo>
                    <a:pt x="3338201" y="341602"/>
                  </a:lnTo>
                  <a:lnTo>
                    <a:pt x="3350038" y="341602"/>
                  </a:lnTo>
                  <a:lnTo>
                    <a:pt x="3361876" y="341602"/>
                  </a:lnTo>
                  <a:lnTo>
                    <a:pt x="3373713" y="341602"/>
                  </a:lnTo>
                  <a:lnTo>
                    <a:pt x="3385551" y="341602"/>
                  </a:lnTo>
                  <a:lnTo>
                    <a:pt x="3397389" y="341602"/>
                  </a:lnTo>
                  <a:lnTo>
                    <a:pt x="3409226" y="341602"/>
                  </a:lnTo>
                  <a:lnTo>
                    <a:pt x="3421064" y="341602"/>
                  </a:lnTo>
                  <a:lnTo>
                    <a:pt x="3432901" y="341602"/>
                  </a:lnTo>
                  <a:lnTo>
                    <a:pt x="3444739" y="341602"/>
                  </a:lnTo>
                  <a:lnTo>
                    <a:pt x="3456576" y="341602"/>
                  </a:lnTo>
                  <a:lnTo>
                    <a:pt x="3468414" y="341602"/>
                  </a:lnTo>
                  <a:lnTo>
                    <a:pt x="3480252" y="341602"/>
                  </a:lnTo>
                  <a:lnTo>
                    <a:pt x="3492089" y="341602"/>
                  </a:lnTo>
                  <a:lnTo>
                    <a:pt x="3503927" y="341602"/>
                  </a:lnTo>
                  <a:lnTo>
                    <a:pt x="3515764" y="341602"/>
                  </a:lnTo>
                  <a:lnTo>
                    <a:pt x="3515764" y="341602"/>
                  </a:lnTo>
                  <a:lnTo>
                    <a:pt x="3527602" y="341602"/>
                  </a:lnTo>
                  <a:lnTo>
                    <a:pt x="3539440" y="341602"/>
                  </a:lnTo>
                  <a:lnTo>
                    <a:pt x="3551277" y="341602"/>
                  </a:lnTo>
                  <a:lnTo>
                    <a:pt x="3563115" y="341602"/>
                  </a:lnTo>
                  <a:lnTo>
                    <a:pt x="3574952" y="341602"/>
                  </a:lnTo>
                  <a:lnTo>
                    <a:pt x="3586790" y="341602"/>
                  </a:lnTo>
                  <a:lnTo>
                    <a:pt x="3598628" y="341602"/>
                  </a:lnTo>
                  <a:lnTo>
                    <a:pt x="3610465" y="341602"/>
                  </a:lnTo>
                  <a:lnTo>
                    <a:pt x="3622303" y="341602"/>
                  </a:lnTo>
                  <a:lnTo>
                    <a:pt x="3634140" y="341602"/>
                  </a:lnTo>
                  <a:lnTo>
                    <a:pt x="3645978" y="341602"/>
                  </a:lnTo>
                  <a:lnTo>
                    <a:pt x="3657816" y="341602"/>
                  </a:lnTo>
                  <a:lnTo>
                    <a:pt x="3669653" y="341602"/>
                  </a:lnTo>
                  <a:lnTo>
                    <a:pt x="3681491" y="341602"/>
                  </a:lnTo>
                  <a:lnTo>
                    <a:pt x="3693328" y="341602"/>
                  </a:lnTo>
                  <a:lnTo>
                    <a:pt x="3705166" y="341602"/>
                  </a:lnTo>
                  <a:lnTo>
                    <a:pt x="3717004" y="341602"/>
                  </a:lnTo>
                  <a:lnTo>
                    <a:pt x="3728841" y="341602"/>
                  </a:lnTo>
                  <a:lnTo>
                    <a:pt x="3740679" y="341602"/>
                  </a:lnTo>
                  <a:lnTo>
                    <a:pt x="3752516" y="341602"/>
                  </a:lnTo>
                  <a:lnTo>
                    <a:pt x="3764354" y="341602"/>
                  </a:lnTo>
                  <a:lnTo>
                    <a:pt x="3776191" y="341602"/>
                  </a:lnTo>
                  <a:lnTo>
                    <a:pt x="3788029" y="341602"/>
                  </a:lnTo>
                  <a:lnTo>
                    <a:pt x="3799867" y="341602"/>
                  </a:lnTo>
                  <a:lnTo>
                    <a:pt x="3811704" y="341602"/>
                  </a:lnTo>
                  <a:lnTo>
                    <a:pt x="3823542" y="341602"/>
                  </a:lnTo>
                  <a:lnTo>
                    <a:pt x="3835379" y="341602"/>
                  </a:lnTo>
                  <a:lnTo>
                    <a:pt x="3847217" y="341602"/>
                  </a:lnTo>
                  <a:lnTo>
                    <a:pt x="3859055" y="341602"/>
                  </a:lnTo>
                  <a:lnTo>
                    <a:pt x="3870892" y="341602"/>
                  </a:lnTo>
                  <a:lnTo>
                    <a:pt x="3882730" y="341602"/>
                  </a:lnTo>
                  <a:lnTo>
                    <a:pt x="3894567" y="341602"/>
                  </a:lnTo>
                  <a:lnTo>
                    <a:pt x="3906405" y="341602"/>
                  </a:lnTo>
                  <a:lnTo>
                    <a:pt x="3918243" y="341602"/>
                  </a:lnTo>
                  <a:lnTo>
                    <a:pt x="3930080" y="341602"/>
                  </a:lnTo>
                  <a:lnTo>
                    <a:pt x="3941918" y="341602"/>
                  </a:lnTo>
                  <a:lnTo>
                    <a:pt x="3953755" y="341602"/>
                  </a:lnTo>
                  <a:lnTo>
                    <a:pt x="3965593" y="341602"/>
                  </a:lnTo>
                  <a:lnTo>
                    <a:pt x="3977431" y="341602"/>
                  </a:lnTo>
                  <a:lnTo>
                    <a:pt x="3989268" y="341602"/>
                  </a:lnTo>
                  <a:lnTo>
                    <a:pt x="4001106" y="341602"/>
                  </a:lnTo>
                  <a:lnTo>
                    <a:pt x="4012943" y="341602"/>
                  </a:lnTo>
                  <a:lnTo>
                    <a:pt x="4024781" y="341602"/>
                  </a:lnTo>
                  <a:lnTo>
                    <a:pt x="4036619" y="341602"/>
                  </a:lnTo>
                  <a:lnTo>
                    <a:pt x="4048456" y="341602"/>
                  </a:lnTo>
                  <a:lnTo>
                    <a:pt x="4060294" y="341602"/>
                  </a:lnTo>
                  <a:lnTo>
                    <a:pt x="4072131" y="341602"/>
                  </a:lnTo>
                  <a:lnTo>
                    <a:pt x="4083969" y="341602"/>
                  </a:lnTo>
                  <a:lnTo>
                    <a:pt x="4095806" y="341602"/>
                  </a:lnTo>
                  <a:lnTo>
                    <a:pt x="4107644" y="341602"/>
                  </a:lnTo>
                  <a:lnTo>
                    <a:pt x="4119482" y="341602"/>
                  </a:lnTo>
                  <a:lnTo>
                    <a:pt x="4131319" y="341602"/>
                  </a:lnTo>
                  <a:lnTo>
                    <a:pt x="4143157" y="341602"/>
                  </a:lnTo>
                  <a:lnTo>
                    <a:pt x="4154994" y="341602"/>
                  </a:lnTo>
                  <a:lnTo>
                    <a:pt x="4166832" y="341602"/>
                  </a:lnTo>
                  <a:lnTo>
                    <a:pt x="4178670" y="341602"/>
                  </a:lnTo>
                  <a:lnTo>
                    <a:pt x="4190507" y="341602"/>
                  </a:lnTo>
                  <a:lnTo>
                    <a:pt x="4202345" y="341602"/>
                  </a:lnTo>
                  <a:lnTo>
                    <a:pt x="4214182" y="341602"/>
                  </a:lnTo>
                  <a:lnTo>
                    <a:pt x="4226020" y="341602"/>
                  </a:lnTo>
                  <a:lnTo>
                    <a:pt x="4237858" y="341602"/>
                  </a:lnTo>
                  <a:lnTo>
                    <a:pt x="4249695" y="341602"/>
                  </a:lnTo>
                  <a:lnTo>
                    <a:pt x="4261533" y="341602"/>
                  </a:lnTo>
                  <a:lnTo>
                    <a:pt x="4273370" y="341602"/>
                  </a:lnTo>
                  <a:lnTo>
                    <a:pt x="4285208" y="341602"/>
                  </a:lnTo>
                  <a:lnTo>
                    <a:pt x="4297046" y="341602"/>
                  </a:lnTo>
                  <a:lnTo>
                    <a:pt x="4308883" y="341602"/>
                  </a:lnTo>
                  <a:lnTo>
                    <a:pt x="4320721" y="341602"/>
                  </a:lnTo>
                  <a:lnTo>
                    <a:pt x="4332558" y="341602"/>
                  </a:lnTo>
                  <a:lnTo>
                    <a:pt x="4344396" y="341602"/>
                  </a:lnTo>
                  <a:lnTo>
                    <a:pt x="4356234" y="341602"/>
                  </a:lnTo>
                  <a:lnTo>
                    <a:pt x="4368071" y="341602"/>
                  </a:lnTo>
                  <a:lnTo>
                    <a:pt x="4379909" y="341602"/>
                  </a:lnTo>
                  <a:lnTo>
                    <a:pt x="4391746" y="341602"/>
                  </a:lnTo>
                  <a:lnTo>
                    <a:pt x="4403584" y="341602"/>
                  </a:lnTo>
                  <a:lnTo>
                    <a:pt x="4415421" y="341602"/>
                  </a:lnTo>
                  <a:lnTo>
                    <a:pt x="4427259" y="341602"/>
                  </a:lnTo>
                  <a:lnTo>
                    <a:pt x="4439097" y="341602"/>
                  </a:lnTo>
                  <a:lnTo>
                    <a:pt x="4450934" y="341602"/>
                  </a:lnTo>
                  <a:lnTo>
                    <a:pt x="4462772" y="341602"/>
                  </a:lnTo>
                  <a:lnTo>
                    <a:pt x="4474609" y="341602"/>
                  </a:lnTo>
                  <a:lnTo>
                    <a:pt x="4486447" y="341602"/>
                  </a:lnTo>
                  <a:lnTo>
                    <a:pt x="4498285" y="341602"/>
                  </a:lnTo>
                  <a:lnTo>
                    <a:pt x="4510122" y="341602"/>
                  </a:lnTo>
                  <a:lnTo>
                    <a:pt x="4521960" y="341602"/>
                  </a:lnTo>
                  <a:lnTo>
                    <a:pt x="4533797" y="341602"/>
                  </a:lnTo>
                  <a:lnTo>
                    <a:pt x="4545635" y="341602"/>
                  </a:lnTo>
                  <a:lnTo>
                    <a:pt x="4557473" y="341602"/>
                  </a:lnTo>
                  <a:lnTo>
                    <a:pt x="4569310" y="341602"/>
                  </a:lnTo>
                  <a:lnTo>
                    <a:pt x="4581148" y="341602"/>
                  </a:lnTo>
                  <a:lnTo>
                    <a:pt x="4592985" y="341602"/>
                  </a:lnTo>
                  <a:lnTo>
                    <a:pt x="4604823" y="341602"/>
                  </a:lnTo>
                  <a:lnTo>
                    <a:pt x="4616661" y="341602"/>
                  </a:lnTo>
                  <a:lnTo>
                    <a:pt x="4628498" y="341602"/>
                  </a:lnTo>
                  <a:lnTo>
                    <a:pt x="4640336" y="341602"/>
                  </a:lnTo>
                  <a:lnTo>
                    <a:pt x="4652173" y="341602"/>
                  </a:lnTo>
                  <a:lnTo>
                    <a:pt x="4664011" y="341602"/>
                  </a:lnTo>
                  <a:lnTo>
                    <a:pt x="4675849" y="341602"/>
                  </a:lnTo>
                  <a:lnTo>
                    <a:pt x="4687686" y="341602"/>
                  </a:lnTo>
                </a:path>
              </a:pathLst>
            </a:custGeom>
            <a:ln w="40651" cap="flat">
              <a:solidFill>
                <a:srgbClr val="00BCD8">
                  <a:alpha val="100000"/>
                </a:srgbClr>
              </a:solidFill>
              <a:prstDash val="solid"/>
              <a:round/>
            </a:ln>
          </p:spPr>
          <p:txBody>
            <a:bodyPr/>
            <a:lstStyle/>
            <a:p/>
          </p:txBody>
        </p:sp>
        <p:sp>
          <p:nvSpPr>
            <p:cNvPr id="28" name="pl28"/>
            <p:cNvSpPr/>
            <p:nvPr/>
          </p:nvSpPr>
          <p:spPr>
            <a:xfrm>
              <a:off x="2482351" y="1241535"/>
              <a:ext cx="4687686" cy="1025610"/>
            </a:xfrm>
            <a:custGeom>
              <a:avLst/>
              <a:pathLst>
                <a:path w="4687686" h="1025610">
                  <a:moveTo>
                    <a:pt x="0" y="0"/>
                  </a:moveTo>
                  <a:lnTo>
                    <a:pt x="11837" y="20"/>
                  </a:lnTo>
                  <a:lnTo>
                    <a:pt x="23675" y="43"/>
                  </a:lnTo>
                  <a:lnTo>
                    <a:pt x="35512" y="71"/>
                  </a:lnTo>
                  <a:lnTo>
                    <a:pt x="47350" y="104"/>
                  </a:lnTo>
                  <a:lnTo>
                    <a:pt x="59187" y="142"/>
                  </a:lnTo>
                  <a:lnTo>
                    <a:pt x="71025" y="187"/>
                  </a:lnTo>
                  <a:lnTo>
                    <a:pt x="82863" y="240"/>
                  </a:lnTo>
                  <a:lnTo>
                    <a:pt x="94700" y="302"/>
                  </a:lnTo>
                  <a:lnTo>
                    <a:pt x="106538" y="375"/>
                  </a:lnTo>
                  <a:lnTo>
                    <a:pt x="118375" y="461"/>
                  </a:lnTo>
                  <a:lnTo>
                    <a:pt x="130213" y="562"/>
                  </a:lnTo>
                  <a:lnTo>
                    <a:pt x="142051" y="681"/>
                  </a:lnTo>
                  <a:lnTo>
                    <a:pt x="153888" y="820"/>
                  </a:lnTo>
                  <a:lnTo>
                    <a:pt x="165726" y="983"/>
                  </a:lnTo>
                  <a:lnTo>
                    <a:pt x="177563" y="1175"/>
                  </a:lnTo>
                  <a:lnTo>
                    <a:pt x="189401" y="1401"/>
                  </a:lnTo>
                  <a:lnTo>
                    <a:pt x="201239" y="1665"/>
                  </a:lnTo>
                  <a:lnTo>
                    <a:pt x="213076" y="1976"/>
                  </a:lnTo>
                  <a:lnTo>
                    <a:pt x="224914" y="2340"/>
                  </a:lnTo>
                  <a:lnTo>
                    <a:pt x="236751" y="2767"/>
                  </a:lnTo>
                  <a:lnTo>
                    <a:pt x="248589" y="3267"/>
                  </a:lnTo>
                  <a:lnTo>
                    <a:pt x="260427" y="3854"/>
                  </a:lnTo>
                  <a:lnTo>
                    <a:pt x="272264" y="4541"/>
                  </a:lnTo>
                  <a:lnTo>
                    <a:pt x="284102" y="5344"/>
                  </a:lnTo>
                  <a:lnTo>
                    <a:pt x="295939" y="6284"/>
                  </a:lnTo>
                  <a:lnTo>
                    <a:pt x="307777" y="7382"/>
                  </a:lnTo>
                  <a:lnTo>
                    <a:pt x="319614" y="8663"/>
                  </a:lnTo>
                  <a:lnTo>
                    <a:pt x="331452" y="10157"/>
                  </a:lnTo>
                  <a:lnTo>
                    <a:pt x="343290" y="11895"/>
                  </a:lnTo>
                  <a:lnTo>
                    <a:pt x="355127" y="13915"/>
                  </a:lnTo>
                  <a:lnTo>
                    <a:pt x="366965" y="16259"/>
                  </a:lnTo>
                  <a:lnTo>
                    <a:pt x="378802" y="18971"/>
                  </a:lnTo>
                  <a:lnTo>
                    <a:pt x="390640" y="22101"/>
                  </a:lnTo>
                  <a:lnTo>
                    <a:pt x="402478" y="25703"/>
                  </a:lnTo>
                  <a:lnTo>
                    <a:pt x="414315" y="29836"/>
                  </a:lnTo>
                  <a:lnTo>
                    <a:pt x="426153" y="34557"/>
                  </a:lnTo>
                  <a:lnTo>
                    <a:pt x="437990" y="39926"/>
                  </a:lnTo>
                  <a:lnTo>
                    <a:pt x="449828" y="46002"/>
                  </a:lnTo>
                  <a:lnTo>
                    <a:pt x="461666" y="52839"/>
                  </a:lnTo>
                  <a:lnTo>
                    <a:pt x="473503" y="60482"/>
                  </a:lnTo>
                  <a:lnTo>
                    <a:pt x="485341" y="68964"/>
                  </a:lnTo>
                  <a:lnTo>
                    <a:pt x="497178" y="78302"/>
                  </a:lnTo>
                  <a:lnTo>
                    <a:pt x="509016" y="88493"/>
                  </a:lnTo>
                  <a:lnTo>
                    <a:pt x="520854" y="99507"/>
                  </a:lnTo>
                  <a:lnTo>
                    <a:pt x="532691" y="111289"/>
                  </a:lnTo>
                  <a:lnTo>
                    <a:pt x="544529" y="123751"/>
                  </a:lnTo>
                  <a:lnTo>
                    <a:pt x="556366" y="136780"/>
                  </a:lnTo>
                  <a:lnTo>
                    <a:pt x="568204" y="150235"/>
                  </a:lnTo>
                  <a:lnTo>
                    <a:pt x="580042" y="163954"/>
                  </a:lnTo>
                  <a:lnTo>
                    <a:pt x="591879" y="177762"/>
                  </a:lnTo>
                  <a:lnTo>
                    <a:pt x="603717" y="191481"/>
                  </a:lnTo>
                  <a:lnTo>
                    <a:pt x="615554" y="204936"/>
                  </a:lnTo>
                  <a:lnTo>
                    <a:pt x="627392" y="217965"/>
                  </a:lnTo>
                  <a:lnTo>
                    <a:pt x="639229" y="230427"/>
                  </a:lnTo>
                  <a:lnTo>
                    <a:pt x="651067" y="242209"/>
                  </a:lnTo>
                  <a:lnTo>
                    <a:pt x="662905" y="253223"/>
                  </a:lnTo>
                  <a:lnTo>
                    <a:pt x="674742" y="263414"/>
                  </a:lnTo>
                  <a:lnTo>
                    <a:pt x="686580" y="272752"/>
                  </a:lnTo>
                  <a:lnTo>
                    <a:pt x="698417" y="281234"/>
                  </a:lnTo>
                  <a:lnTo>
                    <a:pt x="710255" y="288877"/>
                  </a:lnTo>
                  <a:lnTo>
                    <a:pt x="722093" y="295714"/>
                  </a:lnTo>
                  <a:lnTo>
                    <a:pt x="733930" y="301790"/>
                  </a:lnTo>
                  <a:lnTo>
                    <a:pt x="745768" y="307160"/>
                  </a:lnTo>
                  <a:lnTo>
                    <a:pt x="757605" y="311881"/>
                  </a:lnTo>
                  <a:lnTo>
                    <a:pt x="769443" y="316013"/>
                  </a:lnTo>
                  <a:lnTo>
                    <a:pt x="781281" y="319615"/>
                  </a:lnTo>
                  <a:lnTo>
                    <a:pt x="793118" y="322746"/>
                  </a:lnTo>
                  <a:lnTo>
                    <a:pt x="804956" y="325457"/>
                  </a:lnTo>
                  <a:lnTo>
                    <a:pt x="816793" y="327801"/>
                  </a:lnTo>
                  <a:lnTo>
                    <a:pt x="828631" y="329821"/>
                  </a:lnTo>
                  <a:lnTo>
                    <a:pt x="840469" y="331559"/>
                  </a:lnTo>
                  <a:lnTo>
                    <a:pt x="852306" y="333053"/>
                  </a:lnTo>
                  <a:lnTo>
                    <a:pt x="864144" y="334334"/>
                  </a:lnTo>
                  <a:lnTo>
                    <a:pt x="875981" y="335432"/>
                  </a:lnTo>
                  <a:lnTo>
                    <a:pt x="887819" y="336372"/>
                  </a:lnTo>
                  <a:lnTo>
                    <a:pt x="899657" y="337175"/>
                  </a:lnTo>
                  <a:lnTo>
                    <a:pt x="911494" y="337862"/>
                  </a:lnTo>
                  <a:lnTo>
                    <a:pt x="923332" y="338449"/>
                  </a:lnTo>
                  <a:lnTo>
                    <a:pt x="935169" y="338949"/>
                  </a:lnTo>
                  <a:lnTo>
                    <a:pt x="947007" y="339376"/>
                  </a:lnTo>
                  <a:lnTo>
                    <a:pt x="958844" y="339740"/>
                  </a:lnTo>
                  <a:lnTo>
                    <a:pt x="970682" y="340051"/>
                  </a:lnTo>
                  <a:lnTo>
                    <a:pt x="982520" y="340315"/>
                  </a:lnTo>
                  <a:lnTo>
                    <a:pt x="994357" y="340541"/>
                  </a:lnTo>
                  <a:lnTo>
                    <a:pt x="1006195" y="340733"/>
                  </a:lnTo>
                  <a:lnTo>
                    <a:pt x="1018032" y="340896"/>
                  </a:lnTo>
                  <a:lnTo>
                    <a:pt x="1029870" y="341035"/>
                  </a:lnTo>
                  <a:lnTo>
                    <a:pt x="1041708" y="341154"/>
                  </a:lnTo>
                  <a:lnTo>
                    <a:pt x="1053545" y="341255"/>
                  </a:lnTo>
                  <a:lnTo>
                    <a:pt x="1065383" y="341341"/>
                  </a:lnTo>
                  <a:lnTo>
                    <a:pt x="1077220" y="341414"/>
                  </a:lnTo>
                  <a:lnTo>
                    <a:pt x="1089058" y="341476"/>
                  </a:lnTo>
                  <a:lnTo>
                    <a:pt x="1100896" y="341529"/>
                  </a:lnTo>
                  <a:lnTo>
                    <a:pt x="1112733" y="341574"/>
                  </a:lnTo>
                  <a:lnTo>
                    <a:pt x="1124571" y="341612"/>
                  </a:lnTo>
                  <a:lnTo>
                    <a:pt x="1136408" y="341645"/>
                  </a:lnTo>
                  <a:lnTo>
                    <a:pt x="1148246" y="341673"/>
                  </a:lnTo>
                  <a:lnTo>
                    <a:pt x="1160084" y="341697"/>
                  </a:lnTo>
                  <a:lnTo>
                    <a:pt x="1171921" y="341717"/>
                  </a:lnTo>
                  <a:lnTo>
                    <a:pt x="1171921" y="341831"/>
                  </a:lnTo>
                  <a:lnTo>
                    <a:pt x="1183759" y="341831"/>
                  </a:lnTo>
                  <a:lnTo>
                    <a:pt x="1195596" y="341831"/>
                  </a:lnTo>
                  <a:lnTo>
                    <a:pt x="1207434" y="341831"/>
                  </a:lnTo>
                  <a:lnTo>
                    <a:pt x="1219272" y="341831"/>
                  </a:lnTo>
                  <a:lnTo>
                    <a:pt x="1231109" y="341831"/>
                  </a:lnTo>
                  <a:lnTo>
                    <a:pt x="1242947" y="341831"/>
                  </a:lnTo>
                  <a:lnTo>
                    <a:pt x="1254784" y="341831"/>
                  </a:lnTo>
                  <a:lnTo>
                    <a:pt x="1266622" y="341831"/>
                  </a:lnTo>
                  <a:lnTo>
                    <a:pt x="1278459" y="341831"/>
                  </a:lnTo>
                  <a:lnTo>
                    <a:pt x="1290297" y="341831"/>
                  </a:lnTo>
                  <a:lnTo>
                    <a:pt x="1302135" y="341831"/>
                  </a:lnTo>
                  <a:lnTo>
                    <a:pt x="1313972" y="341831"/>
                  </a:lnTo>
                  <a:lnTo>
                    <a:pt x="1325810" y="341831"/>
                  </a:lnTo>
                  <a:lnTo>
                    <a:pt x="1337647" y="341831"/>
                  </a:lnTo>
                  <a:lnTo>
                    <a:pt x="1349485" y="341831"/>
                  </a:lnTo>
                  <a:lnTo>
                    <a:pt x="1361323" y="341831"/>
                  </a:lnTo>
                  <a:lnTo>
                    <a:pt x="1373160" y="341831"/>
                  </a:lnTo>
                  <a:lnTo>
                    <a:pt x="1384998" y="341831"/>
                  </a:lnTo>
                  <a:lnTo>
                    <a:pt x="1396835" y="341831"/>
                  </a:lnTo>
                  <a:lnTo>
                    <a:pt x="1408673" y="341831"/>
                  </a:lnTo>
                  <a:lnTo>
                    <a:pt x="1420511" y="341831"/>
                  </a:lnTo>
                  <a:lnTo>
                    <a:pt x="1432348" y="341831"/>
                  </a:lnTo>
                  <a:lnTo>
                    <a:pt x="1444186" y="341831"/>
                  </a:lnTo>
                  <a:lnTo>
                    <a:pt x="1456023" y="341831"/>
                  </a:lnTo>
                  <a:lnTo>
                    <a:pt x="1467861" y="341831"/>
                  </a:lnTo>
                  <a:lnTo>
                    <a:pt x="1479699" y="341831"/>
                  </a:lnTo>
                  <a:lnTo>
                    <a:pt x="1491536" y="341831"/>
                  </a:lnTo>
                  <a:lnTo>
                    <a:pt x="1503374" y="341831"/>
                  </a:lnTo>
                  <a:lnTo>
                    <a:pt x="1515211" y="341831"/>
                  </a:lnTo>
                  <a:lnTo>
                    <a:pt x="1527049" y="341831"/>
                  </a:lnTo>
                  <a:lnTo>
                    <a:pt x="1538887" y="341831"/>
                  </a:lnTo>
                  <a:lnTo>
                    <a:pt x="1550724" y="341831"/>
                  </a:lnTo>
                  <a:lnTo>
                    <a:pt x="1562562" y="341831"/>
                  </a:lnTo>
                  <a:lnTo>
                    <a:pt x="1574399" y="341831"/>
                  </a:lnTo>
                  <a:lnTo>
                    <a:pt x="1586237" y="341831"/>
                  </a:lnTo>
                  <a:lnTo>
                    <a:pt x="1598074" y="341831"/>
                  </a:lnTo>
                  <a:lnTo>
                    <a:pt x="1609912" y="341831"/>
                  </a:lnTo>
                  <a:lnTo>
                    <a:pt x="1621750" y="341831"/>
                  </a:lnTo>
                  <a:lnTo>
                    <a:pt x="1633587" y="341831"/>
                  </a:lnTo>
                  <a:lnTo>
                    <a:pt x="1645425" y="341831"/>
                  </a:lnTo>
                  <a:lnTo>
                    <a:pt x="1657262" y="341831"/>
                  </a:lnTo>
                  <a:lnTo>
                    <a:pt x="1669100" y="341831"/>
                  </a:lnTo>
                  <a:lnTo>
                    <a:pt x="1680938" y="341831"/>
                  </a:lnTo>
                  <a:lnTo>
                    <a:pt x="1692775" y="341831"/>
                  </a:lnTo>
                  <a:lnTo>
                    <a:pt x="1704613" y="341831"/>
                  </a:lnTo>
                  <a:lnTo>
                    <a:pt x="1716450" y="341831"/>
                  </a:lnTo>
                  <a:lnTo>
                    <a:pt x="1728288" y="341831"/>
                  </a:lnTo>
                  <a:lnTo>
                    <a:pt x="1740126" y="341831"/>
                  </a:lnTo>
                  <a:lnTo>
                    <a:pt x="1751963" y="341831"/>
                  </a:lnTo>
                  <a:lnTo>
                    <a:pt x="1763801" y="341831"/>
                  </a:lnTo>
                  <a:lnTo>
                    <a:pt x="1775638" y="341831"/>
                  </a:lnTo>
                  <a:lnTo>
                    <a:pt x="1787476" y="341831"/>
                  </a:lnTo>
                  <a:lnTo>
                    <a:pt x="1799314" y="341831"/>
                  </a:lnTo>
                  <a:lnTo>
                    <a:pt x="1811151" y="341831"/>
                  </a:lnTo>
                  <a:lnTo>
                    <a:pt x="1822989" y="341831"/>
                  </a:lnTo>
                  <a:lnTo>
                    <a:pt x="1834826" y="341831"/>
                  </a:lnTo>
                  <a:lnTo>
                    <a:pt x="1846664" y="341831"/>
                  </a:lnTo>
                  <a:lnTo>
                    <a:pt x="1858502" y="341831"/>
                  </a:lnTo>
                  <a:lnTo>
                    <a:pt x="1870339" y="341831"/>
                  </a:lnTo>
                  <a:lnTo>
                    <a:pt x="1882177" y="341831"/>
                  </a:lnTo>
                  <a:lnTo>
                    <a:pt x="1894014" y="341831"/>
                  </a:lnTo>
                  <a:lnTo>
                    <a:pt x="1905852" y="341831"/>
                  </a:lnTo>
                  <a:lnTo>
                    <a:pt x="1917689" y="341831"/>
                  </a:lnTo>
                  <a:lnTo>
                    <a:pt x="1929527" y="341831"/>
                  </a:lnTo>
                  <a:lnTo>
                    <a:pt x="1941365" y="341831"/>
                  </a:lnTo>
                  <a:lnTo>
                    <a:pt x="1953202" y="341831"/>
                  </a:lnTo>
                  <a:lnTo>
                    <a:pt x="1965040" y="341831"/>
                  </a:lnTo>
                  <a:lnTo>
                    <a:pt x="1976877" y="341831"/>
                  </a:lnTo>
                  <a:lnTo>
                    <a:pt x="1988715" y="341831"/>
                  </a:lnTo>
                  <a:lnTo>
                    <a:pt x="2000553" y="341831"/>
                  </a:lnTo>
                  <a:lnTo>
                    <a:pt x="2012390" y="341831"/>
                  </a:lnTo>
                  <a:lnTo>
                    <a:pt x="2024228" y="341831"/>
                  </a:lnTo>
                  <a:lnTo>
                    <a:pt x="2036065" y="341831"/>
                  </a:lnTo>
                  <a:lnTo>
                    <a:pt x="2047903" y="341831"/>
                  </a:lnTo>
                  <a:lnTo>
                    <a:pt x="2059741" y="341831"/>
                  </a:lnTo>
                  <a:lnTo>
                    <a:pt x="2071578" y="341831"/>
                  </a:lnTo>
                  <a:lnTo>
                    <a:pt x="2083416" y="341831"/>
                  </a:lnTo>
                  <a:lnTo>
                    <a:pt x="2095253" y="341831"/>
                  </a:lnTo>
                  <a:lnTo>
                    <a:pt x="2107091" y="341831"/>
                  </a:lnTo>
                  <a:lnTo>
                    <a:pt x="2118929" y="341831"/>
                  </a:lnTo>
                  <a:lnTo>
                    <a:pt x="2130766" y="341831"/>
                  </a:lnTo>
                  <a:lnTo>
                    <a:pt x="2142604" y="341831"/>
                  </a:lnTo>
                  <a:lnTo>
                    <a:pt x="2154441" y="341831"/>
                  </a:lnTo>
                  <a:lnTo>
                    <a:pt x="2166279" y="341831"/>
                  </a:lnTo>
                  <a:lnTo>
                    <a:pt x="2178117" y="341831"/>
                  </a:lnTo>
                  <a:lnTo>
                    <a:pt x="2189954" y="341831"/>
                  </a:lnTo>
                  <a:lnTo>
                    <a:pt x="2201792" y="341831"/>
                  </a:lnTo>
                  <a:lnTo>
                    <a:pt x="2213629" y="341831"/>
                  </a:lnTo>
                  <a:lnTo>
                    <a:pt x="2225467" y="341831"/>
                  </a:lnTo>
                  <a:lnTo>
                    <a:pt x="2237304" y="341831"/>
                  </a:lnTo>
                  <a:lnTo>
                    <a:pt x="2249142" y="341831"/>
                  </a:lnTo>
                  <a:lnTo>
                    <a:pt x="2260980" y="341831"/>
                  </a:lnTo>
                  <a:lnTo>
                    <a:pt x="2272817" y="341831"/>
                  </a:lnTo>
                  <a:lnTo>
                    <a:pt x="2284655" y="341831"/>
                  </a:lnTo>
                  <a:lnTo>
                    <a:pt x="2296492" y="341831"/>
                  </a:lnTo>
                  <a:lnTo>
                    <a:pt x="2308330" y="341831"/>
                  </a:lnTo>
                  <a:lnTo>
                    <a:pt x="2320168" y="341831"/>
                  </a:lnTo>
                  <a:lnTo>
                    <a:pt x="2332005" y="341831"/>
                  </a:lnTo>
                  <a:lnTo>
                    <a:pt x="2343843" y="341831"/>
                  </a:lnTo>
                  <a:lnTo>
                    <a:pt x="2343843" y="342061"/>
                  </a:lnTo>
                  <a:lnTo>
                    <a:pt x="2355680" y="342101"/>
                  </a:lnTo>
                  <a:lnTo>
                    <a:pt x="2367518" y="342148"/>
                  </a:lnTo>
                  <a:lnTo>
                    <a:pt x="2379356" y="342204"/>
                  </a:lnTo>
                  <a:lnTo>
                    <a:pt x="2391193" y="342269"/>
                  </a:lnTo>
                  <a:lnTo>
                    <a:pt x="2403031" y="342346"/>
                  </a:lnTo>
                  <a:lnTo>
                    <a:pt x="2414868" y="342436"/>
                  </a:lnTo>
                  <a:lnTo>
                    <a:pt x="2426706" y="342542"/>
                  </a:lnTo>
                  <a:lnTo>
                    <a:pt x="2438544" y="342666"/>
                  </a:lnTo>
                  <a:lnTo>
                    <a:pt x="2450381" y="342812"/>
                  </a:lnTo>
                  <a:lnTo>
                    <a:pt x="2462219" y="342984"/>
                  </a:lnTo>
                  <a:lnTo>
                    <a:pt x="2474056" y="343186"/>
                  </a:lnTo>
                  <a:lnTo>
                    <a:pt x="2485894" y="343423"/>
                  </a:lnTo>
                  <a:lnTo>
                    <a:pt x="2497732" y="343702"/>
                  </a:lnTo>
                  <a:lnTo>
                    <a:pt x="2509569" y="344029"/>
                  </a:lnTo>
                  <a:lnTo>
                    <a:pt x="2521407" y="344413"/>
                  </a:lnTo>
                  <a:lnTo>
                    <a:pt x="2533244" y="344863"/>
                  </a:lnTo>
                  <a:lnTo>
                    <a:pt x="2545082" y="345392"/>
                  </a:lnTo>
                  <a:lnTo>
                    <a:pt x="2556919" y="346013"/>
                  </a:lnTo>
                  <a:lnTo>
                    <a:pt x="2568757" y="346741"/>
                  </a:lnTo>
                  <a:lnTo>
                    <a:pt x="2580595" y="347595"/>
                  </a:lnTo>
                  <a:lnTo>
                    <a:pt x="2592432" y="348597"/>
                  </a:lnTo>
                  <a:lnTo>
                    <a:pt x="2604270" y="349769"/>
                  </a:lnTo>
                  <a:lnTo>
                    <a:pt x="2616107" y="351143"/>
                  </a:lnTo>
                  <a:lnTo>
                    <a:pt x="2627945" y="352750"/>
                  </a:lnTo>
                  <a:lnTo>
                    <a:pt x="2639783" y="354630"/>
                  </a:lnTo>
                  <a:lnTo>
                    <a:pt x="2651620" y="356825"/>
                  </a:lnTo>
                  <a:lnTo>
                    <a:pt x="2663458" y="359388"/>
                  </a:lnTo>
                  <a:lnTo>
                    <a:pt x="2675295" y="362375"/>
                  </a:lnTo>
                  <a:lnTo>
                    <a:pt x="2687133" y="365852"/>
                  </a:lnTo>
                  <a:lnTo>
                    <a:pt x="2698971" y="369893"/>
                  </a:lnTo>
                  <a:lnTo>
                    <a:pt x="2710808" y="374579"/>
                  </a:lnTo>
                  <a:lnTo>
                    <a:pt x="2722646" y="380003"/>
                  </a:lnTo>
                  <a:lnTo>
                    <a:pt x="2734483" y="386263"/>
                  </a:lnTo>
                  <a:lnTo>
                    <a:pt x="2746321" y="393469"/>
                  </a:lnTo>
                  <a:lnTo>
                    <a:pt x="2758159" y="401733"/>
                  </a:lnTo>
                  <a:lnTo>
                    <a:pt x="2769996" y="411175"/>
                  </a:lnTo>
                  <a:lnTo>
                    <a:pt x="2781834" y="421914"/>
                  </a:lnTo>
                  <a:lnTo>
                    <a:pt x="2793671" y="434067"/>
                  </a:lnTo>
                  <a:lnTo>
                    <a:pt x="2805509" y="447740"/>
                  </a:lnTo>
                  <a:lnTo>
                    <a:pt x="2817347" y="463025"/>
                  </a:lnTo>
                  <a:lnTo>
                    <a:pt x="2829184" y="479989"/>
                  </a:lnTo>
                  <a:lnTo>
                    <a:pt x="2841022" y="498666"/>
                  </a:lnTo>
                  <a:lnTo>
                    <a:pt x="2852859" y="519047"/>
                  </a:lnTo>
                  <a:lnTo>
                    <a:pt x="2864697" y="541076"/>
                  </a:lnTo>
                  <a:lnTo>
                    <a:pt x="2876534" y="564639"/>
                  </a:lnTo>
                  <a:lnTo>
                    <a:pt x="2888372" y="589564"/>
                  </a:lnTo>
                  <a:lnTo>
                    <a:pt x="2900210" y="615622"/>
                  </a:lnTo>
                  <a:lnTo>
                    <a:pt x="2912047" y="642532"/>
                  </a:lnTo>
                  <a:lnTo>
                    <a:pt x="2923885" y="669969"/>
                  </a:lnTo>
                  <a:lnTo>
                    <a:pt x="2935722" y="697586"/>
                  </a:lnTo>
                  <a:lnTo>
                    <a:pt x="2947560" y="725024"/>
                  </a:lnTo>
                  <a:lnTo>
                    <a:pt x="2959398" y="751933"/>
                  </a:lnTo>
                  <a:lnTo>
                    <a:pt x="2971235" y="777991"/>
                  </a:lnTo>
                  <a:lnTo>
                    <a:pt x="2983073" y="802916"/>
                  </a:lnTo>
                  <a:lnTo>
                    <a:pt x="2994910" y="826479"/>
                  </a:lnTo>
                  <a:lnTo>
                    <a:pt x="3006748" y="848508"/>
                  </a:lnTo>
                  <a:lnTo>
                    <a:pt x="3018586" y="868890"/>
                  </a:lnTo>
                  <a:lnTo>
                    <a:pt x="3030423" y="887566"/>
                  </a:lnTo>
                  <a:lnTo>
                    <a:pt x="3042261" y="904530"/>
                  </a:lnTo>
                  <a:lnTo>
                    <a:pt x="3054098" y="919816"/>
                  </a:lnTo>
                  <a:lnTo>
                    <a:pt x="3065936" y="933489"/>
                  </a:lnTo>
                  <a:lnTo>
                    <a:pt x="3077774" y="945642"/>
                  </a:lnTo>
                  <a:lnTo>
                    <a:pt x="3089611" y="956381"/>
                  </a:lnTo>
                  <a:lnTo>
                    <a:pt x="3101449" y="965823"/>
                  </a:lnTo>
                  <a:lnTo>
                    <a:pt x="3113286" y="974087"/>
                  </a:lnTo>
                  <a:lnTo>
                    <a:pt x="3125124" y="981292"/>
                  </a:lnTo>
                  <a:lnTo>
                    <a:pt x="3136962" y="987553"/>
                  </a:lnTo>
                  <a:lnTo>
                    <a:pt x="3148799" y="992977"/>
                  </a:lnTo>
                  <a:lnTo>
                    <a:pt x="3160637" y="997663"/>
                  </a:lnTo>
                  <a:lnTo>
                    <a:pt x="3172474" y="1001704"/>
                  </a:lnTo>
                  <a:lnTo>
                    <a:pt x="3184312" y="1005181"/>
                  </a:lnTo>
                  <a:lnTo>
                    <a:pt x="3196149" y="1008168"/>
                  </a:lnTo>
                  <a:lnTo>
                    <a:pt x="3207987" y="1010730"/>
                  </a:lnTo>
                  <a:lnTo>
                    <a:pt x="3219825" y="1012926"/>
                  </a:lnTo>
                  <a:lnTo>
                    <a:pt x="3231662" y="1014805"/>
                  </a:lnTo>
                  <a:lnTo>
                    <a:pt x="3243500" y="1016413"/>
                  </a:lnTo>
                  <a:lnTo>
                    <a:pt x="3255337" y="1017786"/>
                  </a:lnTo>
                  <a:lnTo>
                    <a:pt x="3267175" y="1018959"/>
                  </a:lnTo>
                  <a:lnTo>
                    <a:pt x="3279013" y="1019960"/>
                  </a:lnTo>
                  <a:lnTo>
                    <a:pt x="3290850" y="1020814"/>
                  </a:lnTo>
                  <a:lnTo>
                    <a:pt x="3302688" y="1021542"/>
                  </a:lnTo>
                  <a:lnTo>
                    <a:pt x="3314525" y="1022163"/>
                  </a:lnTo>
                  <a:lnTo>
                    <a:pt x="3326363" y="1022692"/>
                  </a:lnTo>
                  <a:lnTo>
                    <a:pt x="3338201" y="1023143"/>
                  </a:lnTo>
                  <a:lnTo>
                    <a:pt x="3350038" y="1023527"/>
                  </a:lnTo>
                  <a:lnTo>
                    <a:pt x="3361876" y="1023854"/>
                  </a:lnTo>
                  <a:lnTo>
                    <a:pt x="3373713" y="1024132"/>
                  </a:lnTo>
                  <a:lnTo>
                    <a:pt x="3385551" y="1024370"/>
                  </a:lnTo>
                  <a:lnTo>
                    <a:pt x="3397389" y="1024571"/>
                  </a:lnTo>
                  <a:lnTo>
                    <a:pt x="3409226" y="1024743"/>
                  </a:lnTo>
                  <a:lnTo>
                    <a:pt x="3421064" y="1024889"/>
                  </a:lnTo>
                  <a:lnTo>
                    <a:pt x="3432901" y="1025014"/>
                  </a:lnTo>
                  <a:lnTo>
                    <a:pt x="3444739" y="1025120"/>
                  </a:lnTo>
                  <a:lnTo>
                    <a:pt x="3456576" y="1025210"/>
                  </a:lnTo>
                  <a:lnTo>
                    <a:pt x="3468414" y="1025287"/>
                  </a:lnTo>
                  <a:lnTo>
                    <a:pt x="3480252" y="1025352"/>
                  </a:lnTo>
                  <a:lnTo>
                    <a:pt x="3492089" y="1025407"/>
                  </a:lnTo>
                  <a:lnTo>
                    <a:pt x="3503927" y="1025455"/>
                  </a:lnTo>
                  <a:lnTo>
                    <a:pt x="3515764" y="1025495"/>
                  </a:lnTo>
                  <a:lnTo>
                    <a:pt x="3515764" y="1025610"/>
                  </a:lnTo>
                  <a:lnTo>
                    <a:pt x="3527602" y="1025589"/>
                  </a:lnTo>
                  <a:lnTo>
                    <a:pt x="3539440" y="1025566"/>
                  </a:lnTo>
                  <a:lnTo>
                    <a:pt x="3551277" y="1025538"/>
                  </a:lnTo>
                  <a:lnTo>
                    <a:pt x="3563115" y="1025505"/>
                  </a:lnTo>
                  <a:lnTo>
                    <a:pt x="3574952" y="1025467"/>
                  </a:lnTo>
                  <a:lnTo>
                    <a:pt x="3586790" y="1025422"/>
                  </a:lnTo>
                  <a:lnTo>
                    <a:pt x="3598628" y="1025369"/>
                  </a:lnTo>
                  <a:lnTo>
                    <a:pt x="3610465" y="1025307"/>
                  </a:lnTo>
                  <a:lnTo>
                    <a:pt x="3622303" y="1025234"/>
                  </a:lnTo>
                  <a:lnTo>
                    <a:pt x="3634140" y="1025148"/>
                  </a:lnTo>
                  <a:lnTo>
                    <a:pt x="3645978" y="1025047"/>
                  </a:lnTo>
                  <a:lnTo>
                    <a:pt x="3657816" y="1024928"/>
                  </a:lnTo>
                  <a:lnTo>
                    <a:pt x="3669653" y="1024789"/>
                  </a:lnTo>
                  <a:lnTo>
                    <a:pt x="3681491" y="1024626"/>
                  </a:lnTo>
                  <a:lnTo>
                    <a:pt x="3693328" y="1024434"/>
                  </a:lnTo>
                  <a:lnTo>
                    <a:pt x="3705166" y="1024208"/>
                  </a:lnTo>
                  <a:lnTo>
                    <a:pt x="3717004" y="1023944"/>
                  </a:lnTo>
                  <a:lnTo>
                    <a:pt x="3728841" y="1023633"/>
                  </a:lnTo>
                  <a:lnTo>
                    <a:pt x="3740679" y="1023269"/>
                  </a:lnTo>
                  <a:lnTo>
                    <a:pt x="3752516" y="1022842"/>
                  </a:lnTo>
                  <a:lnTo>
                    <a:pt x="3764354" y="1022342"/>
                  </a:lnTo>
                  <a:lnTo>
                    <a:pt x="3776191" y="1021755"/>
                  </a:lnTo>
                  <a:lnTo>
                    <a:pt x="3788029" y="1021068"/>
                  </a:lnTo>
                  <a:lnTo>
                    <a:pt x="3799867" y="1020265"/>
                  </a:lnTo>
                  <a:lnTo>
                    <a:pt x="3811704" y="1019325"/>
                  </a:lnTo>
                  <a:lnTo>
                    <a:pt x="3823542" y="1018227"/>
                  </a:lnTo>
                  <a:lnTo>
                    <a:pt x="3835379" y="1016946"/>
                  </a:lnTo>
                  <a:lnTo>
                    <a:pt x="3847217" y="1015452"/>
                  </a:lnTo>
                  <a:lnTo>
                    <a:pt x="3859055" y="1013714"/>
                  </a:lnTo>
                  <a:lnTo>
                    <a:pt x="3870892" y="1011694"/>
                  </a:lnTo>
                  <a:lnTo>
                    <a:pt x="3882730" y="1009350"/>
                  </a:lnTo>
                  <a:lnTo>
                    <a:pt x="3894567" y="1006639"/>
                  </a:lnTo>
                  <a:lnTo>
                    <a:pt x="3906405" y="1003508"/>
                  </a:lnTo>
                  <a:lnTo>
                    <a:pt x="3918243" y="999906"/>
                  </a:lnTo>
                  <a:lnTo>
                    <a:pt x="3930080" y="995773"/>
                  </a:lnTo>
                  <a:lnTo>
                    <a:pt x="3941918" y="991053"/>
                  </a:lnTo>
                  <a:lnTo>
                    <a:pt x="3953755" y="985683"/>
                  </a:lnTo>
                  <a:lnTo>
                    <a:pt x="3965593" y="979607"/>
                  </a:lnTo>
                  <a:lnTo>
                    <a:pt x="3977431" y="972770"/>
                  </a:lnTo>
                  <a:lnTo>
                    <a:pt x="3989268" y="965127"/>
                  </a:lnTo>
                  <a:lnTo>
                    <a:pt x="4001106" y="956645"/>
                  </a:lnTo>
                  <a:lnTo>
                    <a:pt x="4012943" y="947307"/>
                  </a:lnTo>
                  <a:lnTo>
                    <a:pt x="4024781" y="937116"/>
                  </a:lnTo>
                  <a:lnTo>
                    <a:pt x="4036619" y="926102"/>
                  </a:lnTo>
                  <a:lnTo>
                    <a:pt x="4048456" y="914320"/>
                  </a:lnTo>
                  <a:lnTo>
                    <a:pt x="4060294" y="901858"/>
                  </a:lnTo>
                  <a:lnTo>
                    <a:pt x="4072131" y="888829"/>
                  </a:lnTo>
                  <a:lnTo>
                    <a:pt x="4083969" y="875374"/>
                  </a:lnTo>
                  <a:lnTo>
                    <a:pt x="4095806" y="861655"/>
                  </a:lnTo>
                  <a:lnTo>
                    <a:pt x="4107644" y="847847"/>
                  </a:lnTo>
                  <a:lnTo>
                    <a:pt x="4119482" y="834128"/>
                  </a:lnTo>
                  <a:lnTo>
                    <a:pt x="4131319" y="820673"/>
                  </a:lnTo>
                  <a:lnTo>
                    <a:pt x="4143157" y="807644"/>
                  </a:lnTo>
                  <a:lnTo>
                    <a:pt x="4154994" y="795182"/>
                  </a:lnTo>
                  <a:lnTo>
                    <a:pt x="4166832" y="783400"/>
                  </a:lnTo>
                  <a:lnTo>
                    <a:pt x="4178670" y="772386"/>
                  </a:lnTo>
                  <a:lnTo>
                    <a:pt x="4190507" y="762195"/>
                  </a:lnTo>
                  <a:lnTo>
                    <a:pt x="4202345" y="752857"/>
                  </a:lnTo>
                  <a:lnTo>
                    <a:pt x="4214182" y="744375"/>
                  </a:lnTo>
                  <a:lnTo>
                    <a:pt x="4226020" y="736732"/>
                  </a:lnTo>
                  <a:lnTo>
                    <a:pt x="4237858" y="729895"/>
                  </a:lnTo>
                  <a:lnTo>
                    <a:pt x="4249695" y="723819"/>
                  </a:lnTo>
                  <a:lnTo>
                    <a:pt x="4261533" y="718449"/>
                  </a:lnTo>
                  <a:lnTo>
                    <a:pt x="4273370" y="713729"/>
                  </a:lnTo>
                  <a:lnTo>
                    <a:pt x="4285208" y="709596"/>
                  </a:lnTo>
                  <a:lnTo>
                    <a:pt x="4297046" y="705994"/>
                  </a:lnTo>
                  <a:lnTo>
                    <a:pt x="4308883" y="702863"/>
                  </a:lnTo>
                  <a:lnTo>
                    <a:pt x="4320721" y="700152"/>
                  </a:lnTo>
                  <a:lnTo>
                    <a:pt x="4332558" y="697808"/>
                  </a:lnTo>
                  <a:lnTo>
                    <a:pt x="4344396" y="695788"/>
                  </a:lnTo>
                  <a:lnTo>
                    <a:pt x="4356234" y="694050"/>
                  </a:lnTo>
                  <a:lnTo>
                    <a:pt x="4368071" y="692556"/>
                  </a:lnTo>
                  <a:lnTo>
                    <a:pt x="4379909" y="691275"/>
                  </a:lnTo>
                  <a:lnTo>
                    <a:pt x="4391746" y="690177"/>
                  </a:lnTo>
                  <a:lnTo>
                    <a:pt x="4403584" y="689237"/>
                  </a:lnTo>
                  <a:lnTo>
                    <a:pt x="4415421" y="688434"/>
                  </a:lnTo>
                  <a:lnTo>
                    <a:pt x="4427259" y="687747"/>
                  </a:lnTo>
                  <a:lnTo>
                    <a:pt x="4439097" y="687160"/>
                  </a:lnTo>
                  <a:lnTo>
                    <a:pt x="4450934" y="686660"/>
                  </a:lnTo>
                  <a:lnTo>
                    <a:pt x="4462772" y="686233"/>
                  </a:lnTo>
                  <a:lnTo>
                    <a:pt x="4474609" y="685869"/>
                  </a:lnTo>
                  <a:lnTo>
                    <a:pt x="4486447" y="685558"/>
                  </a:lnTo>
                  <a:lnTo>
                    <a:pt x="4498285" y="685294"/>
                  </a:lnTo>
                  <a:lnTo>
                    <a:pt x="4510122" y="685068"/>
                  </a:lnTo>
                  <a:lnTo>
                    <a:pt x="4521960" y="684876"/>
                  </a:lnTo>
                  <a:lnTo>
                    <a:pt x="4533797" y="684713"/>
                  </a:lnTo>
                  <a:lnTo>
                    <a:pt x="4545635" y="684574"/>
                  </a:lnTo>
                  <a:lnTo>
                    <a:pt x="4557473" y="684455"/>
                  </a:lnTo>
                  <a:lnTo>
                    <a:pt x="4569310" y="684354"/>
                  </a:lnTo>
                  <a:lnTo>
                    <a:pt x="4581148" y="684268"/>
                  </a:lnTo>
                  <a:lnTo>
                    <a:pt x="4592985" y="684195"/>
                  </a:lnTo>
                  <a:lnTo>
                    <a:pt x="4604823" y="684133"/>
                  </a:lnTo>
                  <a:lnTo>
                    <a:pt x="4616661" y="684080"/>
                  </a:lnTo>
                  <a:lnTo>
                    <a:pt x="4628498" y="684035"/>
                  </a:lnTo>
                  <a:lnTo>
                    <a:pt x="4640336" y="683997"/>
                  </a:lnTo>
                  <a:lnTo>
                    <a:pt x="4652173" y="683964"/>
                  </a:lnTo>
                  <a:lnTo>
                    <a:pt x="4664011" y="683936"/>
                  </a:lnTo>
                  <a:lnTo>
                    <a:pt x="4675849" y="683913"/>
                  </a:lnTo>
                  <a:lnTo>
                    <a:pt x="4687686" y="683892"/>
                  </a:lnTo>
                </a:path>
              </a:pathLst>
            </a:custGeom>
            <a:ln w="40651" cap="flat">
              <a:solidFill>
                <a:srgbClr val="00B0F6">
                  <a:alpha val="100000"/>
                </a:srgbClr>
              </a:solidFill>
              <a:prstDash val="solid"/>
              <a:round/>
            </a:ln>
          </p:spPr>
          <p:txBody>
            <a:bodyPr/>
            <a:lstStyle/>
            <a:p/>
          </p:txBody>
        </p:sp>
        <p:sp>
          <p:nvSpPr>
            <p:cNvPr id="29" name="pl29"/>
            <p:cNvSpPr/>
            <p:nvPr/>
          </p:nvSpPr>
          <p:spPr>
            <a:xfrm>
              <a:off x="2482351" y="2609206"/>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619CFF">
                  <a:alpha val="100000"/>
                </a:srgbClr>
              </a:solidFill>
              <a:prstDash val="solid"/>
              <a:round/>
            </a:ln>
          </p:spPr>
          <p:txBody>
            <a:bodyPr/>
            <a:lstStyle/>
            <a:p/>
          </p:txBody>
        </p:sp>
        <p:sp>
          <p:nvSpPr>
            <p:cNvPr id="30" name="pl30"/>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B983FF">
                  <a:alpha val="100000"/>
                </a:srgbClr>
              </a:solidFill>
              <a:prstDash val="solid"/>
              <a:round/>
            </a:ln>
          </p:spPr>
          <p:txBody>
            <a:bodyPr/>
            <a:lstStyle/>
            <a:p/>
          </p:txBody>
        </p:sp>
        <p:sp>
          <p:nvSpPr>
            <p:cNvPr id="31" name="pl31"/>
            <p:cNvSpPr/>
            <p:nvPr/>
          </p:nvSpPr>
          <p:spPr>
            <a:xfrm>
              <a:off x="2482351" y="2951153"/>
              <a:ext cx="4687686" cy="341946"/>
            </a:xfrm>
            <a:custGeom>
              <a:avLst/>
              <a:pathLst>
                <a:path w="4687686" h="34194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114"/>
                  </a:lnTo>
                  <a:lnTo>
                    <a:pt x="2355680" y="134"/>
                  </a:lnTo>
                  <a:lnTo>
                    <a:pt x="2367518" y="158"/>
                  </a:lnTo>
                  <a:lnTo>
                    <a:pt x="2379356" y="186"/>
                  </a:lnTo>
                  <a:lnTo>
                    <a:pt x="2391193" y="218"/>
                  </a:lnTo>
                  <a:lnTo>
                    <a:pt x="2403031" y="257"/>
                  </a:lnTo>
                  <a:lnTo>
                    <a:pt x="2414868" y="302"/>
                  </a:lnTo>
                  <a:lnTo>
                    <a:pt x="2426706" y="355"/>
                  </a:lnTo>
                  <a:lnTo>
                    <a:pt x="2438544" y="417"/>
                  </a:lnTo>
                  <a:lnTo>
                    <a:pt x="2450381" y="490"/>
                  </a:lnTo>
                  <a:lnTo>
                    <a:pt x="2462219" y="576"/>
                  </a:lnTo>
                  <a:lnTo>
                    <a:pt x="2474056" y="677"/>
                  </a:lnTo>
                  <a:lnTo>
                    <a:pt x="2485894" y="795"/>
                  </a:lnTo>
                  <a:lnTo>
                    <a:pt x="2497732" y="935"/>
                  </a:lnTo>
                  <a:lnTo>
                    <a:pt x="2509569" y="1098"/>
                  </a:lnTo>
                  <a:lnTo>
                    <a:pt x="2521407" y="1290"/>
                  </a:lnTo>
                  <a:lnTo>
                    <a:pt x="2533244" y="1515"/>
                  </a:lnTo>
                  <a:lnTo>
                    <a:pt x="2545082" y="1780"/>
                  </a:lnTo>
                  <a:lnTo>
                    <a:pt x="2556919" y="2090"/>
                  </a:lnTo>
                  <a:lnTo>
                    <a:pt x="2568757" y="2455"/>
                  </a:lnTo>
                  <a:lnTo>
                    <a:pt x="2580595" y="2882"/>
                  </a:lnTo>
                  <a:lnTo>
                    <a:pt x="2592432" y="3382"/>
                  </a:lnTo>
                  <a:lnTo>
                    <a:pt x="2604270" y="3969"/>
                  </a:lnTo>
                  <a:lnTo>
                    <a:pt x="2616107" y="4655"/>
                  </a:lnTo>
                  <a:lnTo>
                    <a:pt x="2627945" y="5459"/>
                  </a:lnTo>
                  <a:lnTo>
                    <a:pt x="2639783" y="6399"/>
                  </a:lnTo>
                  <a:lnTo>
                    <a:pt x="2651620" y="7497"/>
                  </a:lnTo>
                  <a:lnTo>
                    <a:pt x="2663458" y="8778"/>
                  </a:lnTo>
                  <a:lnTo>
                    <a:pt x="2675295" y="10271"/>
                  </a:lnTo>
                  <a:lnTo>
                    <a:pt x="2687133" y="12010"/>
                  </a:lnTo>
                  <a:lnTo>
                    <a:pt x="2698971" y="14030"/>
                  </a:lnTo>
                  <a:lnTo>
                    <a:pt x="2710808" y="16373"/>
                  </a:lnTo>
                  <a:lnTo>
                    <a:pt x="2722646" y="19085"/>
                  </a:lnTo>
                  <a:lnTo>
                    <a:pt x="2734483" y="22215"/>
                  </a:lnTo>
                  <a:lnTo>
                    <a:pt x="2746321" y="25818"/>
                  </a:lnTo>
                  <a:lnTo>
                    <a:pt x="2758159" y="29950"/>
                  </a:lnTo>
                  <a:lnTo>
                    <a:pt x="2769996" y="34671"/>
                  </a:lnTo>
                  <a:lnTo>
                    <a:pt x="2781834" y="40041"/>
                  </a:lnTo>
                  <a:lnTo>
                    <a:pt x="2793671" y="46117"/>
                  </a:lnTo>
                  <a:lnTo>
                    <a:pt x="2805509" y="52954"/>
                  </a:lnTo>
                  <a:lnTo>
                    <a:pt x="2817347" y="60596"/>
                  </a:lnTo>
                  <a:lnTo>
                    <a:pt x="2829184" y="69078"/>
                  </a:lnTo>
                  <a:lnTo>
                    <a:pt x="2841022" y="78417"/>
                  </a:lnTo>
                  <a:lnTo>
                    <a:pt x="2852859" y="88607"/>
                  </a:lnTo>
                  <a:lnTo>
                    <a:pt x="2864697" y="99622"/>
                  </a:lnTo>
                  <a:lnTo>
                    <a:pt x="2876534" y="111403"/>
                  </a:lnTo>
                  <a:lnTo>
                    <a:pt x="2888372" y="123866"/>
                  </a:lnTo>
                  <a:lnTo>
                    <a:pt x="2900210" y="136895"/>
                  </a:lnTo>
                  <a:lnTo>
                    <a:pt x="2912047" y="150350"/>
                  </a:lnTo>
                  <a:lnTo>
                    <a:pt x="2923885" y="164068"/>
                  </a:lnTo>
                  <a:lnTo>
                    <a:pt x="2935722" y="177877"/>
                  </a:lnTo>
                  <a:lnTo>
                    <a:pt x="2947560" y="191596"/>
                  </a:lnTo>
                  <a:lnTo>
                    <a:pt x="2959398" y="205050"/>
                  </a:lnTo>
                  <a:lnTo>
                    <a:pt x="2971235" y="218079"/>
                  </a:lnTo>
                  <a:lnTo>
                    <a:pt x="2983073" y="230542"/>
                  </a:lnTo>
                  <a:lnTo>
                    <a:pt x="2994910" y="242324"/>
                  </a:lnTo>
                  <a:lnTo>
                    <a:pt x="3006748" y="253338"/>
                  </a:lnTo>
                  <a:lnTo>
                    <a:pt x="3018586" y="263529"/>
                  </a:lnTo>
                  <a:lnTo>
                    <a:pt x="3030423" y="272867"/>
                  </a:lnTo>
                  <a:lnTo>
                    <a:pt x="3042261" y="281349"/>
                  </a:lnTo>
                  <a:lnTo>
                    <a:pt x="3054098" y="288992"/>
                  </a:lnTo>
                  <a:lnTo>
                    <a:pt x="3065936" y="295828"/>
                  </a:lnTo>
                  <a:lnTo>
                    <a:pt x="3077774" y="301905"/>
                  </a:lnTo>
                  <a:lnTo>
                    <a:pt x="3089611" y="307274"/>
                  </a:lnTo>
                  <a:lnTo>
                    <a:pt x="3101449" y="311995"/>
                  </a:lnTo>
                  <a:lnTo>
                    <a:pt x="3113286" y="316127"/>
                  </a:lnTo>
                  <a:lnTo>
                    <a:pt x="3125124" y="319730"/>
                  </a:lnTo>
                  <a:lnTo>
                    <a:pt x="3136962" y="322860"/>
                  </a:lnTo>
                  <a:lnTo>
                    <a:pt x="3148799" y="325572"/>
                  </a:lnTo>
                  <a:lnTo>
                    <a:pt x="3160637" y="327915"/>
                  </a:lnTo>
                  <a:lnTo>
                    <a:pt x="3172474" y="329936"/>
                  </a:lnTo>
                  <a:lnTo>
                    <a:pt x="3184312" y="331674"/>
                  </a:lnTo>
                  <a:lnTo>
                    <a:pt x="3196149" y="333168"/>
                  </a:lnTo>
                  <a:lnTo>
                    <a:pt x="3207987" y="334449"/>
                  </a:lnTo>
                  <a:lnTo>
                    <a:pt x="3219825" y="335547"/>
                  </a:lnTo>
                  <a:lnTo>
                    <a:pt x="3231662" y="336487"/>
                  </a:lnTo>
                  <a:lnTo>
                    <a:pt x="3243500" y="337290"/>
                  </a:lnTo>
                  <a:lnTo>
                    <a:pt x="3255337" y="337977"/>
                  </a:lnTo>
                  <a:lnTo>
                    <a:pt x="3267175" y="338563"/>
                  </a:lnTo>
                  <a:lnTo>
                    <a:pt x="3279013" y="339064"/>
                  </a:lnTo>
                  <a:lnTo>
                    <a:pt x="3290850" y="339491"/>
                  </a:lnTo>
                  <a:lnTo>
                    <a:pt x="3302688" y="339855"/>
                  </a:lnTo>
                  <a:lnTo>
                    <a:pt x="3314525" y="340165"/>
                  </a:lnTo>
                  <a:lnTo>
                    <a:pt x="3326363" y="340430"/>
                  </a:lnTo>
                  <a:lnTo>
                    <a:pt x="3338201" y="340655"/>
                  </a:lnTo>
                  <a:lnTo>
                    <a:pt x="3350038" y="340847"/>
                  </a:lnTo>
                  <a:lnTo>
                    <a:pt x="3361876" y="341011"/>
                  </a:lnTo>
                  <a:lnTo>
                    <a:pt x="3373713" y="341150"/>
                  </a:lnTo>
                  <a:lnTo>
                    <a:pt x="3385551" y="341269"/>
                  </a:lnTo>
                  <a:lnTo>
                    <a:pt x="3397389" y="341370"/>
                  </a:lnTo>
                  <a:lnTo>
                    <a:pt x="3409226" y="341455"/>
                  </a:lnTo>
                  <a:lnTo>
                    <a:pt x="3421064" y="341529"/>
                  </a:lnTo>
                  <a:lnTo>
                    <a:pt x="3432901" y="341591"/>
                  </a:lnTo>
                  <a:lnTo>
                    <a:pt x="3444739" y="341644"/>
                  </a:lnTo>
                  <a:lnTo>
                    <a:pt x="3456576" y="341689"/>
                  </a:lnTo>
                  <a:lnTo>
                    <a:pt x="3468414" y="341727"/>
                  </a:lnTo>
                  <a:lnTo>
                    <a:pt x="3480252" y="341760"/>
                  </a:lnTo>
                  <a:lnTo>
                    <a:pt x="3492089" y="341788"/>
                  </a:lnTo>
                  <a:lnTo>
                    <a:pt x="3503927" y="341811"/>
                  </a:lnTo>
                  <a:lnTo>
                    <a:pt x="3515764" y="341831"/>
                  </a:lnTo>
                  <a:lnTo>
                    <a:pt x="3515764" y="341946"/>
                  </a:lnTo>
                  <a:lnTo>
                    <a:pt x="3527602" y="341946"/>
                  </a:lnTo>
                  <a:lnTo>
                    <a:pt x="3539440" y="341946"/>
                  </a:lnTo>
                  <a:lnTo>
                    <a:pt x="3551277" y="341946"/>
                  </a:lnTo>
                  <a:lnTo>
                    <a:pt x="3563115" y="341946"/>
                  </a:lnTo>
                  <a:lnTo>
                    <a:pt x="3574952" y="341946"/>
                  </a:lnTo>
                  <a:lnTo>
                    <a:pt x="3586790" y="341946"/>
                  </a:lnTo>
                  <a:lnTo>
                    <a:pt x="3598628" y="341946"/>
                  </a:lnTo>
                  <a:lnTo>
                    <a:pt x="3610465" y="341946"/>
                  </a:lnTo>
                  <a:lnTo>
                    <a:pt x="3622303" y="341946"/>
                  </a:lnTo>
                  <a:lnTo>
                    <a:pt x="3634140" y="341946"/>
                  </a:lnTo>
                  <a:lnTo>
                    <a:pt x="3645978" y="341946"/>
                  </a:lnTo>
                  <a:lnTo>
                    <a:pt x="3657816" y="341946"/>
                  </a:lnTo>
                  <a:lnTo>
                    <a:pt x="3669653" y="341946"/>
                  </a:lnTo>
                  <a:lnTo>
                    <a:pt x="3681491" y="341946"/>
                  </a:lnTo>
                  <a:lnTo>
                    <a:pt x="3693328" y="341946"/>
                  </a:lnTo>
                  <a:lnTo>
                    <a:pt x="3705166" y="341946"/>
                  </a:lnTo>
                  <a:lnTo>
                    <a:pt x="3717004" y="341946"/>
                  </a:lnTo>
                  <a:lnTo>
                    <a:pt x="3728841" y="341946"/>
                  </a:lnTo>
                  <a:lnTo>
                    <a:pt x="3740679" y="341946"/>
                  </a:lnTo>
                  <a:lnTo>
                    <a:pt x="3752516" y="341946"/>
                  </a:lnTo>
                  <a:lnTo>
                    <a:pt x="3764354" y="341946"/>
                  </a:lnTo>
                  <a:lnTo>
                    <a:pt x="3776191" y="341946"/>
                  </a:lnTo>
                  <a:lnTo>
                    <a:pt x="3788029" y="341946"/>
                  </a:lnTo>
                  <a:lnTo>
                    <a:pt x="3799867" y="341946"/>
                  </a:lnTo>
                  <a:lnTo>
                    <a:pt x="3811704" y="341946"/>
                  </a:lnTo>
                  <a:lnTo>
                    <a:pt x="3823542" y="341946"/>
                  </a:lnTo>
                  <a:lnTo>
                    <a:pt x="3835379" y="341946"/>
                  </a:lnTo>
                  <a:lnTo>
                    <a:pt x="3847217" y="341946"/>
                  </a:lnTo>
                  <a:lnTo>
                    <a:pt x="3859055" y="341946"/>
                  </a:lnTo>
                  <a:lnTo>
                    <a:pt x="3870892" y="341946"/>
                  </a:lnTo>
                  <a:lnTo>
                    <a:pt x="3882730" y="341946"/>
                  </a:lnTo>
                  <a:lnTo>
                    <a:pt x="3894567" y="341946"/>
                  </a:lnTo>
                  <a:lnTo>
                    <a:pt x="3906405" y="341946"/>
                  </a:lnTo>
                  <a:lnTo>
                    <a:pt x="3918243" y="341946"/>
                  </a:lnTo>
                  <a:lnTo>
                    <a:pt x="3930080" y="341946"/>
                  </a:lnTo>
                  <a:lnTo>
                    <a:pt x="3941918" y="341946"/>
                  </a:lnTo>
                  <a:lnTo>
                    <a:pt x="3953755" y="341946"/>
                  </a:lnTo>
                  <a:lnTo>
                    <a:pt x="3965593" y="341946"/>
                  </a:lnTo>
                  <a:lnTo>
                    <a:pt x="3977431" y="341946"/>
                  </a:lnTo>
                  <a:lnTo>
                    <a:pt x="3989268" y="341946"/>
                  </a:lnTo>
                  <a:lnTo>
                    <a:pt x="4001106" y="341946"/>
                  </a:lnTo>
                  <a:lnTo>
                    <a:pt x="4012943" y="341946"/>
                  </a:lnTo>
                  <a:lnTo>
                    <a:pt x="4024781" y="341946"/>
                  </a:lnTo>
                  <a:lnTo>
                    <a:pt x="4036619" y="341946"/>
                  </a:lnTo>
                  <a:lnTo>
                    <a:pt x="4048456" y="341946"/>
                  </a:lnTo>
                  <a:lnTo>
                    <a:pt x="4060294" y="341946"/>
                  </a:lnTo>
                  <a:lnTo>
                    <a:pt x="4072131" y="341946"/>
                  </a:lnTo>
                  <a:lnTo>
                    <a:pt x="4083969" y="341946"/>
                  </a:lnTo>
                  <a:lnTo>
                    <a:pt x="4095806" y="341946"/>
                  </a:lnTo>
                  <a:lnTo>
                    <a:pt x="4107644" y="341946"/>
                  </a:lnTo>
                  <a:lnTo>
                    <a:pt x="4119482" y="341946"/>
                  </a:lnTo>
                  <a:lnTo>
                    <a:pt x="4131319" y="341946"/>
                  </a:lnTo>
                  <a:lnTo>
                    <a:pt x="4143157" y="341946"/>
                  </a:lnTo>
                  <a:lnTo>
                    <a:pt x="4154994" y="341946"/>
                  </a:lnTo>
                  <a:lnTo>
                    <a:pt x="4166832" y="341946"/>
                  </a:lnTo>
                  <a:lnTo>
                    <a:pt x="4178670" y="341946"/>
                  </a:lnTo>
                  <a:lnTo>
                    <a:pt x="4190507" y="341946"/>
                  </a:lnTo>
                  <a:lnTo>
                    <a:pt x="4202345" y="341946"/>
                  </a:lnTo>
                  <a:lnTo>
                    <a:pt x="4214182" y="341946"/>
                  </a:lnTo>
                  <a:lnTo>
                    <a:pt x="4226020" y="341946"/>
                  </a:lnTo>
                  <a:lnTo>
                    <a:pt x="4237858" y="341946"/>
                  </a:lnTo>
                  <a:lnTo>
                    <a:pt x="4249695" y="341946"/>
                  </a:lnTo>
                  <a:lnTo>
                    <a:pt x="4261533" y="341946"/>
                  </a:lnTo>
                  <a:lnTo>
                    <a:pt x="4273370" y="341946"/>
                  </a:lnTo>
                  <a:lnTo>
                    <a:pt x="4285208" y="341946"/>
                  </a:lnTo>
                  <a:lnTo>
                    <a:pt x="4297046" y="341946"/>
                  </a:lnTo>
                  <a:lnTo>
                    <a:pt x="4308883" y="341946"/>
                  </a:lnTo>
                  <a:lnTo>
                    <a:pt x="4320721" y="341946"/>
                  </a:lnTo>
                  <a:lnTo>
                    <a:pt x="4332558" y="341946"/>
                  </a:lnTo>
                  <a:lnTo>
                    <a:pt x="4344396" y="341946"/>
                  </a:lnTo>
                  <a:lnTo>
                    <a:pt x="4356234" y="341946"/>
                  </a:lnTo>
                  <a:lnTo>
                    <a:pt x="4368071" y="341946"/>
                  </a:lnTo>
                  <a:lnTo>
                    <a:pt x="4379909" y="341946"/>
                  </a:lnTo>
                  <a:lnTo>
                    <a:pt x="4391746" y="341946"/>
                  </a:lnTo>
                  <a:lnTo>
                    <a:pt x="4403584" y="341946"/>
                  </a:lnTo>
                  <a:lnTo>
                    <a:pt x="4415421" y="341946"/>
                  </a:lnTo>
                  <a:lnTo>
                    <a:pt x="4427259" y="341946"/>
                  </a:lnTo>
                  <a:lnTo>
                    <a:pt x="4439097" y="341946"/>
                  </a:lnTo>
                  <a:lnTo>
                    <a:pt x="4450934" y="341946"/>
                  </a:lnTo>
                  <a:lnTo>
                    <a:pt x="4462772" y="341946"/>
                  </a:lnTo>
                  <a:lnTo>
                    <a:pt x="4474609" y="341946"/>
                  </a:lnTo>
                  <a:lnTo>
                    <a:pt x="4486447" y="341946"/>
                  </a:lnTo>
                  <a:lnTo>
                    <a:pt x="4498285" y="341946"/>
                  </a:lnTo>
                  <a:lnTo>
                    <a:pt x="4510122" y="341946"/>
                  </a:lnTo>
                  <a:lnTo>
                    <a:pt x="4521960" y="341946"/>
                  </a:lnTo>
                  <a:lnTo>
                    <a:pt x="4533797" y="341946"/>
                  </a:lnTo>
                  <a:lnTo>
                    <a:pt x="4545635" y="341946"/>
                  </a:lnTo>
                  <a:lnTo>
                    <a:pt x="4557473" y="341946"/>
                  </a:lnTo>
                  <a:lnTo>
                    <a:pt x="4569310" y="341946"/>
                  </a:lnTo>
                  <a:lnTo>
                    <a:pt x="4581148" y="341946"/>
                  </a:lnTo>
                  <a:lnTo>
                    <a:pt x="4592985" y="341946"/>
                  </a:lnTo>
                  <a:lnTo>
                    <a:pt x="4604823" y="341946"/>
                  </a:lnTo>
                  <a:lnTo>
                    <a:pt x="4616661" y="341946"/>
                  </a:lnTo>
                  <a:lnTo>
                    <a:pt x="4628498" y="341946"/>
                  </a:lnTo>
                  <a:lnTo>
                    <a:pt x="4640336" y="341946"/>
                  </a:lnTo>
                  <a:lnTo>
                    <a:pt x="4652173" y="341946"/>
                  </a:lnTo>
                  <a:lnTo>
                    <a:pt x="4664011" y="341946"/>
                  </a:lnTo>
                  <a:lnTo>
                    <a:pt x="4675849" y="341946"/>
                  </a:lnTo>
                  <a:lnTo>
                    <a:pt x="4687686" y="341946"/>
                  </a:lnTo>
                </a:path>
              </a:pathLst>
            </a:custGeom>
            <a:ln w="40651" cap="flat">
              <a:solidFill>
                <a:srgbClr val="E76BF3">
                  <a:alpha val="100000"/>
                </a:srgbClr>
              </a:solidFill>
              <a:prstDash val="solid"/>
              <a:round/>
            </a:ln>
          </p:spPr>
          <p:txBody>
            <a:bodyPr/>
            <a:lstStyle/>
            <a:p/>
          </p:txBody>
        </p:sp>
        <p:sp>
          <p:nvSpPr>
            <p:cNvPr id="32" name="pl32"/>
            <p:cNvSpPr/>
            <p:nvPr/>
          </p:nvSpPr>
          <p:spPr>
            <a:xfrm>
              <a:off x="2482351" y="3635046"/>
              <a:ext cx="4687686" cy="683663"/>
            </a:xfrm>
            <a:custGeom>
              <a:avLst/>
              <a:pathLst>
                <a:path w="4687686" h="683663">
                  <a:moveTo>
                    <a:pt x="0" y="683663"/>
                  </a:moveTo>
                  <a:lnTo>
                    <a:pt x="11837" y="683623"/>
                  </a:lnTo>
                  <a:lnTo>
                    <a:pt x="23675" y="683576"/>
                  </a:lnTo>
                  <a:lnTo>
                    <a:pt x="35512" y="683520"/>
                  </a:lnTo>
                  <a:lnTo>
                    <a:pt x="47350" y="683455"/>
                  </a:lnTo>
                  <a:lnTo>
                    <a:pt x="59187" y="683378"/>
                  </a:lnTo>
                  <a:lnTo>
                    <a:pt x="71025" y="683288"/>
                  </a:lnTo>
                  <a:lnTo>
                    <a:pt x="82863" y="683182"/>
                  </a:lnTo>
                  <a:lnTo>
                    <a:pt x="94700" y="683058"/>
                  </a:lnTo>
                  <a:lnTo>
                    <a:pt x="106538" y="682911"/>
                  </a:lnTo>
                  <a:lnTo>
                    <a:pt x="118375" y="682740"/>
                  </a:lnTo>
                  <a:lnTo>
                    <a:pt x="130213" y="682538"/>
                  </a:lnTo>
                  <a:lnTo>
                    <a:pt x="142051" y="682301"/>
                  </a:lnTo>
                  <a:lnTo>
                    <a:pt x="153888" y="682022"/>
                  </a:lnTo>
                  <a:lnTo>
                    <a:pt x="165726" y="681695"/>
                  </a:lnTo>
                  <a:lnTo>
                    <a:pt x="177563" y="681311"/>
                  </a:lnTo>
                  <a:lnTo>
                    <a:pt x="189401" y="680860"/>
                  </a:lnTo>
                  <a:lnTo>
                    <a:pt x="201239" y="680331"/>
                  </a:lnTo>
                  <a:lnTo>
                    <a:pt x="213076" y="679711"/>
                  </a:lnTo>
                  <a:lnTo>
                    <a:pt x="224914" y="678982"/>
                  </a:lnTo>
                  <a:lnTo>
                    <a:pt x="236751" y="678128"/>
                  </a:lnTo>
                  <a:lnTo>
                    <a:pt x="248589" y="677127"/>
                  </a:lnTo>
                  <a:lnTo>
                    <a:pt x="260427" y="675954"/>
                  </a:lnTo>
                  <a:lnTo>
                    <a:pt x="272264" y="674581"/>
                  </a:lnTo>
                  <a:lnTo>
                    <a:pt x="284102" y="672974"/>
                  </a:lnTo>
                  <a:lnTo>
                    <a:pt x="295939" y="671094"/>
                  </a:lnTo>
                  <a:lnTo>
                    <a:pt x="307777" y="668898"/>
                  </a:lnTo>
                  <a:lnTo>
                    <a:pt x="319614" y="666336"/>
                  </a:lnTo>
                  <a:lnTo>
                    <a:pt x="331452" y="663349"/>
                  </a:lnTo>
                  <a:lnTo>
                    <a:pt x="343290" y="659872"/>
                  </a:lnTo>
                  <a:lnTo>
                    <a:pt x="355127" y="655831"/>
                  </a:lnTo>
                  <a:lnTo>
                    <a:pt x="366965" y="651145"/>
                  </a:lnTo>
                  <a:lnTo>
                    <a:pt x="378802" y="645721"/>
                  </a:lnTo>
                  <a:lnTo>
                    <a:pt x="390640" y="639460"/>
                  </a:lnTo>
                  <a:lnTo>
                    <a:pt x="402478" y="632255"/>
                  </a:lnTo>
                  <a:lnTo>
                    <a:pt x="414315" y="623991"/>
                  </a:lnTo>
                  <a:lnTo>
                    <a:pt x="426153" y="614549"/>
                  </a:lnTo>
                  <a:lnTo>
                    <a:pt x="437990" y="603810"/>
                  </a:lnTo>
                  <a:lnTo>
                    <a:pt x="449828" y="591657"/>
                  </a:lnTo>
                  <a:lnTo>
                    <a:pt x="461666" y="577984"/>
                  </a:lnTo>
                  <a:lnTo>
                    <a:pt x="473503" y="562699"/>
                  </a:lnTo>
                  <a:lnTo>
                    <a:pt x="485341" y="545735"/>
                  </a:lnTo>
                  <a:lnTo>
                    <a:pt x="497178" y="527058"/>
                  </a:lnTo>
                  <a:lnTo>
                    <a:pt x="509016" y="506677"/>
                  </a:lnTo>
                  <a:lnTo>
                    <a:pt x="520854" y="484648"/>
                  </a:lnTo>
                  <a:lnTo>
                    <a:pt x="532691" y="461085"/>
                  </a:lnTo>
                  <a:lnTo>
                    <a:pt x="544529" y="436159"/>
                  </a:lnTo>
                  <a:lnTo>
                    <a:pt x="556366" y="410101"/>
                  </a:lnTo>
                  <a:lnTo>
                    <a:pt x="568204" y="383192"/>
                  </a:lnTo>
                  <a:lnTo>
                    <a:pt x="580042" y="355754"/>
                  </a:lnTo>
                  <a:lnTo>
                    <a:pt x="591879" y="328137"/>
                  </a:lnTo>
                  <a:lnTo>
                    <a:pt x="603717" y="300700"/>
                  </a:lnTo>
                  <a:lnTo>
                    <a:pt x="615554" y="273791"/>
                  </a:lnTo>
                  <a:lnTo>
                    <a:pt x="627392" y="247733"/>
                  </a:lnTo>
                  <a:lnTo>
                    <a:pt x="639229" y="222807"/>
                  </a:lnTo>
                  <a:lnTo>
                    <a:pt x="651067" y="199244"/>
                  </a:lnTo>
                  <a:lnTo>
                    <a:pt x="662905" y="177215"/>
                  </a:lnTo>
                  <a:lnTo>
                    <a:pt x="674742" y="156834"/>
                  </a:lnTo>
                  <a:lnTo>
                    <a:pt x="686580" y="138157"/>
                  </a:lnTo>
                  <a:lnTo>
                    <a:pt x="698417" y="121193"/>
                  </a:lnTo>
                  <a:lnTo>
                    <a:pt x="710255" y="105908"/>
                  </a:lnTo>
                  <a:lnTo>
                    <a:pt x="722093" y="92235"/>
                  </a:lnTo>
                  <a:lnTo>
                    <a:pt x="733930" y="80082"/>
                  </a:lnTo>
                  <a:lnTo>
                    <a:pt x="745768" y="69343"/>
                  </a:lnTo>
                  <a:lnTo>
                    <a:pt x="757605" y="59901"/>
                  </a:lnTo>
                  <a:lnTo>
                    <a:pt x="769443" y="51637"/>
                  </a:lnTo>
                  <a:lnTo>
                    <a:pt x="781281" y="44431"/>
                  </a:lnTo>
                  <a:lnTo>
                    <a:pt x="793118" y="38171"/>
                  </a:lnTo>
                  <a:lnTo>
                    <a:pt x="804956" y="32747"/>
                  </a:lnTo>
                  <a:lnTo>
                    <a:pt x="816793" y="28061"/>
                  </a:lnTo>
                  <a:lnTo>
                    <a:pt x="828631" y="24020"/>
                  </a:lnTo>
                  <a:lnTo>
                    <a:pt x="840469" y="20543"/>
                  </a:lnTo>
                  <a:lnTo>
                    <a:pt x="852306" y="17556"/>
                  </a:lnTo>
                  <a:lnTo>
                    <a:pt x="864144" y="14994"/>
                  </a:lnTo>
                  <a:lnTo>
                    <a:pt x="875981" y="12798"/>
                  </a:lnTo>
                  <a:lnTo>
                    <a:pt x="887819" y="10918"/>
                  </a:lnTo>
                  <a:lnTo>
                    <a:pt x="899657" y="9311"/>
                  </a:lnTo>
                  <a:lnTo>
                    <a:pt x="911494" y="7938"/>
                  </a:lnTo>
                  <a:lnTo>
                    <a:pt x="923332" y="6765"/>
                  </a:lnTo>
                  <a:lnTo>
                    <a:pt x="935169" y="5764"/>
                  </a:lnTo>
                  <a:lnTo>
                    <a:pt x="947007" y="4910"/>
                  </a:lnTo>
                  <a:lnTo>
                    <a:pt x="958844" y="4181"/>
                  </a:lnTo>
                  <a:lnTo>
                    <a:pt x="970682" y="3561"/>
                  </a:lnTo>
                  <a:lnTo>
                    <a:pt x="982520" y="3031"/>
                  </a:lnTo>
                  <a:lnTo>
                    <a:pt x="994357" y="2581"/>
                  </a:lnTo>
                  <a:lnTo>
                    <a:pt x="1006195" y="2197"/>
                  </a:lnTo>
                  <a:lnTo>
                    <a:pt x="1018032" y="1870"/>
                  </a:lnTo>
                  <a:lnTo>
                    <a:pt x="1029870" y="1591"/>
                  </a:lnTo>
                  <a:lnTo>
                    <a:pt x="1041708" y="1354"/>
                  </a:lnTo>
                  <a:lnTo>
                    <a:pt x="1053545" y="1152"/>
                  </a:lnTo>
                  <a:lnTo>
                    <a:pt x="1065383" y="981"/>
                  </a:lnTo>
                  <a:lnTo>
                    <a:pt x="1077220" y="834"/>
                  </a:lnTo>
                  <a:lnTo>
                    <a:pt x="1089058" y="710"/>
                  </a:lnTo>
                  <a:lnTo>
                    <a:pt x="1100896" y="604"/>
                  </a:lnTo>
                  <a:lnTo>
                    <a:pt x="1112733" y="514"/>
                  </a:lnTo>
                  <a:lnTo>
                    <a:pt x="1124571" y="437"/>
                  </a:lnTo>
                  <a:lnTo>
                    <a:pt x="1136408" y="372"/>
                  </a:lnTo>
                  <a:lnTo>
                    <a:pt x="1148246" y="316"/>
                  </a:lnTo>
                  <a:lnTo>
                    <a:pt x="1160084" y="269"/>
                  </a:lnTo>
                  <a:lnTo>
                    <a:pt x="1171921" y="229"/>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D61D1">
                  <a:alpha val="100000"/>
                </a:srgbClr>
              </a:solidFill>
              <a:prstDash val="solid"/>
              <a:round/>
            </a:ln>
          </p:spPr>
          <p:txBody>
            <a:bodyPr/>
            <a:lstStyle/>
            <a:p/>
          </p:txBody>
        </p:sp>
        <p:sp>
          <p:nvSpPr>
            <p:cNvPr id="33" name="pl33"/>
            <p:cNvSpPr/>
            <p:nvPr/>
          </p:nvSpPr>
          <p:spPr>
            <a:xfrm>
              <a:off x="2482351" y="3976992"/>
              <a:ext cx="4687686" cy="683778"/>
            </a:xfrm>
            <a:custGeom>
              <a:avLst/>
              <a:pathLst>
                <a:path w="4687686" h="683778">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14"/>
                  </a:lnTo>
                  <a:lnTo>
                    <a:pt x="1183759" y="134"/>
                  </a:lnTo>
                  <a:lnTo>
                    <a:pt x="1195596" y="158"/>
                  </a:lnTo>
                  <a:lnTo>
                    <a:pt x="1207434" y="186"/>
                  </a:lnTo>
                  <a:lnTo>
                    <a:pt x="1219272" y="218"/>
                  </a:lnTo>
                  <a:lnTo>
                    <a:pt x="1231109" y="257"/>
                  </a:lnTo>
                  <a:lnTo>
                    <a:pt x="1242947" y="302"/>
                  </a:lnTo>
                  <a:lnTo>
                    <a:pt x="1254784" y="355"/>
                  </a:lnTo>
                  <a:lnTo>
                    <a:pt x="1266622" y="417"/>
                  </a:lnTo>
                  <a:lnTo>
                    <a:pt x="1278459" y="490"/>
                  </a:lnTo>
                  <a:lnTo>
                    <a:pt x="1290297" y="576"/>
                  </a:lnTo>
                  <a:lnTo>
                    <a:pt x="1302135" y="677"/>
                  </a:lnTo>
                  <a:lnTo>
                    <a:pt x="1313972" y="795"/>
                  </a:lnTo>
                  <a:lnTo>
                    <a:pt x="1325810" y="935"/>
                  </a:lnTo>
                  <a:lnTo>
                    <a:pt x="1337647" y="1098"/>
                  </a:lnTo>
                  <a:lnTo>
                    <a:pt x="1349485" y="1290"/>
                  </a:lnTo>
                  <a:lnTo>
                    <a:pt x="1361323" y="1515"/>
                  </a:lnTo>
                  <a:lnTo>
                    <a:pt x="1373160" y="1780"/>
                  </a:lnTo>
                  <a:lnTo>
                    <a:pt x="1384998" y="2090"/>
                  </a:lnTo>
                  <a:lnTo>
                    <a:pt x="1396835" y="2455"/>
                  </a:lnTo>
                  <a:lnTo>
                    <a:pt x="1408673" y="2882"/>
                  </a:lnTo>
                  <a:lnTo>
                    <a:pt x="1420511" y="3382"/>
                  </a:lnTo>
                  <a:lnTo>
                    <a:pt x="1432348" y="3969"/>
                  </a:lnTo>
                  <a:lnTo>
                    <a:pt x="1444186" y="4655"/>
                  </a:lnTo>
                  <a:lnTo>
                    <a:pt x="1456023" y="5459"/>
                  </a:lnTo>
                  <a:lnTo>
                    <a:pt x="1467861" y="6399"/>
                  </a:lnTo>
                  <a:lnTo>
                    <a:pt x="1479699" y="7497"/>
                  </a:lnTo>
                  <a:lnTo>
                    <a:pt x="1491536" y="8778"/>
                  </a:lnTo>
                  <a:lnTo>
                    <a:pt x="1503374" y="10271"/>
                  </a:lnTo>
                  <a:lnTo>
                    <a:pt x="1515211" y="12010"/>
                  </a:lnTo>
                  <a:lnTo>
                    <a:pt x="1527049" y="14030"/>
                  </a:lnTo>
                  <a:lnTo>
                    <a:pt x="1538887" y="16373"/>
                  </a:lnTo>
                  <a:lnTo>
                    <a:pt x="1550724" y="19085"/>
                  </a:lnTo>
                  <a:lnTo>
                    <a:pt x="1562562" y="22215"/>
                  </a:lnTo>
                  <a:lnTo>
                    <a:pt x="1574399" y="25818"/>
                  </a:lnTo>
                  <a:lnTo>
                    <a:pt x="1586237" y="29950"/>
                  </a:lnTo>
                  <a:lnTo>
                    <a:pt x="1598074" y="34671"/>
                  </a:lnTo>
                  <a:lnTo>
                    <a:pt x="1609912" y="40041"/>
                  </a:lnTo>
                  <a:lnTo>
                    <a:pt x="1621750" y="46117"/>
                  </a:lnTo>
                  <a:lnTo>
                    <a:pt x="1633587" y="52954"/>
                  </a:lnTo>
                  <a:lnTo>
                    <a:pt x="1645425" y="60596"/>
                  </a:lnTo>
                  <a:lnTo>
                    <a:pt x="1657262" y="69078"/>
                  </a:lnTo>
                  <a:lnTo>
                    <a:pt x="1669100" y="78417"/>
                  </a:lnTo>
                  <a:lnTo>
                    <a:pt x="1680938" y="88607"/>
                  </a:lnTo>
                  <a:lnTo>
                    <a:pt x="1692775" y="99622"/>
                  </a:lnTo>
                  <a:lnTo>
                    <a:pt x="1704613" y="111403"/>
                  </a:lnTo>
                  <a:lnTo>
                    <a:pt x="1716450" y="123866"/>
                  </a:lnTo>
                  <a:lnTo>
                    <a:pt x="1728288" y="136895"/>
                  </a:lnTo>
                  <a:lnTo>
                    <a:pt x="1740126" y="150350"/>
                  </a:lnTo>
                  <a:lnTo>
                    <a:pt x="1751963" y="164068"/>
                  </a:lnTo>
                  <a:lnTo>
                    <a:pt x="1763801" y="177877"/>
                  </a:lnTo>
                  <a:lnTo>
                    <a:pt x="1775638" y="191596"/>
                  </a:lnTo>
                  <a:lnTo>
                    <a:pt x="1787476" y="205050"/>
                  </a:lnTo>
                  <a:lnTo>
                    <a:pt x="1799314" y="218079"/>
                  </a:lnTo>
                  <a:lnTo>
                    <a:pt x="1811151" y="230542"/>
                  </a:lnTo>
                  <a:lnTo>
                    <a:pt x="1822989" y="242324"/>
                  </a:lnTo>
                  <a:lnTo>
                    <a:pt x="1834826" y="253338"/>
                  </a:lnTo>
                  <a:lnTo>
                    <a:pt x="1846664" y="263529"/>
                  </a:lnTo>
                  <a:lnTo>
                    <a:pt x="1858502" y="272867"/>
                  </a:lnTo>
                  <a:lnTo>
                    <a:pt x="1870339" y="281349"/>
                  </a:lnTo>
                  <a:lnTo>
                    <a:pt x="1882177" y="288992"/>
                  </a:lnTo>
                  <a:lnTo>
                    <a:pt x="1894014" y="295828"/>
                  </a:lnTo>
                  <a:lnTo>
                    <a:pt x="1905852" y="301905"/>
                  </a:lnTo>
                  <a:lnTo>
                    <a:pt x="1917689" y="307274"/>
                  </a:lnTo>
                  <a:lnTo>
                    <a:pt x="1929527" y="311995"/>
                  </a:lnTo>
                  <a:lnTo>
                    <a:pt x="1941365" y="316127"/>
                  </a:lnTo>
                  <a:lnTo>
                    <a:pt x="1953202" y="319730"/>
                  </a:lnTo>
                  <a:lnTo>
                    <a:pt x="1965040" y="322860"/>
                  </a:lnTo>
                  <a:lnTo>
                    <a:pt x="1976877" y="325572"/>
                  </a:lnTo>
                  <a:lnTo>
                    <a:pt x="1988715" y="327915"/>
                  </a:lnTo>
                  <a:lnTo>
                    <a:pt x="2000553" y="329936"/>
                  </a:lnTo>
                  <a:lnTo>
                    <a:pt x="2012390" y="331674"/>
                  </a:lnTo>
                  <a:lnTo>
                    <a:pt x="2024228" y="333168"/>
                  </a:lnTo>
                  <a:lnTo>
                    <a:pt x="2036065" y="334449"/>
                  </a:lnTo>
                  <a:lnTo>
                    <a:pt x="2047903" y="335547"/>
                  </a:lnTo>
                  <a:lnTo>
                    <a:pt x="2059741" y="336487"/>
                  </a:lnTo>
                  <a:lnTo>
                    <a:pt x="2071578" y="337290"/>
                  </a:lnTo>
                  <a:lnTo>
                    <a:pt x="2083416" y="337977"/>
                  </a:lnTo>
                  <a:lnTo>
                    <a:pt x="2095253" y="338563"/>
                  </a:lnTo>
                  <a:lnTo>
                    <a:pt x="2107091" y="339064"/>
                  </a:lnTo>
                  <a:lnTo>
                    <a:pt x="2118929" y="339491"/>
                  </a:lnTo>
                  <a:lnTo>
                    <a:pt x="2130766" y="339855"/>
                  </a:lnTo>
                  <a:lnTo>
                    <a:pt x="2142604" y="340165"/>
                  </a:lnTo>
                  <a:lnTo>
                    <a:pt x="2154441" y="340430"/>
                  </a:lnTo>
                  <a:lnTo>
                    <a:pt x="2166279" y="340655"/>
                  </a:lnTo>
                  <a:lnTo>
                    <a:pt x="2178117" y="340847"/>
                  </a:lnTo>
                  <a:lnTo>
                    <a:pt x="2189954" y="341011"/>
                  </a:lnTo>
                  <a:lnTo>
                    <a:pt x="2201792" y="341150"/>
                  </a:lnTo>
                  <a:lnTo>
                    <a:pt x="2213629" y="341269"/>
                  </a:lnTo>
                  <a:lnTo>
                    <a:pt x="2225467" y="341370"/>
                  </a:lnTo>
                  <a:lnTo>
                    <a:pt x="2237304" y="341455"/>
                  </a:lnTo>
                  <a:lnTo>
                    <a:pt x="2249142" y="341529"/>
                  </a:lnTo>
                  <a:lnTo>
                    <a:pt x="2260980" y="341591"/>
                  </a:lnTo>
                  <a:lnTo>
                    <a:pt x="2272817" y="341644"/>
                  </a:lnTo>
                  <a:lnTo>
                    <a:pt x="2284655" y="341689"/>
                  </a:lnTo>
                  <a:lnTo>
                    <a:pt x="2296492" y="341727"/>
                  </a:lnTo>
                  <a:lnTo>
                    <a:pt x="2308330" y="341760"/>
                  </a:lnTo>
                  <a:lnTo>
                    <a:pt x="2320168" y="341788"/>
                  </a:lnTo>
                  <a:lnTo>
                    <a:pt x="2332005" y="341811"/>
                  </a:lnTo>
                  <a:lnTo>
                    <a:pt x="2343843" y="341831"/>
                  </a:lnTo>
                  <a:lnTo>
                    <a:pt x="2343843" y="342061"/>
                  </a:lnTo>
                  <a:lnTo>
                    <a:pt x="2355680" y="342081"/>
                  </a:lnTo>
                  <a:lnTo>
                    <a:pt x="2367518" y="342104"/>
                  </a:lnTo>
                  <a:lnTo>
                    <a:pt x="2379356" y="342132"/>
                  </a:lnTo>
                  <a:lnTo>
                    <a:pt x="2391193" y="342165"/>
                  </a:lnTo>
                  <a:lnTo>
                    <a:pt x="2403031" y="342203"/>
                  </a:lnTo>
                  <a:lnTo>
                    <a:pt x="2414868" y="342248"/>
                  </a:lnTo>
                  <a:lnTo>
                    <a:pt x="2426706" y="342301"/>
                  </a:lnTo>
                  <a:lnTo>
                    <a:pt x="2438544" y="342363"/>
                  </a:lnTo>
                  <a:lnTo>
                    <a:pt x="2450381" y="342437"/>
                  </a:lnTo>
                  <a:lnTo>
                    <a:pt x="2462219" y="342522"/>
                  </a:lnTo>
                  <a:lnTo>
                    <a:pt x="2474056" y="342623"/>
                  </a:lnTo>
                  <a:lnTo>
                    <a:pt x="2485894" y="342742"/>
                  </a:lnTo>
                  <a:lnTo>
                    <a:pt x="2497732" y="342881"/>
                  </a:lnTo>
                  <a:lnTo>
                    <a:pt x="2509569" y="343045"/>
                  </a:lnTo>
                  <a:lnTo>
                    <a:pt x="2521407" y="343237"/>
                  </a:lnTo>
                  <a:lnTo>
                    <a:pt x="2533244" y="343462"/>
                  </a:lnTo>
                  <a:lnTo>
                    <a:pt x="2545082" y="343727"/>
                  </a:lnTo>
                  <a:lnTo>
                    <a:pt x="2556919" y="344037"/>
                  </a:lnTo>
                  <a:lnTo>
                    <a:pt x="2568757" y="344401"/>
                  </a:lnTo>
                  <a:lnTo>
                    <a:pt x="2580595" y="344828"/>
                  </a:lnTo>
                  <a:lnTo>
                    <a:pt x="2592432" y="345329"/>
                  </a:lnTo>
                  <a:lnTo>
                    <a:pt x="2604270" y="345915"/>
                  </a:lnTo>
                  <a:lnTo>
                    <a:pt x="2616107" y="346602"/>
                  </a:lnTo>
                  <a:lnTo>
                    <a:pt x="2627945" y="347405"/>
                  </a:lnTo>
                  <a:lnTo>
                    <a:pt x="2639783" y="348345"/>
                  </a:lnTo>
                  <a:lnTo>
                    <a:pt x="2651620" y="349443"/>
                  </a:lnTo>
                  <a:lnTo>
                    <a:pt x="2663458" y="350724"/>
                  </a:lnTo>
                  <a:lnTo>
                    <a:pt x="2675295" y="352218"/>
                  </a:lnTo>
                  <a:lnTo>
                    <a:pt x="2687133" y="353956"/>
                  </a:lnTo>
                  <a:lnTo>
                    <a:pt x="2698971" y="355977"/>
                  </a:lnTo>
                  <a:lnTo>
                    <a:pt x="2710808" y="358320"/>
                  </a:lnTo>
                  <a:lnTo>
                    <a:pt x="2722646" y="361032"/>
                  </a:lnTo>
                  <a:lnTo>
                    <a:pt x="2734483" y="364162"/>
                  </a:lnTo>
                  <a:lnTo>
                    <a:pt x="2746321" y="367765"/>
                  </a:lnTo>
                  <a:lnTo>
                    <a:pt x="2758159" y="371897"/>
                  </a:lnTo>
                  <a:lnTo>
                    <a:pt x="2769996" y="376618"/>
                  </a:lnTo>
                  <a:lnTo>
                    <a:pt x="2781834" y="381987"/>
                  </a:lnTo>
                  <a:lnTo>
                    <a:pt x="2793671" y="388064"/>
                  </a:lnTo>
                  <a:lnTo>
                    <a:pt x="2805509" y="394900"/>
                  </a:lnTo>
                  <a:lnTo>
                    <a:pt x="2817347" y="402543"/>
                  </a:lnTo>
                  <a:lnTo>
                    <a:pt x="2829184" y="411025"/>
                  </a:lnTo>
                  <a:lnTo>
                    <a:pt x="2841022" y="420363"/>
                  </a:lnTo>
                  <a:lnTo>
                    <a:pt x="2852859" y="430554"/>
                  </a:lnTo>
                  <a:lnTo>
                    <a:pt x="2864697" y="441568"/>
                  </a:lnTo>
                  <a:lnTo>
                    <a:pt x="2876534" y="453350"/>
                  </a:lnTo>
                  <a:lnTo>
                    <a:pt x="2888372" y="465813"/>
                  </a:lnTo>
                  <a:lnTo>
                    <a:pt x="2900210" y="478842"/>
                  </a:lnTo>
                  <a:lnTo>
                    <a:pt x="2912047" y="492296"/>
                  </a:lnTo>
                  <a:lnTo>
                    <a:pt x="2923885" y="506015"/>
                  </a:lnTo>
                  <a:lnTo>
                    <a:pt x="2935722" y="519823"/>
                  </a:lnTo>
                  <a:lnTo>
                    <a:pt x="2947560" y="533542"/>
                  </a:lnTo>
                  <a:lnTo>
                    <a:pt x="2959398" y="546997"/>
                  </a:lnTo>
                  <a:lnTo>
                    <a:pt x="2971235" y="560026"/>
                  </a:lnTo>
                  <a:lnTo>
                    <a:pt x="2983073" y="572489"/>
                  </a:lnTo>
                  <a:lnTo>
                    <a:pt x="2994910" y="584270"/>
                  </a:lnTo>
                  <a:lnTo>
                    <a:pt x="3006748" y="595285"/>
                  </a:lnTo>
                  <a:lnTo>
                    <a:pt x="3018586" y="605475"/>
                  </a:lnTo>
                  <a:lnTo>
                    <a:pt x="3030423" y="614814"/>
                  </a:lnTo>
                  <a:lnTo>
                    <a:pt x="3042261" y="623296"/>
                  </a:lnTo>
                  <a:lnTo>
                    <a:pt x="3054098" y="630938"/>
                  </a:lnTo>
                  <a:lnTo>
                    <a:pt x="3065936" y="637775"/>
                  </a:lnTo>
                  <a:lnTo>
                    <a:pt x="3077774" y="643851"/>
                  </a:lnTo>
                  <a:lnTo>
                    <a:pt x="3089611" y="649221"/>
                  </a:lnTo>
                  <a:lnTo>
                    <a:pt x="3101449" y="653942"/>
                  </a:lnTo>
                  <a:lnTo>
                    <a:pt x="3113286" y="658074"/>
                  </a:lnTo>
                  <a:lnTo>
                    <a:pt x="3125124" y="661676"/>
                  </a:lnTo>
                  <a:lnTo>
                    <a:pt x="3136962" y="664807"/>
                  </a:lnTo>
                  <a:lnTo>
                    <a:pt x="3148799" y="667519"/>
                  </a:lnTo>
                  <a:lnTo>
                    <a:pt x="3160637" y="669862"/>
                  </a:lnTo>
                  <a:lnTo>
                    <a:pt x="3172474" y="671882"/>
                  </a:lnTo>
                  <a:lnTo>
                    <a:pt x="3184312" y="673621"/>
                  </a:lnTo>
                  <a:lnTo>
                    <a:pt x="3196149" y="675114"/>
                  </a:lnTo>
                  <a:lnTo>
                    <a:pt x="3207987" y="676395"/>
                  </a:lnTo>
                  <a:lnTo>
                    <a:pt x="3219825" y="677493"/>
                  </a:lnTo>
                  <a:lnTo>
                    <a:pt x="3231662" y="678433"/>
                  </a:lnTo>
                  <a:lnTo>
                    <a:pt x="3243500" y="679237"/>
                  </a:lnTo>
                  <a:lnTo>
                    <a:pt x="3255337" y="679923"/>
                  </a:lnTo>
                  <a:lnTo>
                    <a:pt x="3267175" y="680510"/>
                  </a:lnTo>
                  <a:lnTo>
                    <a:pt x="3279013" y="681010"/>
                  </a:lnTo>
                  <a:lnTo>
                    <a:pt x="3290850" y="681437"/>
                  </a:lnTo>
                  <a:lnTo>
                    <a:pt x="3302688" y="681802"/>
                  </a:lnTo>
                  <a:lnTo>
                    <a:pt x="3314525" y="682112"/>
                  </a:lnTo>
                  <a:lnTo>
                    <a:pt x="3326363" y="682376"/>
                  </a:lnTo>
                  <a:lnTo>
                    <a:pt x="3338201" y="682602"/>
                  </a:lnTo>
                  <a:lnTo>
                    <a:pt x="3350038" y="682794"/>
                  </a:lnTo>
                  <a:lnTo>
                    <a:pt x="3361876" y="682957"/>
                  </a:lnTo>
                  <a:lnTo>
                    <a:pt x="3373713" y="683097"/>
                  </a:lnTo>
                  <a:lnTo>
                    <a:pt x="3385551" y="683215"/>
                  </a:lnTo>
                  <a:lnTo>
                    <a:pt x="3397389" y="683316"/>
                  </a:lnTo>
                  <a:lnTo>
                    <a:pt x="3409226" y="683402"/>
                  </a:lnTo>
                  <a:lnTo>
                    <a:pt x="3421064" y="683475"/>
                  </a:lnTo>
                  <a:lnTo>
                    <a:pt x="3432901" y="683537"/>
                  </a:lnTo>
                  <a:lnTo>
                    <a:pt x="3444739" y="683590"/>
                  </a:lnTo>
                  <a:lnTo>
                    <a:pt x="3456576" y="683635"/>
                  </a:lnTo>
                  <a:lnTo>
                    <a:pt x="3468414" y="683674"/>
                  </a:lnTo>
                  <a:lnTo>
                    <a:pt x="3480252" y="683706"/>
                  </a:lnTo>
                  <a:lnTo>
                    <a:pt x="3492089" y="683734"/>
                  </a:lnTo>
                  <a:lnTo>
                    <a:pt x="3503927" y="683758"/>
                  </a:lnTo>
                  <a:lnTo>
                    <a:pt x="3515764" y="683778"/>
                  </a:lnTo>
                  <a:lnTo>
                    <a:pt x="3515764" y="683778"/>
                  </a:lnTo>
                  <a:lnTo>
                    <a:pt x="3527602" y="683758"/>
                  </a:lnTo>
                  <a:lnTo>
                    <a:pt x="3539440" y="683734"/>
                  </a:lnTo>
                  <a:lnTo>
                    <a:pt x="3551277" y="683706"/>
                  </a:lnTo>
                  <a:lnTo>
                    <a:pt x="3563115" y="683674"/>
                  </a:lnTo>
                  <a:lnTo>
                    <a:pt x="3574952" y="683635"/>
                  </a:lnTo>
                  <a:lnTo>
                    <a:pt x="3586790" y="683590"/>
                  </a:lnTo>
                  <a:lnTo>
                    <a:pt x="3598628" y="683537"/>
                  </a:lnTo>
                  <a:lnTo>
                    <a:pt x="3610465" y="683475"/>
                  </a:lnTo>
                  <a:lnTo>
                    <a:pt x="3622303" y="683402"/>
                  </a:lnTo>
                  <a:lnTo>
                    <a:pt x="3634140" y="683316"/>
                  </a:lnTo>
                  <a:lnTo>
                    <a:pt x="3645978" y="683215"/>
                  </a:lnTo>
                  <a:lnTo>
                    <a:pt x="3657816" y="683097"/>
                  </a:lnTo>
                  <a:lnTo>
                    <a:pt x="3669653" y="682957"/>
                  </a:lnTo>
                  <a:lnTo>
                    <a:pt x="3681491" y="682794"/>
                  </a:lnTo>
                  <a:lnTo>
                    <a:pt x="3693328" y="682602"/>
                  </a:lnTo>
                  <a:lnTo>
                    <a:pt x="3705166" y="682376"/>
                  </a:lnTo>
                  <a:lnTo>
                    <a:pt x="3717004" y="682112"/>
                  </a:lnTo>
                  <a:lnTo>
                    <a:pt x="3728841" y="681802"/>
                  </a:lnTo>
                  <a:lnTo>
                    <a:pt x="3740679" y="681437"/>
                  </a:lnTo>
                  <a:lnTo>
                    <a:pt x="3752516" y="681010"/>
                  </a:lnTo>
                  <a:lnTo>
                    <a:pt x="3764354" y="680510"/>
                  </a:lnTo>
                  <a:lnTo>
                    <a:pt x="3776191" y="679923"/>
                  </a:lnTo>
                  <a:lnTo>
                    <a:pt x="3788029" y="679237"/>
                  </a:lnTo>
                  <a:lnTo>
                    <a:pt x="3799867" y="678433"/>
                  </a:lnTo>
                  <a:lnTo>
                    <a:pt x="3811704" y="677493"/>
                  </a:lnTo>
                  <a:lnTo>
                    <a:pt x="3823542" y="676395"/>
                  </a:lnTo>
                  <a:lnTo>
                    <a:pt x="3835379" y="675114"/>
                  </a:lnTo>
                  <a:lnTo>
                    <a:pt x="3847217" y="673621"/>
                  </a:lnTo>
                  <a:lnTo>
                    <a:pt x="3859055" y="671882"/>
                  </a:lnTo>
                  <a:lnTo>
                    <a:pt x="3870892" y="669862"/>
                  </a:lnTo>
                  <a:lnTo>
                    <a:pt x="3882730" y="667519"/>
                  </a:lnTo>
                  <a:lnTo>
                    <a:pt x="3894567" y="664807"/>
                  </a:lnTo>
                  <a:lnTo>
                    <a:pt x="3906405" y="661676"/>
                  </a:lnTo>
                  <a:lnTo>
                    <a:pt x="3918243" y="658074"/>
                  </a:lnTo>
                  <a:lnTo>
                    <a:pt x="3930080" y="653942"/>
                  </a:lnTo>
                  <a:lnTo>
                    <a:pt x="3941918" y="649221"/>
                  </a:lnTo>
                  <a:lnTo>
                    <a:pt x="3953755" y="643851"/>
                  </a:lnTo>
                  <a:lnTo>
                    <a:pt x="3965593" y="637775"/>
                  </a:lnTo>
                  <a:lnTo>
                    <a:pt x="3977431" y="630938"/>
                  </a:lnTo>
                  <a:lnTo>
                    <a:pt x="3989268" y="623296"/>
                  </a:lnTo>
                  <a:lnTo>
                    <a:pt x="4001106" y="614814"/>
                  </a:lnTo>
                  <a:lnTo>
                    <a:pt x="4012943" y="605475"/>
                  </a:lnTo>
                  <a:lnTo>
                    <a:pt x="4024781" y="595285"/>
                  </a:lnTo>
                  <a:lnTo>
                    <a:pt x="4036619" y="584270"/>
                  </a:lnTo>
                  <a:lnTo>
                    <a:pt x="4048456" y="572489"/>
                  </a:lnTo>
                  <a:lnTo>
                    <a:pt x="4060294" y="560026"/>
                  </a:lnTo>
                  <a:lnTo>
                    <a:pt x="4072131" y="546997"/>
                  </a:lnTo>
                  <a:lnTo>
                    <a:pt x="4083969" y="533542"/>
                  </a:lnTo>
                  <a:lnTo>
                    <a:pt x="4095806" y="519823"/>
                  </a:lnTo>
                  <a:lnTo>
                    <a:pt x="4107644" y="506015"/>
                  </a:lnTo>
                  <a:lnTo>
                    <a:pt x="4119482" y="492296"/>
                  </a:lnTo>
                  <a:lnTo>
                    <a:pt x="4131319" y="478842"/>
                  </a:lnTo>
                  <a:lnTo>
                    <a:pt x="4143157" y="465813"/>
                  </a:lnTo>
                  <a:lnTo>
                    <a:pt x="4154994" y="453350"/>
                  </a:lnTo>
                  <a:lnTo>
                    <a:pt x="4166832" y="441568"/>
                  </a:lnTo>
                  <a:lnTo>
                    <a:pt x="4178670" y="430554"/>
                  </a:lnTo>
                  <a:lnTo>
                    <a:pt x="4190507" y="420363"/>
                  </a:lnTo>
                  <a:lnTo>
                    <a:pt x="4202345" y="411025"/>
                  </a:lnTo>
                  <a:lnTo>
                    <a:pt x="4214182" y="402543"/>
                  </a:lnTo>
                  <a:lnTo>
                    <a:pt x="4226020" y="394900"/>
                  </a:lnTo>
                  <a:lnTo>
                    <a:pt x="4237858" y="388064"/>
                  </a:lnTo>
                  <a:lnTo>
                    <a:pt x="4249695" y="381987"/>
                  </a:lnTo>
                  <a:lnTo>
                    <a:pt x="4261533" y="376618"/>
                  </a:lnTo>
                  <a:lnTo>
                    <a:pt x="4273370" y="371897"/>
                  </a:lnTo>
                  <a:lnTo>
                    <a:pt x="4285208" y="367765"/>
                  </a:lnTo>
                  <a:lnTo>
                    <a:pt x="4297046" y="364162"/>
                  </a:lnTo>
                  <a:lnTo>
                    <a:pt x="4308883" y="361032"/>
                  </a:lnTo>
                  <a:lnTo>
                    <a:pt x="4320721" y="358320"/>
                  </a:lnTo>
                  <a:lnTo>
                    <a:pt x="4332558" y="355977"/>
                  </a:lnTo>
                  <a:lnTo>
                    <a:pt x="4344396" y="353956"/>
                  </a:lnTo>
                  <a:lnTo>
                    <a:pt x="4356234" y="352218"/>
                  </a:lnTo>
                  <a:lnTo>
                    <a:pt x="4368071" y="350724"/>
                  </a:lnTo>
                  <a:lnTo>
                    <a:pt x="4379909" y="349443"/>
                  </a:lnTo>
                  <a:lnTo>
                    <a:pt x="4391746" y="348345"/>
                  </a:lnTo>
                  <a:lnTo>
                    <a:pt x="4403584" y="347405"/>
                  </a:lnTo>
                  <a:lnTo>
                    <a:pt x="4415421" y="346602"/>
                  </a:lnTo>
                  <a:lnTo>
                    <a:pt x="4427259" y="345915"/>
                  </a:lnTo>
                  <a:lnTo>
                    <a:pt x="4439097" y="345329"/>
                  </a:lnTo>
                  <a:lnTo>
                    <a:pt x="4450934" y="344828"/>
                  </a:lnTo>
                  <a:lnTo>
                    <a:pt x="4462772" y="344401"/>
                  </a:lnTo>
                  <a:lnTo>
                    <a:pt x="4474609" y="344037"/>
                  </a:lnTo>
                  <a:lnTo>
                    <a:pt x="4486447" y="343727"/>
                  </a:lnTo>
                  <a:lnTo>
                    <a:pt x="4498285" y="343462"/>
                  </a:lnTo>
                  <a:lnTo>
                    <a:pt x="4510122" y="343237"/>
                  </a:lnTo>
                  <a:lnTo>
                    <a:pt x="4521960" y="343045"/>
                  </a:lnTo>
                  <a:lnTo>
                    <a:pt x="4533797" y="342881"/>
                  </a:lnTo>
                  <a:lnTo>
                    <a:pt x="4545635" y="342742"/>
                  </a:lnTo>
                  <a:lnTo>
                    <a:pt x="4557473" y="342623"/>
                  </a:lnTo>
                  <a:lnTo>
                    <a:pt x="4569310" y="342522"/>
                  </a:lnTo>
                  <a:lnTo>
                    <a:pt x="4581148" y="342437"/>
                  </a:lnTo>
                  <a:lnTo>
                    <a:pt x="4592985" y="342363"/>
                  </a:lnTo>
                  <a:lnTo>
                    <a:pt x="4604823" y="342301"/>
                  </a:lnTo>
                  <a:lnTo>
                    <a:pt x="4616661" y="342248"/>
                  </a:lnTo>
                  <a:lnTo>
                    <a:pt x="4628498" y="342203"/>
                  </a:lnTo>
                  <a:lnTo>
                    <a:pt x="4640336" y="342165"/>
                  </a:lnTo>
                  <a:lnTo>
                    <a:pt x="4652173" y="342132"/>
                  </a:lnTo>
                  <a:lnTo>
                    <a:pt x="4664011" y="342104"/>
                  </a:lnTo>
                  <a:lnTo>
                    <a:pt x="4675849" y="342081"/>
                  </a:lnTo>
                  <a:lnTo>
                    <a:pt x="4687686" y="342061"/>
                  </a:lnTo>
                </a:path>
              </a:pathLst>
            </a:custGeom>
            <a:ln w="40651" cap="flat">
              <a:solidFill>
                <a:srgbClr val="FF67A4">
                  <a:alpha val="100000"/>
                </a:srgbClr>
              </a:solidFill>
              <a:prstDash val="solid"/>
              <a:round/>
            </a:ln>
          </p:spPr>
          <p:txBody>
            <a:bodyPr/>
            <a:lstStyle/>
            <a:p/>
          </p:txBody>
        </p:sp>
        <p:sp>
          <p:nvSpPr>
            <p:cNvPr id="34" name="pt34"/>
            <p:cNvSpPr/>
            <p:nvPr/>
          </p:nvSpPr>
          <p:spPr>
            <a:xfrm>
              <a:off x="2423649" y="840771"/>
              <a:ext cx="117405" cy="117405"/>
            </a:xfrm>
            <a:prstGeom prst="ellipse">
              <a:avLst/>
            </a:prstGeom>
            <a:solidFill>
              <a:srgbClr val="B983FF">
                <a:alpha val="100000"/>
              </a:srgbClr>
            </a:solidFill>
            <a:ln w="9000" cap="rnd">
              <a:solidFill>
                <a:srgbClr val="B983FF">
                  <a:alpha val="100000"/>
                </a:srgbClr>
              </a:solidFill>
              <a:prstDash val="solid"/>
              <a:round/>
            </a:ln>
          </p:spPr>
          <p:txBody>
            <a:bodyPr/>
            <a:lstStyle/>
            <a:p/>
          </p:txBody>
        </p:sp>
        <p:sp>
          <p:nvSpPr>
            <p:cNvPr id="35" name="pt35"/>
            <p:cNvSpPr/>
            <p:nvPr/>
          </p:nvSpPr>
          <p:spPr>
            <a:xfrm>
              <a:off x="3595570" y="840771"/>
              <a:ext cx="117405" cy="117405"/>
            </a:xfrm>
            <a:prstGeom prst="ellipse">
              <a:avLst/>
            </a:prstGeom>
            <a:solidFill>
              <a:srgbClr val="B983FF">
                <a:alpha val="100000"/>
              </a:srgbClr>
            </a:solidFill>
            <a:ln w="9000" cap="rnd">
              <a:solidFill>
                <a:srgbClr val="B983FF">
                  <a:alpha val="100000"/>
                </a:srgbClr>
              </a:solidFill>
              <a:prstDash val="solid"/>
              <a:round/>
            </a:ln>
          </p:spPr>
          <p:txBody>
            <a:bodyPr/>
            <a:lstStyle/>
            <a:p/>
          </p:txBody>
        </p:sp>
        <p:sp>
          <p:nvSpPr>
            <p:cNvPr id="36" name="pt36"/>
            <p:cNvSpPr/>
            <p:nvPr/>
          </p:nvSpPr>
          <p:spPr>
            <a:xfrm>
              <a:off x="7111335" y="840771"/>
              <a:ext cx="117405" cy="117405"/>
            </a:xfrm>
            <a:prstGeom prst="ellipse">
              <a:avLst/>
            </a:prstGeom>
            <a:solidFill>
              <a:srgbClr val="B983FF">
                <a:alpha val="100000"/>
              </a:srgbClr>
            </a:solidFill>
            <a:ln w="9000" cap="rnd">
              <a:solidFill>
                <a:srgbClr val="B983FF">
                  <a:alpha val="100000"/>
                </a:srgbClr>
              </a:solidFill>
              <a:prstDash val="solid"/>
              <a:round/>
            </a:ln>
          </p:spPr>
          <p:txBody>
            <a:bodyPr/>
            <a:lstStyle/>
            <a:p/>
          </p:txBody>
        </p:sp>
        <p:sp>
          <p:nvSpPr>
            <p:cNvPr id="37" name="pt37"/>
            <p:cNvSpPr/>
            <p:nvPr/>
          </p:nvSpPr>
          <p:spPr>
            <a:xfrm>
              <a:off x="5939414" y="840771"/>
              <a:ext cx="117405" cy="117405"/>
            </a:xfrm>
            <a:prstGeom prst="ellipse">
              <a:avLst/>
            </a:prstGeom>
            <a:solidFill>
              <a:srgbClr val="B983FF">
                <a:alpha val="100000"/>
              </a:srgbClr>
            </a:solidFill>
            <a:ln w="9000" cap="rnd">
              <a:solidFill>
                <a:srgbClr val="B983FF">
                  <a:alpha val="100000"/>
                </a:srgbClr>
              </a:solidFill>
              <a:prstDash val="solid"/>
              <a:round/>
            </a:ln>
          </p:spPr>
          <p:txBody>
            <a:bodyPr/>
            <a:lstStyle/>
            <a:p/>
          </p:txBody>
        </p:sp>
        <p:sp>
          <p:nvSpPr>
            <p:cNvPr id="38" name="pt38"/>
            <p:cNvSpPr/>
            <p:nvPr/>
          </p:nvSpPr>
          <p:spPr>
            <a:xfrm>
              <a:off x="4767492" y="840771"/>
              <a:ext cx="117405" cy="117405"/>
            </a:xfrm>
            <a:prstGeom prst="ellipse">
              <a:avLst/>
            </a:prstGeom>
            <a:solidFill>
              <a:srgbClr val="B983FF">
                <a:alpha val="100000"/>
              </a:srgbClr>
            </a:solidFill>
            <a:ln w="9000" cap="rnd">
              <a:solidFill>
                <a:srgbClr val="B983FF">
                  <a:alpha val="100000"/>
                </a:srgbClr>
              </a:solidFill>
              <a:prstDash val="solid"/>
              <a:round/>
            </a:ln>
          </p:spPr>
          <p:txBody>
            <a:bodyPr/>
            <a:lstStyle/>
            <a:p/>
          </p:txBody>
        </p:sp>
        <p:sp>
          <p:nvSpPr>
            <p:cNvPr id="39" name="pt39"/>
            <p:cNvSpPr/>
            <p:nvPr/>
          </p:nvSpPr>
          <p:spPr>
            <a:xfrm>
              <a:off x="5939414" y="1182718"/>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40" name="pt40"/>
            <p:cNvSpPr/>
            <p:nvPr/>
          </p:nvSpPr>
          <p:spPr>
            <a:xfrm>
              <a:off x="4767492" y="1182718"/>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41" name="pt41"/>
            <p:cNvSpPr/>
            <p:nvPr/>
          </p:nvSpPr>
          <p:spPr>
            <a:xfrm>
              <a:off x="2423649" y="1182718"/>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42" name="pt42"/>
            <p:cNvSpPr/>
            <p:nvPr/>
          </p:nvSpPr>
          <p:spPr>
            <a:xfrm>
              <a:off x="3595570" y="1182718"/>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43" name="pt43"/>
            <p:cNvSpPr/>
            <p:nvPr/>
          </p:nvSpPr>
          <p:spPr>
            <a:xfrm>
              <a:off x="7111335" y="1182718"/>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44" name="pt44"/>
            <p:cNvSpPr/>
            <p:nvPr/>
          </p:nvSpPr>
          <p:spPr>
            <a:xfrm>
              <a:off x="3595570" y="1524664"/>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45" name="pt45"/>
            <p:cNvSpPr/>
            <p:nvPr/>
          </p:nvSpPr>
          <p:spPr>
            <a:xfrm>
              <a:off x="2423649" y="1524664"/>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46" name="pt46"/>
            <p:cNvSpPr/>
            <p:nvPr/>
          </p:nvSpPr>
          <p:spPr>
            <a:xfrm>
              <a:off x="2423649" y="1866611"/>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47" name="pt47"/>
            <p:cNvSpPr/>
            <p:nvPr/>
          </p:nvSpPr>
          <p:spPr>
            <a:xfrm>
              <a:off x="4767492" y="1524664"/>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48" name="pt48"/>
            <p:cNvSpPr/>
            <p:nvPr/>
          </p:nvSpPr>
          <p:spPr>
            <a:xfrm>
              <a:off x="3595570" y="1866611"/>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49" name="pt49"/>
            <p:cNvSpPr/>
            <p:nvPr/>
          </p:nvSpPr>
          <p:spPr>
            <a:xfrm>
              <a:off x="4767492" y="1866611"/>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50" name="pt50"/>
            <p:cNvSpPr/>
            <p:nvPr/>
          </p:nvSpPr>
          <p:spPr>
            <a:xfrm>
              <a:off x="5939414" y="1524664"/>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51" name="pt51"/>
            <p:cNvSpPr/>
            <p:nvPr/>
          </p:nvSpPr>
          <p:spPr>
            <a:xfrm>
              <a:off x="7111335" y="1524664"/>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52" name="pt52"/>
            <p:cNvSpPr/>
            <p:nvPr/>
          </p:nvSpPr>
          <p:spPr>
            <a:xfrm>
              <a:off x="4767492" y="220855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3" name="pt53"/>
            <p:cNvSpPr/>
            <p:nvPr/>
          </p:nvSpPr>
          <p:spPr>
            <a:xfrm>
              <a:off x="3595570" y="220855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4" name="pt54"/>
            <p:cNvSpPr/>
            <p:nvPr/>
          </p:nvSpPr>
          <p:spPr>
            <a:xfrm>
              <a:off x="7111335" y="1866611"/>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55" name="pt55"/>
            <p:cNvSpPr/>
            <p:nvPr/>
          </p:nvSpPr>
          <p:spPr>
            <a:xfrm>
              <a:off x="2423649" y="220855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6" name="pt56"/>
            <p:cNvSpPr/>
            <p:nvPr/>
          </p:nvSpPr>
          <p:spPr>
            <a:xfrm>
              <a:off x="5939414" y="186661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7" name="pt57"/>
            <p:cNvSpPr/>
            <p:nvPr/>
          </p:nvSpPr>
          <p:spPr>
            <a:xfrm>
              <a:off x="7111335" y="220855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8" name="pt58"/>
            <p:cNvSpPr/>
            <p:nvPr/>
          </p:nvSpPr>
          <p:spPr>
            <a:xfrm>
              <a:off x="5939414" y="2208557"/>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59" name="pt59"/>
            <p:cNvSpPr/>
            <p:nvPr/>
          </p:nvSpPr>
          <p:spPr>
            <a:xfrm>
              <a:off x="4767492" y="255050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0" name="pt60"/>
            <p:cNvSpPr/>
            <p:nvPr/>
          </p:nvSpPr>
          <p:spPr>
            <a:xfrm>
              <a:off x="2423649" y="255050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1" name="pt61"/>
            <p:cNvSpPr/>
            <p:nvPr/>
          </p:nvSpPr>
          <p:spPr>
            <a:xfrm>
              <a:off x="7111335" y="255050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2" name="pt62"/>
            <p:cNvSpPr/>
            <p:nvPr/>
          </p:nvSpPr>
          <p:spPr>
            <a:xfrm>
              <a:off x="5939414" y="255050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3" name="pt63"/>
            <p:cNvSpPr/>
            <p:nvPr/>
          </p:nvSpPr>
          <p:spPr>
            <a:xfrm>
              <a:off x="2423649" y="2892450"/>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64" name="pt64"/>
            <p:cNvSpPr/>
            <p:nvPr/>
          </p:nvSpPr>
          <p:spPr>
            <a:xfrm>
              <a:off x="4767492" y="2892450"/>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65" name="pt65"/>
            <p:cNvSpPr/>
            <p:nvPr/>
          </p:nvSpPr>
          <p:spPr>
            <a:xfrm>
              <a:off x="3595570" y="255050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6" name="pt66"/>
            <p:cNvSpPr/>
            <p:nvPr/>
          </p:nvSpPr>
          <p:spPr>
            <a:xfrm>
              <a:off x="3595570" y="2892450"/>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67" name="pt67"/>
            <p:cNvSpPr/>
            <p:nvPr/>
          </p:nvSpPr>
          <p:spPr>
            <a:xfrm>
              <a:off x="7111335" y="2892450"/>
              <a:ext cx="117405" cy="117405"/>
            </a:xfrm>
            <a:prstGeom prst="ellipse">
              <a:avLst/>
            </a:prstGeom>
            <a:solidFill>
              <a:srgbClr val="E58700">
                <a:alpha val="100000"/>
              </a:srgbClr>
            </a:solidFill>
            <a:ln w="9000" cap="rnd">
              <a:solidFill>
                <a:srgbClr val="E58700">
                  <a:alpha val="100000"/>
                </a:srgbClr>
              </a:solidFill>
              <a:prstDash val="solid"/>
              <a:round/>
            </a:ln>
          </p:spPr>
          <p:txBody>
            <a:bodyPr/>
            <a:lstStyle/>
            <a:p/>
          </p:txBody>
        </p:sp>
        <p:sp>
          <p:nvSpPr>
            <p:cNvPr id="68" name="pt68"/>
            <p:cNvSpPr/>
            <p:nvPr/>
          </p:nvSpPr>
          <p:spPr>
            <a:xfrm>
              <a:off x="5939414" y="2892450"/>
              <a:ext cx="117405" cy="117405"/>
            </a:xfrm>
            <a:prstGeom prst="ellipse">
              <a:avLst/>
            </a:prstGeom>
            <a:solidFill>
              <a:srgbClr val="E58700">
                <a:alpha val="100000"/>
              </a:srgbClr>
            </a:solidFill>
            <a:ln w="9000" cap="rnd">
              <a:solidFill>
                <a:srgbClr val="E58700">
                  <a:alpha val="100000"/>
                </a:srgbClr>
              </a:solidFill>
              <a:prstDash val="solid"/>
              <a:round/>
            </a:ln>
          </p:spPr>
          <p:txBody>
            <a:bodyPr/>
            <a:lstStyle/>
            <a:p/>
          </p:txBody>
        </p:sp>
        <p:sp>
          <p:nvSpPr>
            <p:cNvPr id="69" name="pt69"/>
            <p:cNvSpPr/>
            <p:nvPr/>
          </p:nvSpPr>
          <p:spPr>
            <a:xfrm>
              <a:off x="4767492" y="3234397"/>
              <a:ext cx="117405" cy="117405"/>
            </a:xfrm>
            <a:prstGeom prst="ellipse">
              <a:avLst/>
            </a:prstGeom>
            <a:solidFill>
              <a:srgbClr val="E58700">
                <a:alpha val="100000"/>
              </a:srgbClr>
            </a:solidFill>
            <a:ln w="9000" cap="rnd">
              <a:solidFill>
                <a:srgbClr val="E58700">
                  <a:alpha val="100000"/>
                </a:srgbClr>
              </a:solidFill>
              <a:prstDash val="solid"/>
              <a:round/>
            </a:ln>
          </p:spPr>
          <p:txBody>
            <a:bodyPr/>
            <a:lstStyle/>
            <a:p/>
          </p:txBody>
        </p:sp>
        <p:sp>
          <p:nvSpPr>
            <p:cNvPr id="70" name="pt70"/>
            <p:cNvSpPr/>
            <p:nvPr/>
          </p:nvSpPr>
          <p:spPr>
            <a:xfrm>
              <a:off x="3595570" y="3234397"/>
              <a:ext cx="117405" cy="117405"/>
            </a:xfrm>
            <a:prstGeom prst="ellipse">
              <a:avLst/>
            </a:prstGeom>
            <a:solidFill>
              <a:srgbClr val="E58700">
                <a:alpha val="100000"/>
              </a:srgbClr>
            </a:solidFill>
            <a:ln w="9000" cap="rnd">
              <a:solidFill>
                <a:srgbClr val="E58700">
                  <a:alpha val="100000"/>
                </a:srgbClr>
              </a:solidFill>
              <a:prstDash val="solid"/>
              <a:round/>
            </a:ln>
          </p:spPr>
          <p:txBody>
            <a:bodyPr/>
            <a:lstStyle/>
            <a:p/>
          </p:txBody>
        </p:sp>
        <p:sp>
          <p:nvSpPr>
            <p:cNvPr id="71" name="pt71"/>
            <p:cNvSpPr/>
            <p:nvPr/>
          </p:nvSpPr>
          <p:spPr>
            <a:xfrm>
              <a:off x="2423649" y="3234397"/>
              <a:ext cx="117405" cy="117405"/>
            </a:xfrm>
            <a:prstGeom prst="ellipse">
              <a:avLst/>
            </a:prstGeom>
            <a:solidFill>
              <a:srgbClr val="E58700">
                <a:alpha val="100000"/>
              </a:srgbClr>
            </a:solidFill>
            <a:ln w="9000" cap="rnd">
              <a:solidFill>
                <a:srgbClr val="E58700">
                  <a:alpha val="100000"/>
                </a:srgbClr>
              </a:solidFill>
              <a:prstDash val="solid"/>
              <a:round/>
            </a:ln>
          </p:spPr>
          <p:txBody>
            <a:bodyPr/>
            <a:lstStyle/>
            <a:p/>
          </p:txBody>
        </p:sp>
        <p:sp>
          <p:nvSpPr>
            <p:cNvPr id="72" name="pt72"/>
            <p:cNvSpPr/>
            <p:nvPr/>
          </p:nvSpPr>
          <p:spPr>
            <a:xfrm>
              <a:off x="7111335" y="3234397"/>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73" name="pt73"/>
            <p:cNvSpPr/>
            <p:nvPr/>
          </p:nvSpPr>
          <p:spPr>
            <a:xfrm>
              <a:off x="2423649" y="3576343"/>
              <a:ext cx="117405" cy="117405"/>
            </a:xfrm>
            <a:prstGeom prst="ellipse">
              <a:avLst/>
            </a:prstGeom>
            <a:solidFill>
              <a:srgbClr val="00BCD8">
                <a:alpha val="100000"/>
              </a:srgbClr>
            </a:solidFill>
            <a:ln w="9000" cap="rnd">
              <a:solidFill>
                <a:srgbClr val="00BCD8">
                  <a:alpha val="100000"/>
                </a:srgbClr>
              </a:solidFill>
              <a:prstDash val="solid"/>
              <a:round/>
            </a:ln>
          </p:spPr>
          <p:txBody>
            <a:bodyPr/>
            <a:lstStyle/>
            <a:p/>
          </p:txBody>
        </p:sp>
        <p:sp>
          <p:nvSpPr>
            <p:cNvPr id="74" name="pt74"/>
            <p:cNvSpPr/>
            <p:nvPr/>
          </p:nvSpPr>
          <p:spPr>
            <a:xfrm>
              <a:off x="5939414" y="3234397"/>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75" name="pt75"/>
            <p:cNvSpPr/>
            <p:nvPr/>
          </p:nvSpPr>
          <p:spPr>
            <a:xfrm>
              <a:off x="7111335" y="3576343"/>
              <a:ext cx="117405" cy="117405"/>
            </a:xfrm>
            <a:prstGeom prst="ellipse">
              <a:avLst/>
            </a:prstGeom>
            <a:solidFill>
              <a:srgbClr val="FD61D1">
                <a:alpha val="100000"/>
              </a:srgbClr>
            </a:solidFill>
            <a:ln w="9000" cap="rnd">
              <a:solidFill>
                <a:srgbClr val="FD61D1">
                  <a:alpha val="100000"/>
                </a:srgbClr>
              </a:solidFill>
              <a:prstDash val="solid"/>
              <a:round/>
            </a:ln>
          </p:spPr>
          <p:txBody>
            <a:bodyPr/>
            <a:lstStyle/>
            <a:p/>
          </p:txBody>
        </p:sp>
        <p:sp>
          <p:nvSpPr>
            <p:cNvPr id="76" name="pt76"/>
            <p:cNvSpPr/>
            <p:nvPr/>
          </p:nvSpPr>
          <p:spPr>
            <a:xfrm>
              <a:off x="5939414" y="3576343"/>
              <a:ext cx="117405" cy="117405"/>
            </a:xfrm>
            <a:prstGeom prst="ellipse">
              <a:avLst/>
            </a:prstGeom>
            <a:solidFill>
              <a:srgbClr val="FD61D1">
                <a:alpha val="100000"/>
              </a:srgbClr>
            </a:solidFill>
            <a:ln w="9000" cap="rnd">
              <a:solidFill>
                <a:srgbClr val="FD61D1">
                  <a:alpha val="100000"/>
                </a:srgbClr>
              </a:solidFill>
              <a:prstDash val="solid"/>
              <a:round/>
            </a:ln>
          </p:spPr>
          <p:txBody>
            <a:bodyPr/>
            <a:lstStyle/>
            <a:p/>
          </p:txBody>
        </p:sp>
        <p:sp>
          <p:nvSpPr>
            <p:cNvPr id="77" name="pt77"/>
            <p:cNvSpPr/>
            <p:nvPr/>
          </p:nvSpPr>
          <p:spPr>
            <a:xfrm>
              <a:off x="4767492" y="3576343"/>
              <a:ext cx="117405" cy="117405"/>
            </a:xfrm>
            <a:prstGeom prst="ellipse">
              <a:avLst/>
            </a:prstGeom>
            <a:solidFill>
              <a:srgbClr val="FD61D1">
                <a:alpha val="100000"/>
              </a:srgbClr>
            </a:solidFill>
            <a:ln w="9000" cap="rnd">
              <a:solidFill>
                <a:srgbClr val="FD61D1">
                  <a:alpha val="100000"/>
                </a:srgbClr>
              </a:solidFill>
              <a:prstDash val="solid"/>
              <a:round/>
            </a:ln>
          </p:spPr>
          <p:txBody>
            <a:bodyPr/>
            <a:lstStyle/>
            <a:p/>
          </p:txBody>
        </p:sp>
        <p:sp>
          <p:nvSpPr>
            <p:cNvPr id="78" name="pt78"/>
            <p:cNvSpPr/>
            <p:nvPr/>
          </p:nvSpPr>
          <p:spPr>
            <a:xfrm>
              <a:off x="3595570" y="3576343"/>
              <a:ext cx="117405" cy="117405"/>
            </a:xfrm>
            <a:prstGeom prst="ellipse">
              <a:avLst/>
            </a:prstGeom>
            <a:solidFill>
              <a:srgbClr val="FD61D1">
                <a:alpha val="100000"/>
              </a:srgbClr>
            </a:solidFill>
            <a:ln w="9000" cap="rnd">
              <a:solidFill>
                <a:srgbClr val="FD61D1">
                  <a:alpha val="100000"/>
                </a:srgbClr>
              </a:solidFill>
              <a:prstDash val="solid"/>
              <a:round/>
            </a:ln>
          </p:spPr>
          <p:txBody>
            <a:bodyPr/>
            <a:lstStyle/>
            <a:p/>
          </p:txBody>
        </p:sp>
        <p:sp>
          <p:nvSpPr>
            <p:cNvPr id="79" name="pt79"/>
            <p:cNvSpPr/>
            <p:nvPr/>
          </p:nvSpPr>
          <p:spPr>
            <a:xfrm>
              <a:off x="2423649" y="3918290"/>
              <a:ext cx="117405" cy="117405"/>
            </a:xfrm>
            <a:prstGeom prst="ellipse">
              <a:avLst/>
            </a:prstGeom>
            <a:solidFill>
              <a:srgbClr val="FF67A4">
                <a:alpha val="100000"/>
              </a:srgbClr>
            </a:solidFill>
            <a:ln w="9000" cap="rnd">
              <a:solidFill>
                <a:srgbClr val="FF67A4">
                  <a:alpha val="100000"/>
                </a:srgbClr>
              </a:solidFill>
              <a:prstDash val="solid"/>
              <a:round/>
            </a:ln>
          </p:spPr>
          <p:txBody>
            <a:bodyPr/>
            <a:lstStyle/>
            <a:p/>
          </p:txBody>
        </p:sp>
        <p:sp>
          <p:nvSpPr>
            <p:cNvPr id="80" name="pt80"/>
            <p:cNvSpPr/>
            <p:nvPr/>
          </p:nvSpPr>
          <p:spPr>
            <a:xfrm>
              <a:off x="7111335" y="3918290"/>
              <a:ext cx="117405" cy="117405"/>
            </a:xfrm>
            <a:prstGeom prst="ellipse">
              <a:avLst/>
            </a:prstGeom>
            <a:solidFill>
              <a:srgbClr val="00BCD8">
                <a:alpha val="100000"/>
              </a:srgbClr>
            </a:solidFill>
            <a:ln w="9000" cap="rnd">
              <a:solidFill>
                <a:srgbClr val="00BCD8">
                  <a:alpha val="100000"/>
                </a:srgbClr>
              </a:solidFill>
              <a:prstDash val="solid"/>
              <a:round/>
            </a:ln>
          </p:spPr>
          <p:txBody>
            <a:bodyPr/>
            <a:lstStyle/>
            <a:p/>
          </p:txBody>
        </p:sp>
        <p:sp>
          <p:nvSpPr>
            <p:cNvPr id="81" name="pt81"/>
            <p:cNvSpPr/>
            <p:nvPr/>
          </p:nvSpPr>
          <p:spPr>
            <a:xfrm>
              <a:off x="5939414" y="3918290"/>
              <a:ext cx="117405" cy="117405"/>
            </a:xfrm>
            <a:prstGeom prst="ellipse">
              <a:avLst/>
            </a:prstGeom>
            <a:solidFill>
              <a:srgbClr val="00BCD8">
                <a:alpha val="100000"/>
              </a:srgbClr>
            </a:solidFill>
            <a:ln w="9000" cap="rnd">
              <a:solidFill>
                <a:srgbClr val="00BCD8">
                  <a:alpha val="100000"/>
                </a:srgbClr>
              </a:solidFill>
              <a:prstDash val="solid"/>
              <a:round/>
            </a:ln>
          </p:spPr>
          <p:txBody>
            <a:bodyPr/>
            <a:lstStyle/>
            <a:p/>
          </p:txBody>
        </p:sp>
        <p:sp>
          <p:nvSpPr>
            <p:cNvPr id="82" name="pt82"/>
            <p:cNvSpPr/>
            <p:nvPr/>
          </p:nvSpPr>
          <p:spPr>
            <a:xfrm>
              <a:off x="4767492" y="3918290"/>
              <a:ext cx="117405" cy="117405"/>
            </a:xfrm>
            <a:prstGeom prst="ellipse">
              <a:avLst/>
            </a:prstGeom>
            <a:solidFill>
              <a:srgbClr val="00BCD8">
                <a:alpha val="100000"/>
              </a:srgbClr>
            </a:solidFill>
            <a:ln w="9000" cap="rnd">
              <a:solidFill>
                <a:srgbClr val="00BCD8">
                  <a:alpha val="100000"/>
                </a:srgbClr>
              </a:solidFill>
              <a:prstDash val="solid"/>
              <a:round/>
            </a:ln>
          </p:spPr>
          <p:txBody>
            <a:bodyPr/>
            <a:lstStyle/>
            <a:p/>
          </p:txBody>
        </p:sp>
        <p:sp>
          <p:nvSpPr>
            <p:cNvPr id="83" name="pt83"/>
            <p:cNvSpPr/>
            <p:nvPr/>
          </p:nvSpPr>
          <p:spPr>
            <a:xfrm>
              <a:off x="2423649" y="4260236"/>
              <a:ext cx="117405" cy="117405"/>
            </a:xfrm>
            <a:prstGeom prst="ellipse">
              <a:avLst/>
            </a:prstGeom>
            <a:solidFill>
              <a:srgbClr val="FD61D1">
                <a:alpha val="100000"/>
              </a:srgbClr>
            </a:solidFill>
            <a:ln w="9000" cap="rnd">
              <a:solidFill>
                <a:srgbClr val="FD61D1">
                  <a:alpha val="100000"/>
                </a:srgbClr>
              </a:solidFill>
              <a:prstDash val="solid"/>
              <a:round/>
            </a:ln>
          </p:spPr>
          <p:txBody>
            <a:bodyPr/>
            <a:lstStyle/>
            <a:p/>
          </p:txBody>
        </p:sp>
        <p:sp>
          <p:nvSpPr>
            <p:cNvPr id="84" name="pt84"/>
            <p:cNvSpPr/>
            <p:nvPr/>
          </p:nvSpPr>
          <p:spPr>
            <a:xfrm>
              <a:off x="5939414" y="4260236"/>
              <a:ext cx="117405" cy="117405"/>
            </a:xfrm>
            <a:prstGeom prst="ellipse">
              <a:avLst/>
            </a:prstGeom>
            <a:solidFill>
              <a:srgbClr val="6BB100">
                <a:alpha val="100000"/>
              </a:srgbClr>
            </a:solidFill>
            <a:ln w="9000" cap="rnd">
              <a:solidFill>
                <a:srgbClr val="6BB100">
                  <a:alpha val="100000"/>
                </a:srgbClr>
              </a:solidFill>
              <a:prstDash val="solid"/>
              <a:round/>
            </a:ln>
          </p:spPr>
          <p:txBody>
            <a:bodyPr/>
            <a:lstStyle/>
            <a:p/>
          </p:txBody>
        </p:sp>
        <p:sp>
          <p:nvSpPr>
            <p:cNvPr id="85" name="pt85"/>
            <p:cNvSpPr/>
            <p:nvPr/>
          </p:nvSpPr>
          <p:spPr>
            <a:xfrm>
              <a:off x="7111335" y="4260236"/>
              <a:ext cx="117405" cy="117405"/>
            </a:xfrm>
            <a:prstGeom prst="ellipse">
              <a:avLst/>
            </a:prstGeom>
            <a:solidFill>
              <a:srgbClr val="FF67A4">
                <a:alpha val="100000"/>
              </a:srgbClr>
            </a:solidFill>
            <a:ln w="9000" cap="rnd">
              <a:solidFill>
                <a:srgbClr val="FF67A4">
                  <a:alpha val="100000"/>
                </a:srgbClr>
              </a:solidFill>
              <a:prstDash val="solid"/>
              <a:round/>
            </a:ln>
          </p:spPr>
          <p:txBody>
            <a:bodyPr/>
            <a:lstStyle/>
            <a:p/>
          </p:txBody>
        </p:sp>
        <p:sp>
          <p:nvSpPr>
            <p:cNvPr id="86" name="pt86"/>
            <p:cNvSpPr/>
            <p:nvPr/>
          </p:nvSpPr>
          <p:spPr>
            <a:xfrm>
              <a:off x="5939414" y="4602183"/>
              <a:ext cx="117405" cy="117405"/>
            </a:xfrm>
            <a:prstGeom prst="ellipse">
              <a:avLst/>
            </a:prstGeom>
            <a:solidFill>
              <a:srgbClr val="FF67A4">
                <a:alpha val="100000"/>
              </a:srgbClr>
            </a:solidFill>
            <a:ln w="9000" cap="rnd">
              <a:solidFill>
                <a:srgbClr val="FF67A4">
                  <a:alpha val="100000"/>
                </a:srgbClr>
              </a:solidFill>
              <a:prstDash val="solid"/>
              <a:round/>
            </a:ln>
          </p:spPr>
          <p:txBody>
            <a:bodyPr/>
            <a:lstStyle/>
            <a:p/>
          </p:txBody>
        </p:sp>
        <p:sp>
          <p:nvSpPr>
            <p:cNvPr id="87" name="pt87"/>
            <p:cNvSpPr/>
            <p:nvPr/>
          </p:nvSpPr>
          <p:spPr>
            <a:xfrm>
              <a:off x="2423649" y="4602183"/>
              <a:ext cx="117405" cy="117405"/>
            </a:xfrm>
            <a:prstGeom prst="ellipse">
              <a:avLst/>
            </a:prstGeom>
            <a:solidFill>
              <a:srgbClr val="6BB100">
                <a:alpha val="100000"/>
              </a:srgbClr>
            </a:solidFill>
            <a:ln w="9000" cap="rnd">
              <a:solidFill>
                <a:srgbClr val="6BB100">
                  <a:alpha val="100000"/>
                </a:srgbClr>
              </a:solidFill>
              <a:prstDash val="solid"/>
              <a:round/>
            </a:ln>
          </p:spPr>
          <p:txBody>
            <a:bodyPr/>
            <a:lstStyle/>
            <a:p/>
          </p:txBody>
        </p:sp>
        <p:sp>
          <p:nvSpPr>
            <p:cNvPr id="88" name="pt88"/>
            <p:cNvSpPr/>
            <p:nvPr/>
          </p:nvSpPr>
          <p:spPr>
            <a:xfrm>
              <a:off x="4767492" y="4260236"/>
              <a:ext cx="117405" cy="117405"/>
            </a:xfrm>
            <a:prstGeom prst="ellipse">
              <a:avLst/>
            </a:prstGeom>
            <a:solidFill>
              <a:srgbClr val="FF67A4">
                <a:alpha val="100000"/>
              </a:srgbClr>
            </a:solidFill>
            <a:ln w="9000" cap="rnd">
              <a:solidFill>
                <a:srgbClr val="FF67A4">
                  <a:alpha val="100000"/>
                </a:srgbClr>
              </a:solidFill>
              <a:prstDash val="solid"/>
              <a:round/>
            </a:ln>
          </p:spPr>
          <p:txBody>
            <a:bodyPr/>
            <a:lstStyle/>
            <a:p/>
          </p:txBody>
        </p:sp>
        <p:sp>
          <p:nvSpPr>
            <p:cNvPr id="89" name="pt89"/>
            <p:cNvSpPr/>
            <p:nvPr/>
          </p:nvSpPr>
          <p:spPr>
            <a:xfrm>
              <a:off x="3595570" y="3918290"/>
              <a:ext cx="117405" cy="117405"/>
            </a:xfrm>
            <a:prstGeom prst="ellipse">
              <a:avLst/>
            </a:prstGeom>
            <a:solidFill>
              <a:srgbClr val="FF67A4">
                <a:alpha val="100000"/>
              </a:srgbClr>
            </a:solidFill>
            <a:ln w="9000" cap="rnd">
              <a:solidFill>
                <a:srgbClr val="FF67A4">
                  <a:alpha val="100000"/>
                </a:srgbClr>
              </a:solidFill>
              <a:prstDash val="solid"/>
              <a:round/>
            </a:ln>
          </p:spPr>
          <p:txBody>
            <a:bodyPr/>
            <a:lstStyle/>
            <a:p/>
          </p:txBody>
        </p:sp>
        <p:sp>
          <p:nvSpPr>
            <p:cNvPr id="90" name="pt90"/>
            <p:cNvSpPr/>
            <p:nvPr/>
          </p:nvSpPr>
          <p:spPr>
            <a:xfrm>
              <a:off x="7111335" y="4602183"/>
              <a:ext cx="117405" cy="117405"/>
            </a:xfrm>
            <a:prstGeom prst="ellipse">
              <a:avLst/>
            </a:prstGeom>
            <a:solidFill>
              <a:srgbClr val="6BB100">
                <a:alpha val="100000"/>
              </a:srgbClr>
            </a:solidFill>
            <a:ln w="9000" cap="rnd">
              <a:solidFill>
                <a:srgbClr val="6BB100">
                  <a:alpha val="100000"/>
                </a:srgbClr>
              </a:solidFill>
              <a:prstDash val="solid"/>
              <a:round/>
            </a:ln>
          </p:spPr>
          <p:txBody>
            <a:bodyPr/>
            <a:lstStyle/>
            <a:p/>
          </p:txBody>
        </p:sp>
        <p:sp>
          <p:nvSpPr>
            <p:cNvPr id="91" name="pt91"/>
            <p:cNvSpPr/>
            <p:nvPr/>
          </p:nvSpPr>
          <p:spPr>
            <a:xfrm>
              <a:off x="4767492" y="4602183"/>
              <a:ext cx="117405" cy="117405"/>
            </a:xfrm>
            <a:prstGeom prst="ellipse">
              <a:avLst/>
            </a:prstGeom>
            <a:solidFill>
              <a:srgbClr val="6BB100">
                <a:alpha val="100000"/>
              </a:srgbClr>
            </a:solidFill>
            <a:ln w="9000" cap="rnd">
              <a:solidFill>
                <a:srgbClr val="6BB100">
                  <a:alpha val="100000"/>
                </a:srgbClr>
              </a:solidFill>
              <a:prstDash val="solid"/>
              <a:round/>
            </a:ln>
          </p:spPr>
          <p:txBody>
            <a:bodyPr/>
            <a:lstStyle/>
            <a:p/>
          </p:txBody>
        </p:sp>
        <p:sp>
          <p:nvSpPr>
            <p:cNvPr id="92" name="pt92"/>
            <p:cNvSpPr/>
            <p:nvPr/>
          </p:nvSpPr>
          <p:spPr>
            <a:xfrm>
              <a:off x="3595570" y="4260236"/>
              <a:ext cx="117405" cy="117405"/>
            </a:xfrm>
            <a:prstGeom prst="ellipse">
              <a:avLst/>
            </a:prstGeom>
            <a:solidFill>
              <a:srgbClr val="6BB100">
                <a:alpha val="100000"/>
              </a:srgbClr>
            </a:solidFill>
            <a:ln w="9000" cap="rnd">
              <a:solidFill>
                <a:srgbClr val="6BB100">
                  <a:alpha val="100000"/>
                </a:srgbClr>
              </a:solidFill>
              <a:prstDash val="solid"/>
              <a:round/>
            </a:ln>
          </p:spPr>
          <p:txBody>
            <a:bodyPr/>
            <a:lstStyle/>
            <a:p/>
          </p:txBody>
        </p:sp>
        <p:sp>
          <p:nvSpPr>
            <p:cNvPr id="93" name="pt93"/>
            <p:cNvSpPr/>
            <p:nvPr/>
          </p:nvSpPr>
          <p:spPr>
            <a:xfrm>
              <a:off x="3595570" y="4602183"/>
              <a:ext cx="117405" cy="117405"/>
            </a:xfrm>
            <a:prstGeom prst="ellipse">
              <a:avLst/>
            </a:prstGeom>
            <a:solidFill>
              <a:srgbClr val="00BCD8">
                <a:alpha val="100000"/>
              </a:srgbClr>
            </a:solidFill>
            <a:ln w="9000" cap="rnd">
              <a:solidFill>
                <a:srgbClr val="00BCD8">
                  <a:alpha val="100000"/>
                </a:srgbClr>
              </a:solidFill>
              <a:prstDash val="solid"/>
              <a:round/>
            </a:ln>
          </p:spPr>
          <p:txBody>
            <a:bodyPr/>
            <a:lstStyle/>
            <a:p/>
          </p:txBody>
        </p:sp>
        <p:sp>
          <p:nvSpPr>
            <p:cNvPr id="94" name="pt94"/>
            <p:cNvSpPr/>
            <p:nvPr/>
          </p:nvSpPr>
          <p:spPr>
            <a:xfrm>
              <a:off x="7111335" y="4944129"/>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95" name="pt95"/>
            <p:cNvSpPr/>
            <p:nvPr/>
          </p:nvSpPr>
          <p:spPr>
            <a:xfrm>
              <a:off x="5939414" y="4944129"/>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96" name="pt96"/>
            <p:cNvSpPr/>
            <p:nvPr/>
          </p:nvSpPr>
          <p:spPr>
            <a:xfrm>
              <a:off x="4767492" y="4944129"/>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97" name="pt97"/>
            <p:cNvSpPr/>
            <p:nvPr/>
          </p:nvSpPr>
          <p:spPr>
            <a:xfrm>
              <a:off x="3595570" y="4944129"/>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98" name="pt98"/>
            <p:cNvSpPr/>
            <p:nvPr/>
          </p:nvSpPr>
          <p:spPr>
            <a:xfrm>
              <a:off x="2423649" y="4944129"/>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99" name="pt99"/>
            <p:cNvSpPr/>
            <p:nvPr/>
          </p:nvSpPr>
          <p:spPr>
            <a:xfrm>
              <a:off x="5939414" y="5286075"/>
              <a:ext cx="117405" cy="117405"/>
            </a:xfrm>
            <a:prstGeom prst="ellipse">
              <a:avLst/>
            </a:prstGeom>
            <a:solidFill>
              <a:srgbClr val="00C0AF">
                <a:alpha val="100000"/>
              </a:srgbClr>
            </a:solidFill>
            <a:ln w="9000" cap="rnd">
              <a:solidFill>
                <a:srgbClr val="00C0AF">
                  <a:alpha val="100000"/>
                </a:srgbClr>
              </a:solidFill>
              <a:prstDash val="solid"/>
              <a:round/>
            </a:ln>
          </p:spPr>
          <p:txBody>
            <a:bodyPr/>
            <a:lstStyle/>
            <a:p/>
          </p:txBody>
        </p:sp>
        <p:sp>
          <p:nvSpPr>
            <p:cNvPr id="100" name="pt100"/>
            <p:cNvSpPr/>
            <p:nvPr/>
          </p:nvSpPr>
          <p:spPr>
            <a:xfrm>
              <a:off x="7111335" y="5286075"/>
              <a:ext cx="117405" cy="117405"/>
            </a:xfrm>
            <a:prstGeom prst="ellipse">
              <a:avLst/>
            </a:prstGeom>
            <a:solidFill>
              <a:srgbClr val="00C0AF">
                <a:alpha val="100000"/>
              </a:srgbClr>
            </a:solidFill>
            <a:ln w="9000" cap="rnd">
              <a:solidFill>
                <a:srgbClr val="00C0AF">
                  <a:alpha val="100000"/>
                </a:srgbClr>
              </a:solidFill>
              <a:prstDash val="solid"/>
              <a:round/>
            </a:ln>
          </p:spPr>
          <p:txBody>
            <a:bodyPr/>
            <a:lstStyle/>
            <a:p/>
          </p:txBody>
        </p:sp>
        <p:sp>
          <p:nvSpPr>
            <p:cNvPr id="101" name="pt101"/>
            <p:cNvSpPr/>
            <p:nvPr/>
          </p:nvSpPr>
          <p:spPr>
            <a:xfrm>
              <a:off x="2423649" y="5286075"/>
              <a:ext cx="117405" cy="117405"/>
            </a:xfrm>
            <a:prstGeom prst="ellipse">
              <a:avLst/>
            </a:prstGeom>
            <a:solidFill>
              <a:srgbClr val="00C0AF">
                <a:alpha val="100000"/>
              </a:srgbClr>
            </a:solidFill>
            <a:ln w="9000" cap="rnd">
              <a:solidFill>
                <a:srgbClr val="00C0AF">
                  <a:alpha val="100000"/>
                </a:srgbClr>
              </a:solidFill>
              <a:prstDash val="solid"/>
              <a:round/>
            </a:ln>
          </p:spPr>
          <p:txBody>
            <a:bodyPr/>
            <a:lstStyle/>
            <a:p/>
          </p:txBody>
        </p:sp>
        <p:sp>
          <p:nvSpPr>
            <p:cNvPr id="102" name="pt102"/>
            <p:cNvSpPr/>
            <p:nvPr/>
          </p:nvSpPr>
          <p:spPr>
            <a:xfrm>
              <a:off x="3595570" y="5286075"/>
              <a:ext cx="117405" cy="117405"/>
            </a:xfrm>
            <a:prstGeom prst="ellipse">
              <a:avLst/>
            </a:prstGeom>
            <a:solidFill>
              <a:srgbClr val="00C0AF">
                <a:alpha val="100000"/>
              </a:srgbClr>
            </a:solidFill>
            <a:ln w="9000" cap="rnd">
              <a:solidFill>
                <a:srgbClr val="00C0AF">
                  <a:alpha val="100000"/>
                </a:srgbClr>
              </a:solidFill>
              <a:prstDash val="solid"/>
              <a:round/>
            </a:ln>
          </p:spPr>
          <p:txBody>
            <a:bodyPr/>
            <a:lstStyle/>
            <a:p/>
          </p:txBody>
        </p:sp>
        <p:sp>
          <p:nvSpPr>
            <p:cNvPr id="103" name="pt103"/>
            <p:cNvSpPr/>
            <p:nvPr/>
          </p:nvSpPr>
          <p:spPr>
            <a:xfrm>
              <a:off x="4767492" y="5286075"/>
              <a:ext cx="117405" cy="117405"/>
            </a:xfrm>
            <a:prstGeom prst="ellipse">
              <a:avLst/>
            </a:prstGeom>
            <a:solidFill>
              <a:srgbClr val="00C0AF">
                <a:alpha val="100000"/>
              </a:srgbClr>
            </a:solidFill>
            <a:ln w="9000" cap="rnd">
              <a:solidFill>
                <a:srgbClr val="00C0AF">
                  <a:alpha val="100000"/>
                </a:srgbClr>
              </a:solidFill>
              <a:prstDash val="solid"/>
              <a:round/>
            </a:ln>
          </p:spPr>
          <p:txBody>
            <a:bodyPr/>
            <a:lstStyle/>
            <a:p/>
          </p:txBody>
        </p:sp>
        <p:sp>
          <p:nvSpPr>
            <p:cNvPr id="104" name="pt104"/>
            <p:cNvSpPr/>
            <p:nvPr/>
          </p:nvSpPr>
          <p:spPr>
            <a:xfrm>
              <a:off x="2423649" y="5628022"/>
              <a:ext cx="117405" cy="117405"/>
            </a:xfrm>
            <a:prstGeom prst="ellipse">
              <a:avLst/>
            </a:prstGeom>
            <a:solidFill>
              <a:srgbClr val="C99800">
                <a:alpha val="100000"/>
              </a:srgbClr>
            </a:solidFill>
            <a:ln w="9000" cap="rnd">
              <a:solidFill>
                <a:srgbClr val="C99800">
                  <a:alpha val="100000"/>
                </a:srgbClr>
              </a:solidFill>
              <a:prstDash val="solid"/>
              <a:round/>
            </a:ln>
          </p:spPr>
          <p:txBody>
            <a:bodyPr/>
            <a:lstStyle/>
            <a:p/>
          </p:txBody>
        </p:sp>
        <p:sp>
          <p:nvSpPr>
            <p:cNvPr id="105" name="pt105"/>
            <p:cNvSpPr/>
            <p:nvPr/>
          </p:nvSpPr>
          <p:spPr>
            <a:xfrm>
              <a:off x="3595570" y="5628022"/>
              <a:ext cx="117405" cy="117405"/>
            </a:xfrm>
            <a:prstGeom prst="ellipse">
              <a:avLst/>
            </a:prstGeom>
            <a:solidFill>
              <a:srgbClr val="C99800">
                <a:alpha val="100000"/>
              </a:srgbClr>
            </a:solidFill>
            <a:ln w="9000" cap="rnd">
              <a:solidFill>
                <a:srgbClr val="C99800">
                  <a:alpha val="100000"/>
                </a:srgbClr>
              </a:solidFill>
              <a:prstDash val="solid"/>
              <a:round/>
            </a:ln>
          </p:spPr>
          <p:txBody>
            <a:bodyPr/>
            <a:lstStyle/>
            <a:p/>
          </p:txBody>
        </p:sp>
        <p:sp>
          <p:nvSpPr>
            <p:cNvPr id="106" name="pt106"/>
            <p:cNvSpPr/>
            <p:nvPr/>
          </p:nvSpPr>
          <p:spPr>
            <a:xfrm>
              <a:off x="4767492" y="5628022"/>
              <a:ext cx="117405" cy="117405"/>
            </a:xfrm>
            <a:prstGeom prst="ellipse">
              <a:avLst/>
            </a:prstGeom>
            <a:solidFill>
              <a:srgbClr val="C99800">
                <a:alpha val="100000"/>
              </a:srgbClr>
            </a:solidFill>
            <a:ln w="9000" cap="rnd">
              <a:solidFill>
                <a:srgbClr val="C99800">
                  <a:alpha val="100000"/>
                </a:srgbClr>
              </a:solidFill>
              <a:prstDash val="solid"/>
              <a:round/>
            </a:ln>
          </p:spPr>
          <p:txBody>
            <a:bodyPr/>
            <a:lstStyle/>
            <a:p/>
          </p:txBody>
        </p:sp>
        <p:sp>
          <p:nvSpPr>
            <p:cNvPr id="107" name="pt107"/>
            <p:cNvSpPr/>
            <p:nvPr/>
          </p:nvSpPr>
          <p:spPr>
            <a:xfrm>
              <a:off x="5939414" y="5628022"/>
              <a:ext cx="117405" cy="117405"/>
            </a:xfrm>
            <a:prstGeom prst="ellipse">
              <a:avLst/>
            </a:prstGeom>
            <a:solidFill>
              <a:srgbClr val="C99800">
                <a:alpha val="100000"/>
              </a:srgbClr>
            </a:solidFill>
            <a:ln w="9000" cap="rnd">
              <a:solidFill>
                <a:srgbClr val="C99800">
                  <a:alpha val="100000"/>
                </a:srgbClr>
              </a:solidFill>
              <a:prstDash val="solid"/>
              <a:round/>
            </a:ln>
          </p:spPr>
          <p:txBody>
            <a:bodyPr/>
            <a:lstStyle/>
            <a:p/>
          </p:txBody>
        </p:sp>
        <p:sp>
          <p:nvSpPr>
            <p:cNvPr id="108" name="pt108"/>
            <p:cNvSpPr/>
            <p:nvPr/>
          </p:nvSpPr>
          <p:spPr>
            <a:xfrm>
              <a:off x="7111335" y="5628022"/>
              <a:ext cx="117405" cy="117405"/>
            </a:xfrm>
            <a:prstGeom prst="ellipse">
              <a:avLst/>
            </a:prstGeom>
            <a:solidFill>
              <a:srgbClr val="C99800">
                <a:alpha val="100000"/>
              </a:srgbClr>
            </a:solidFill>
            <a:ln w="9000" cap="rnd">
              <a:solidFill>
                <a:srgbClr val="C99800">
                  <a:alpha val="100000"/>
                </a:srgbClr>
              </a:solidFill>
              <a:prstDash val="solid"/>
              <a:round/>
            </a:ln>
          </p:spPr>
          <p:txBody>
            <a:bodyPr/>
            <a:lstStyle/>
            <a:p/>
          </p:txBody>
        </p:sp>
        <p:sp>
          <p:nvSpPr>
            <p:cNvPr id="109" name="tx109"/>
            <p:cNvSpPr/>
            <p:nvPr/>
          </p:nvSpPr>
          <p:spPr>
            <a:xfrm>
              <a:off x="1376693" y="858143"/>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Nigeria (2,980,000)</a:t>
              </a:r>
            </a:p>
          </p:txBody>
        </p:sp>
        <p:sp>
          <p:nvSpPr>
            <p:cNvPr id="110" name="tx110"/>
            <p:cNvSpPr/>
            <p:nvPr/>
          </p:nvSpPr>
          <p:spPr>
            <a:xfrm>
              <a:off x="1627055" y="1200089"/>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(165,000)</a:t>
              </a:r>
            </a:p>
          </p:txBody>
        </p:sp>
        <p:sp>
          <p:nvSpPr>
            <p:cNvPr id="111" name="tx111"/>
            <p:cNvSpPr/>
            <p:nvPr/>
          </p:nvSpPr>
          <p:spPr>
            <a:xfrm>
              <a:off x="1194178" y="1542036"/>
              <a:ext cx="11709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Cote d'Ivoire (141,000)</a:t>
              </a:r>
            </a:p>
          </p:txBody>
        </p:sp>
        <p:sp>
          <p:nvSpPr>
            <p:cNvPr id="112" name="tx112"/>
            <p:cNvSpPr/>
            <p:nvPr/>
          </p:nvSpPr>
          <p:spPr>
            <a:xfrm>
              <a:off x="1466578" y="1883982"/>
              <a:ext cx="8985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 (136,000)</a:t>
              </a:r>
            </a:p>
          </p:txBody>
        </p:sp>
        <p:sp>
          <p:nvSpPr>
            <p:cNvPr id="113" name="tx113"/>
            <p:cNvSpPr/>
            <p:nvPr/>
          </p:nvSpPr>
          <p:spPr>
            <a:xfrm>
              <a:off x="1607761" y="2225929"/>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Benin (89,000)</a:t>
              </a:r>
            </a:p>
          </p:txBody>
        </p:sp>
        <p:sp>
          <p:nvSpPr>
            <p:cNvPr id="114" name="tx114"/>
            <p:cNvSpPr/>
            <p:nvPr/>
          </p:nvSpPr>
          <p:spPr>
            <a:xfrm>
              <a:off x="1627055" y="2567875"/>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(59,000)</a:t>
              </a:r>
            </a:p>
          </p:txBody>
        </p:sp>
        <p:sp>
          <p:nvSpPr>
            <p:cNvPr id="115" name="tx115"/>
            <p:cNvSpPr/>
            <p:nvPr/>
          </p:nvSpPr>
          <p:spPr>
            <a:xfrm>
              <a:off x="1479380" y="2909822"/>
              <a:ext cx="88577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Senegal (45,000)</a:t>
              </a:r>
            </a:p>
          </p:txBody>
        </p:sp>
        <p:sp>
          <p:nvSpPr>
            <p:cNvPr id="116" name="tx116"/>
            <p:cNvSpPr/>
            <p:nvPr/>
          </p:nvSpPr>
          <p:spPr>
            <a:xfrm>
              <a:off x="1222708" y="3251768"/>
              <a:ext cx="11424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(34,000)</a:t>
              </a:r>
            </a:p>
          </p:txBody>
        </p:sp>
        <p:sp>
          <p:nvSpPr>
            <p:cNvPr id="117" name="tx117"/>
            <p:cNvSpPr/>
            <p:nvPr/>
          </p:nvSpPr>
          <p:spPr>
            <a:xfrm>
              <a:off x="1556372" y="3593715"/>
              <a:ext cx="80878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Liberia (30,000)</a:t>
              </a:r>
            </a:p>
          </p:txBody>
        </p:sp>
        <p:sp>
          <p:nvSpPr>
            <p:cNvPr id="118" name="tx118"/>
            <p:cNvSpPr/>
            <p:nvPr/>
          </p:nvSpPr>
          <p:spPr>
            <a:xfrm>
              <a:off x="1652750" y="3935661"/>
              <a:ext cx="71240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Togo (16,000)</a:t>
              </a:r>
            </a:p>
          </p:txBody>
        </p:sp>
        <p:sp>
          <p:nvSpPr>
            <p:cNvPr id="119" name="tx119"/>
            <p:cNvSpPr/>
            <p:nvPr/>
          </p:nvSpPr>
          <p:spPr>
            <a:xfrm>
              <a:off x="1241910" y="4277608"/>
              <a:ext cx="11232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Sierra Leone (15,000)</a:t>
              </a:r>
            </a:p>
          </p:txBody>
        </p:sp>
        <p:sp>
          <p:nvSpPr>
            <p:cNvPr id="120" name="tx120"/>
            <p:cNvSpPr/>
            <p:nvPr/>
          </p:nvSpPr>
          <p:spPr>
            <a:xfrm>
              <a:off x="1498765" y="4619554"/>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Gambia (14,000)</a:t>
              </a:r>
            </a:p>
          </p:txBody>
        </p:sp>
        <p:sp>
          <p:nvSpPr>
            <p:cNvPr id="121" name="tx121"/>
            <p:cNvSpPr/>
            <p:nvPr/>
          </p:nvSpPr>
          <p:spPr>
            <a:xfrm>
              <a:off x="1620655" y="4961501"/>
              <a:ext cx="7445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Ghana (9,000)</a:t>
              </a:r>
            </a:p>
          </p:txBody>
        </p:sp>
        <p:sp>
          <p:nvSpPr>
            <p:cNvPr id="122" name="tx122"/>
            <p:cNvSpPr/>
            <p:nvPr/>
          </p:nvSpPr>
          <p:spPr>
            <a:xfrm>
              <a:off x="1209815" y="5303447"/>
              <a:ext cx="11553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Guinea-Bissau (6,000)</a:t>
              </a:r>
            </a:p>
          </p:txBody>
        </p:sp>
        <p:sp>
          <p:nvSpPr>
            <p:cNvPr id="123" name="tx123"/>
            <p:cNvSpPr/>
            <p:nvPr/>
          </p:nvSpPr>
          <p:spPr>
            <a:xfrm>
              <a:off x="1386294" y="5645394"/>
              <a:ext cx="9788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Cabo Verde (&lt;500)</a:t>
              </a:r>
            </a:p>
          </p:txBody>
        </p:sp>
        <p:sp>
          <p:nvSpPr>
            <p:cNvPr id="124" name="tx124"/>
            <p:cNvSpPr/>
            <p:nvPr/>
          </p:nvSpPr>
          <p:spPr>
            <a:xfrm>
              <a:off x="7287230" y="858143"/>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Nigeria (2,174,000)</a:t>
              </a:r>
            </a:p>
          </p:txBody>
        </p:sp>
        <p:sp>
          <p:nvSpPr>
            <p:cNvPr id="125" name="tx125"/>
            <p:cNvSpPr/>
            <p:nvPr/>
          </p:nvSpPr>
          <p:spPr>
            <a:xfrm>
              <a:off x="7287230" y="1200089"/>
              <a:ext cx="11709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Cote d'Ivoire (156,000)</a:t>
              </a:r>
            </a:p>
          </p:txBody>
        </p:sp>
        <p:sp>
          <p:nvSpPr>
            <p:cNvPr id="126" name="tx126"/>
            <p:cNvSpPr/>
            <p:nvPr/>
          </p:nvSpPr>
          <p:spPr>
            <a:xfrm>
              <a:off x="7287230" y="1542036"/>
              <a:ext cx="8985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 (103,000)</a:t>
              </a:r>
            </a:p>
          </p:txBody>
        </p:sp>
        <p:sp>
          <p:nvSpPr>
            <p:cNvPr id="127" name="tx127"/>
            <p:cNvSpPr/>
            <p:nvPr/>
          </p:nvSpPr>
          <p:spPr>
            <a:xfrm>
              <a:off x="7287230" y="1883982"/>
              <a:ext cx="6739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(94,000)</a:t>
              </a:r>
            </a:p>
          </p:txBody>
        </p:sp>
        <p:sp>
          <p:nvSpPr>
            <p:cNvPr id="128" name="tx128"/>
            <p:cNvSpPr/>
            <p:nvPr/>
          </p:nvSpPr>
          <p:spPr>
            <a:xfrm>
              <a:off x="7287230" y="2225929"/>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Benin (84,000)</a:t>
              </a:r>
            </a:p>
          </p:txBody>
        </p:sp>
        <p:sp>
          <p:nvSpPr>
            <p:cNvPr id="129" name="tx129"/>
            <p:cNvSpPr/>
            <p:nvPr/>
          </p:nvSpPr>
          <p:spPr>
            <a:xfrm>
              <a:off x="7287230" y="2567875"/>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(54,000)</a:t>
              </a:r>
            </a:p>
          </p:txBody>
        </p:sp>
        <p:sp>
          <p:nvSpPr>
            <p:cNvPr id="130" name="tx130"/>
            <p:cNvSpPr/>
            <p:nvPr/>
          </p:nvSpPr>
          <p:spPr>
            <a:xfrm>
              <a:off x="7287230" y="2909822"/>
              <a:ext cx="11424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(35,000)</a:t>
              </a:r>
            </a:p>
          </p:txBody>
        </p:sp>
        <p:sp>
          <p:nvSpPr>
            <p:cNvPr id="131" name="tx131"/>
            <p:cNvSpPr/>
            <p:nvPr/>
          </p:nvSpPr>
          <p:spPr>
            <a:xfrm>
              <a:off x="7287230" y="3251768"/>
              <a:ext cx="88577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Senegal (32,000)</a:t>
              </a:r>
            </a:p>
          </p:txBody>
        </p:sp>
        <p:sp>
          <p:nvSpPr>
            <p:cNvPr id="132" name="tx132"/>
            <p:cNvSpPr/>
            <p:nvPr/>
          </p:nvSpPr>
          <p:spPr>
            <a:xfrm>
              <a:off x="7287230" y="3593715"/>
              <a:ext cx="11232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Sierra Leone (20,000)</a:t>
              </a:r>
            </a:p>
          </p:txBody>
        </p:sp>
        <p:sp>
          <p:nvSpPr>
            <p:cNvPr id="133" name="tx133"/>
            <p:cNvSpPr/>
            <p:nvPr/>
          </p:nvSpPr>
          <p:spPr>
            <a:xfrm>
              <a:off x="7287230" y="3935661"/>
              <a:ext cx="80878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Liberia (15,000)</a:t>
              </a:r>
            </a:p>
          </p:txBody>
        </p:sp>
        <p:sp>
          <p:nvSpPr>
            <p:cNvPr id="134" name="tx134"/>
            <p:cNvSpPr/>
            <p:nvPr/>
          </p:nvSpPr>
          <p:spPr>
            <a:xfrm>
              <a:off x="7287230" y="4277608"/>
              <a:ext cx="71240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Togo (14,000)</a:t>
              </a:r>
            </a:p>
          </p:txBody>
        </p:sp>
        <p:sp>
          <p:nvSpPr>
            <p:cNvPr id="135" name="tx135"/>
            <p:cNvSpPr/>
            <p:nvPr/>
          </p:nvSpPr>
          <p:spPr>
            <a:xfrm>
              <a:off x="7287230" y="4619554"/>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Gambia (13,000)</a:t>
              </a:r>
            </a:p>
          </p:txBody>
        </p:sp>
        <p:sp>
          <p:nvSpPr>
            <p:cNvPr id="136" name="tx136"/>
            <p:cNvSpPr/>
            <p:nvPr/>
          </p:nvSpPr>
          <p:spPr>
            <a:xfrm>
              <a:off x="7287230" y="4961501"/>
              <a:ext cx="7445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Ghana (9,000)</a:t>
              </a:r>
            </a:p>
          </p:txBody>
        </p:sp>
        <p:sp>
          <p:nvSpPr>
            <p:cNvPr id="137" name="tx137"/>
            <p:cNvSpPr/>
            <p:nvPr/>
          </p:nvSpPr>
          <p:spPr>
            <a:xfrm>
              <a:off x="7287230" y="5303447"/>
              <a:ext cx="11553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Guinea-Bissau (6,000)</a:t>
              </a:r>
            </a:p>
          </p:txBody>
        </p:sp>
        <p:sp>
          <p:nvSpPr>
            <p:cNvPr id="138" name="tx138"/>
            <p:cNvSpPr/>
            <p:nvPr/>
          </p:nvSpPr>
          <p:spPr>
            <a:xfrm>
              <a:off x="7287230" y="5645394"/>
              <a:ext cx="9788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Cabo Verde (&lt;500)</a:t>
              </a:r>
            </a:p>
          </p:txBody>
        </p:sp>
        <p:sp>
          <p:nvSpPr>
            <p:cNvPr id="139" name="tx139"/>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983FF">
                      <a:alpha val="100000"/>
                    </a:srgbClr>
                  </a:solidFill>
                  <a:latin typeface="Arial"/>
                  <a:cs typeface="Arial"/>
                </a:rPr>
                <a:t>1</a:t>
              </a:r>
            </a:p>
          </p:txBody>
        </p:sp>
        <p:sp>
          <p:nvSpPr>
            <p:cNvPr id="140" name="tx140"/>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983FF">
                      <a:alpha val="100000"/>
                    </a:srgbClr>
                  </a:solidFill>
                  <a:latin typeface="Arial"/>
                  <a:cs typeface="Arial"/>
                </a:rPr>
                <a:t>1</a:t>
              </a:r>
            </a:p>
          </p:txBody>
        </p:sp>
        <p:sp>
          <p:nvSpPr>
            <p:cNvPr id="141" name="tx141"/>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983FF">
                      <a:alpha val="100000"/>
                    </a:srgbClr>
                  </a:solidFill>
                  <a:latin typeface="Arial"/>
                  <a:cs typeface="Arial"/>
                </a:rPr>
                <a:t>1</a:t>
              </a:r>
            </a:p>
          </p:txBody>
        </p:sp>
        <p:sp>
          <p:nvSpPr>
            <p:cNvPr id="142" name="tx142"/>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983FF">
                      <a:alpha val="100000"/>
                    </a:srgbClr>
                  </a:solidFill>
                  <a:latin typeface="Arial"/>
                  <a:cs typeface="Arial"/>
                </a:rPr>
                <a:t>1</a:t>
              </a:r>
            </a:p>
          </p:txBody>
        </p:sp>
        <p:sp>
          <p:nvSpPr>
            <p:cNvPr id="143" name="tx143"/>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983FF">
                      <a:alpha val="100000"/>
                    </a:srgbClr>
                  </a:solidFill>
                  <a:latin typeface="Arial"/>
                  <a:cs typeface="Arial"/>
                </a:rPr>
                <a:t>1</a:t>
              </a:r>
            </a:p>
          </p:txBody>
        </p:sp>
        <p:sp>
          <p:nvSpPr>
            <p:cNvPr id="144" name="tx144"/>
            <p:cNvSpPr/>
            <p:nvPr/>
          </p:nvSpPr>
          <p:spPr>
            <a:xfrm>
              <a:off x="5967987" y="1202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2</a:t>
              </a:r>
            </a:p>
          </p:txBody>
        </p:sp>
        <p:sp>
          <p:nvSpPr>
            <p:cNvPr id="145" name="tx145"/>
            <p:cNvSpPr/>
            <p:nvPr/>
          </p:nvSpPr>
          <p:spPr>
            <a:xfrm>
              <a:off x="4796065" y="1202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2</a:t>
              </a:r>
            </a:p>
          </p:txBody>
        </p:sp>
        <p:sp>
          <p:nvSpPr>
            <p:cNvPr id="146" name="tx146"/>
            <p:cNvSpPr/>
            <p:nvPr/>
          </p:nvSpPr>
          <p:spPr>
            <a:xfrm>
              <a:off x="2452222" y="1202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2</a:t>
              </a:r>
            </a:p>
          </p:txBody>
        </p:sp>
        <p:sp>
          <p:nvSpPr>
            <p:cNvPr id="147" name="tx147"/>
            <p:cNvSpPr/>
            <p:nvPr/>
          </p:nvSpPr>
          <p:spPr>
            <a:xfrm>
              <a:off x="3624143" y="1202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2</a:t>
              </a:r>
            </a:p>
          </p:txBody>
        </p:sp>
        <p:sp>
          <p:nvSpPr>
            <p:cNvPr id="148" name="tx148"/>
            <p:cNvSpPr/>
            <p:nvPr/>
          </p:nvSpPr>
          <p:spPr>
            <a:xfrm>
              <a:off x="7139908" y="1202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2</a:t>
              </a:r>
            </a:p>
          </p:txBody>
        </p:sp>
        <p:sp>
          <p:nvSpPr>
            <p:cNvPr id="149" name="tx149"/>
            <p:cNvSpPr/>
            <p:nvPr/>
          </p:nvSpPr>
          <p:spPr>
            <a:xfrm>
              <a:off x="3624143" y="1544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3</a:t>
              </a:r>
            </a:p>
          </p:txBody>
        </p:sp>
        <p:sp>
          <p:nvSpPr>
            <p:cNvPr id="150" name="tx150"/>
            <p:cNvSpPr/>
            <p:nvPr/>
          </p:nvSpPr>
          <p:spPr>
            <a:xfrm>
              <a:off x="2452222" y="1544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3</a:t>
              </a:r>
            </a:p>
          </p:txBody>
        </p:sp>
        <p:sp>
          <p:nvSpPr>
            <p:cNvPr id="151" name="tx151"/>
            <p:cNvSpPr/>
            <p:nvPr/>
          </p:nvSpPr>
          <p:spPr>
            <a:xfrm>
              <a:off x="2452222" y="1886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4</a:t>
              </a:r>
            </a:p>
          </p:txBody>
        </p:sp>
        <p:sp>
          <p:nvSpPr>
            <p:cNvPr id="152" name="tx152"/>
            <p:cNvSpPr/>
            <p:nvPr/>
          </p:nvSpPr>
          <p:spPr>
            <a:xfrm>
              <a:off x="4796065" y="1544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3</a:t>
              </a:r>
            </a:p>
          </p:txBody>
        </p:sp>
        <p:sp>
          <p:nvSpPr>
            <p:cNvPr id="153" name="tx153"/>
            <p:cNvSpPr/>
            <p:nvPr/>
          </p:nvSpPr>
          <p:spPr>
            <a:xfrm>
              <a:off x="3624143" y="1886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4</a:t>
              </a:r>
            </a:p>
          </p:txBody>
        </p:sp>
        <p:sp>
          <p:nvSpPr>
            <p:cNvPr id="154" name="tx154"/>
            <p:cNvSpPr/>
            <p:nvPr/>
          </p:nvSpPr>
          <p:spPr>
            <a:xfrm>
              <a:off x="4796065" y="1886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4</a:t>
              </a:r>
            </a:p>
          </p:txBody>
        </p:sp>
        <p:sp>
          <p:nvSpPr>
            <p:cNvPr id="155" name="tx155"/>
            <p:cNvSpPr/>
            <p:nvPr/>
          </p:nvSpPr>
          <p:spPr>
            <a:xfrm>
              <a:off x="5967987" y="1544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3</a:t>
              </a:r>
            </a:p>
          </p:txBody>
        </p:sp>
        <p:sp>
          <p:nvSpPr>
            <p:cNvPr id="156" name="tx156"/>
            <p:cNvSpPr/>
            <p:nvPr/>
          </p:nvSpPr>
          <p:spPr>
            <a:xfrm>
              <a:off x="7139908" y="1544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3</a:t>
              </a:r>
            </a:p>
          </p:txBody>
        </p:sp>
        <p:sp>
          <p:nvSpPr>
            <p:cNvPr id="157" name="tx157"/>
            <p:cNvSpPr/>
            <p:nvPr/>
          </p:nvSpPr>
          <p:spPr>
            <a:xfrm>
              <a:off x="4796065" y="2228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158" name="tx158"/>
            <p:cNvSpPr/>
            <p:nvPr/>
          </p:nvSpPr>
          <p:spPr>
            <a:xfrm>
              <a:off x="3624143" y="2228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159" name="tx159"/>
            <p:cNvSpPr/>
            <p:nvPr/>
          </p:nvSpPr>
          <p:spPr>
            <a:xfrm>
              <a:off x="7139908" y="1886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4</a:t>
              </a:r>
            </a:p>
          </p:txBody>
        </p:sp>
        <p:sp>
          <p:nvSpPr>
            <p:cNvPr id="160" name="tx160"/>
            <p:cNvSpPr/>
            <p:nvPr/>
          </p:nvSpPr>
          <p:spPr>
            <a:xfrm>
              <a:off x="2452222" y="2228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161" name="tx161"/>
            <p:cNvSpPr/>
            <p:nvPr/>
          </p:nvSpPr>
          <p:spPr>
            <a:xfrm>
              <a:off x="5967987" y="1886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4</a:t>
              </a:r>
            </a:p>
          </p:txBody>
        </p:sp>
        <p:sp>
          <p:nvSpPr>
            <p:cNvPr id="162" name="tx162"/>
            <p:cNvSpPr/>
            <p:nvPr/>
          </p:nvSpPr>
          <p:spPr>
            <a:xfrm>
              <a:off x="7139908" y="2228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163" name="tx163"/>
            <p:cNvSpPr/>
            <p:nvPr/>
          </p:nvSpPr>
          <p:spPr>
            <a:xfrm>
              <a:off x="5967987" y="2228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5</a:t>
              </a:r>
            </a:p>
          </p:txBody>
        </p:sp>
        <p:sp>
          <p:nvSpPr>
            <p:cNvPr id="164" name="tx164"/>
            <p:cNvSpPr/>
            <p:nvPr/>
          </p:nvSpPr>
          <p:spPr>
            <a:xfrm>
              <a:off x="4796065" y="25703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6</a:t>
              </a:r>
            </a:p>
          </p:txBody>
        </p:sp>
        <p:sp>
          <p:nvSpPr>
            <p:cNvPr id="165" name="tx165"/>
            <p:cNvSpPr/>
            <p:nvPr/>
          </p:nvSpPr>
          <p:spPr>
            <a:xfrm>
              <a:off x="2452222" y="25703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6</a:t>
              </a:r>
            </a:p>
          </p:txBody>
        </p:sp>
        <p:sp>
          <p:nvSpPr>
            <p:cNvPr id="166" name="tx166"/>
            <p:cNvSpPr/>
            <p:nvPr/>
          </p:nvSpPr>
          <p:spPr>
            <a:xfrm>
              <a:off x="7139908" y="25703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6</a:t>
              </a:r>
            </a:p>
          </p:txBody>
        </p:sp>
        <p:sp>
          <p:nvSpPr>
            <p:cNvPr id="167" name="tx167"/>
            <p:cNvSpPr/>
            <p:nvPr/>
          </p:nvSpPr>
          <p:spPr>
            <a:xfrm>
              <a:off x="5967987" y="25703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6</a:t>
              </a:r>
            </a:p>
          </p:txBody>
        </p:sp>
        <p:sp>
          <p:nvSpPr>
            <p:cNvPr id="168" name="tx168"/>
            <p:cNvSpPr/>
            <p:nvPr/>
          </p:nvSpPr>
          <p:spPr>
            <a:xfrm>
              <a:off x="2452222" y="2912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7</a:t>
              </a:r>
            </a:p>
          </p:txBody>
        </p:sp>
        <p:sp>
          <p:nvSpPr>
            <p:cNvPr id="169" name="tx169"/>
            <p:cNvSpPr/>
            <p:nvPr/>
          </p:nvSpPr>
          <p:spPr>
            <a:xfrm>
              <a:off x="4796065" y="2912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7</a:t>
              </a:r>
            </a:p>
          </p:txBody>
        </p:sp>
        <p:sp>
          <p:nvSpPr>
            <p:cNvPr id="170" name="tx170"/>
            <p:cNvSpPr/>
            <p:nvPr/>
          </p:nvSpPr>
          <p:spPr>
            <a:xfrm>
              <a:off x="3624143" y="25703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6</a:t>
              </a:r>
            </a:p>
          </p:txBody>
        </p:sp>
        <p:sp>
          <p:nvSpPr>
            <p:cNvPr id="171" name="tx171"/>
            <p:cNvSpPr/>
            <p:nvPr/>
          </p:nvSpPr>
          <p:spPr>
            <a:xfrm>
              <a:off x="3624143" y="2912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7</a:t>
              </a:r>
            </a:p>
          </p:txBody>
        </p:sp>
        <p:sp>
          <p:nvSpPr>
            <p:cNvPr id="172" name="tx172"/>
            <p:cNvSpPr/>
            <p:nvPr/>
          </p:nvSpPr>
          <p:spPr>
            <a:xfrm>
              <a:off x="7139908" y="2912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58700">
                      <a:alpha val="100000"/>
                    </a:srgbClr>
                  </a:solidFill>
                  <a:latin typeface="Arial"/>
                  <a:cs typeface="Arial"/>
                </a:rPr>
                <a:t>7</a:t>
              </a:r>
            </a:p>
          </p:txBody>
        </p:sp>
        <p:sp>
          <p:nvSpPr>
            <p:cNvPr id="173" name="tx173"/>
            <p:cNvSpPr/>
            <p:nvPr/>
          </p:nvSpPr>
          <p:spPr>
            <a:xfrm>
              <a:off x="5967987" y="2912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58700">
                      <a:alpha val="100000"/>
                    </a:srgbClr>
                  </a:solidFill>
                  <a:latin typeface="Arial"/>
                  <a:cs typeface="Arial"/>
                </a:rPr>
                <a:t>7</a:t>
              </a:r>
            </a:p>
          </p:txBody>
        </p:sp>
        <p:sp>
          <p:nvSpPr>
            <p:cNvPr id="174" name="tx174"/>
            <p:cNvSpPr/>
            <p:nvPr/>
          </p:nvSpPr>
          <p:spPr>
            <a:xfrm>
              <a:off x="4796065"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58700">
                      <a:alpha val="100000"/>
                    </a:srgbClr>
                  </a:solidFill>
                  <a:latin typeface="Arial"/>
                  <a:cs typeface="Arial"/>
                </a:rPr>
                <a:t>8</a:t>
              </a:r>
            </a:p>
          </p:txBody>
        </p:sp>
        <p:sp>
          <p:nvSpPr>
            <p:cNvPr id="175" name="tx175"/>
            <p:cNvSpPr/>
            <p:nvPr/>
          </p:nvSpPr>
          <p:spPr>
            <a:xfrm>
              <a:off x="3624143"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58700">
                      <a:alpha val="100000"/>
                    </a:srgbClr>
                  </a:solidFill>
                  <a:latin typeface="Arial"/>
                  <a:cs typeface="Arial"/>
                </a:rPr>
                <a:t>8</a:t>
              </a:r>
            </a:p>
          </p:txBody>
        </p:sp>
        <p:sp>
          <p:nvSpPr>
            <p:cNvPr id="176" name="tx176"/>
            <p:cNvSpPr/>
            <p:nvPr/>
          </p:nvSpPr>
          <p:spPr>
            <a:xfrm>
              <a:off x="2452222"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58700">
                      <a:alpha val="100000"/>
                    </a:srgbClr>
                  </a:solidFill>
                  <a:latin typeface="Arial"/>
                  <a:cs typeface="Arial"/>
                </a:rPr>
                <a:t>8</a:t>
              </a:r>
            </a:p>
          </p:txBody>
        </p:sp>
        <p:sp>
          <p:nvSpPr>
            <p:cNvPr id="177" name="tx177"/>
            <p:cNvSpPr/>
            <p:nvPr/>
          </p:nvSpPr>
          <p:spPr>
            <a:xfrm>
              <a:off x="7139908"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8</a:t>
              </a:r>
            </a:p>
          </p:txBody>
        </p:sp>
        <p:sp>
          <p:nvSpPr>
            <p:cNvPr id="178" name="tx178"/>
            <p:cNvSpPr/>
            <p:nvPr/>
          </p:nvSpPr>
          <p:spPr>
            <a:xfrm>
              <a:off x="2452222" y="359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8">
                      <a:alpha val="100000"/>
                    </a:srgbClr>
                  </a:solidFill>
                  <a:latin typeface="Arial"/>
                  <a:cs typeface="Arial"/>
                </a:rPr>
                <a:t>9</a:t>
              </a:r>
            </a:p>
          </p:txBody>
        </p:sp>
        <p:sp>
          <p:nvSpPr>
            <p:cNvPr id="179" name="tx179"/>
            <p:cNvSpPr/>
            <p:nvPr/>
          </p:nvSpPr>
          <p:spPr>
            <a:xfrm>
              <a:off x="5967987"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8</a:t>
              </a:r>
            </a:p>
          </p:txBody>
        </p:sp>
        <p:sp>
          <p:nvSpPr>
            <p:cNvPr id="180" name="tx180"/>
            <p:cNvSpPr/>
            <p:nvPr/>
          </p:nvSpPr>
          <p:spPr>
            <a:xfrm>
              <a:off x="7139908" y="359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D61D1">
                      <a:alpha val="100000"/>
                    </a:srgbClr>
                  </a:solidFill>
                  <a:latin typeface="Arial"/>
                  <a:cs typeface="Arial"/>
                </a:rPr>
                <a:t>9</a:t>
              </a:r>
            </a:p>
          </p:txBody>
        </p:sp>
        <p:sp>
          <p:nvSpPr>
            <p:cNvPr id="181" name="tx181"/>
            <p:cNvSpPr/>
            <p:nvPr/>
          </p:nvSpPr>
          <p:spPr>
            <a:xfrm>
              <a:off x="5967987" y="359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D61D1">
                      <a:alpha val="100000"/>
                    </a:srgbClr>
                  </a:solidFill>
                  <a:latin typeface="Arial"/>
                  <a:cs typeface="Arial"/>
                </a:rPr>
                <a:t>9</a:t>
              </a:r>
            </a:p>
          </p:txBody>
        </p:sp>
        <p:sp>
          <p:nvSpPr>
            <p:cNvPr id="182" name="tx182"/>
            <p:cNvSpPr/>
            <p:nvPr/>
          </p:nvSpPr>
          <p:spPr>
            <a:xfrm>
              <a:off x="4796065" y="359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D61D1">
                      <a:alpha val="100000"/>
                    </a:srgbClr>
                  </a:solidFill>
                  <a:latin typeface="Arial"/>
                  <a:cs typeface="Arial"/>
                </a:rPr>
                <a:t>9</a:t>
              </a:r>
            </a:p>
          </p:txBody>
        </p:sp>
        <p:sp>
          <p:nvSpPr>
            <p:cNvPr id="183" name="tx183"/>
            <p:cNvSpPr/>
            <p:nvPr/>
          </p:nvSpPr>
          <p:spPr>
            <a:xfrm>
              <a:off x="3624143" y="359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D61D1">
                      <a:alpha val="100000"/>
                    </a:srgbClr>
                  </a:solidFill>
                  <a:latin typeface="Arial"/>
                  <a:cs typeface="Arial"/>
                </a:rPr>
                <a:t>9</a:t>
              </a:r>
            </a:p>
          </p:txBody>
        </p:sp>
        <p:sp>
          <p:nvSpPr>
            <p:cNvPr id="184" name="tx184"/>
            <p:cNvSpPr/>
            <p:nvPr/>
          </p:nvSpPr>
          <p:spPr>
            <a:xfrm>
              <a:off x="2422092" y="3938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7A4">
                      <a:alpha val="100000"/>
                    </a:srgbClr>
                  </a:solidFill>
                  <a:latin typeface="Arial"/>
                  <a:cs typeface="Arial"/>
                </a:rPr>
                <a:t>10</a:t>
              </a:r>
            </a:p>
          </p:txBody>
        </p:sp>
        <p:sp>
          <p:nvSpPr>
            <p:cNvPr id="185" name="tx185"/>
            <p:cNvSpPr/>
            <p:nvPr/>
          </p:nvSpPr>
          <p:spPr>
            <a:xfrm>
              <a:off x="7109779" y="3938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8">
                      <a:alpha val="100000"/>
                    </a:srgbClr>
                  </a:solidFill>
                  <a:latin typeface="Arial"/>
                  <a:cs typeface="Arial"/>
                </a:rPr>
                <a:t>10</a:t>
              </a:r>
            </a:p>
          </p:txBody>
        </p:sp>
        <p:sp>
          <p:nvSpPr>
            <p:cNvPr id="186" name="tx186"/>
            <p:cNvSpPr/>
            <p:nvPr/>
          </p:nvSpPr>
          <p:spPr>
            <a:xfrm>
              <a:off x="5937857" y="3938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8">
                      <a:alpha val="100000"/>
                    </a:srgbClr>
                  </a:solidFill>
                  <a:latin typeface="Arial"/>
                  <a:cs typeface="Arial"/>
                </a:rPr>
                <a:t>10</a:t>
              </a:r>
            </a:p>
          </p:txBody>
        </p:sp>
        <p:sp>
          <p:nvSpPr>
            <p:cNvPr id="187" name="tx187"/>
            <p:cNvSpPr/>
            <p:nvPr/>
          </p:nvSpPr>
          <p:spPr>
            <a:xfrm>
              <a:off x="4765936" y="3938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8">
                      <a:alpha val="100000"/>
                    </a:srgbClr>
                  </a:solidFill>
                  <a:latin typeface="Arial"/>
                  <a:cs typeface="Arial"/>
                </a:rPr>
                <a:t>10</a:t>
              </a:r>
            </a:p>
          </p:txBody>
        </p:sp>
        <p:sp>
          <p:nvSpPr>
            <p:cNvPr id="188" name="tx188"/>
            <p:cNvSpPr/>
            <p:nvPr/>
          </p:nvSpPr>
          <p:spPr>
            <a:xfrm>
              <a:off x="2426116" y="428012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D61D1">
                      <a:alpha val="100000"/>
                    </a:srgbClr>
                  </a:solidFill>
                  <a:latin typeface="Arial"/>
                  <a:cs typeface="Arial"/>
                </a:rPr>
                <a:t>11</a:t>
              </a:r>
            </a:p>
          </p:txBody>
        </p:sp>
        <p:sp>
          <p:nvSpPr>
            <p:cNvPr id="189" name="tx189"/>
            <p:cNvSpPr/>
            <p:nvPr/>
          </p:nvSpPr>
          <p:spPr>
            <a:xfrm>
              <a:off x="5941881" y="428012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BB100">
                      <a:alpha val="100000"/>
                    </a:srgbClr>
                  </a:solidFill>
                  <a:latin typeface="Arial"/>
                  <a:cs typeface="Arial"/>
                </a:rPr>
                <a:t>11</a:t>
              </a:r>
            </a:p>
          </p:txBody>
        </p:sp>
        <p:sp>
          <p:nvSpPr>
            <p:cNvPr id="190" name="tx190"/>
            <p:cNvSpPr/>
            <p:nvPr/>
          </p:nvSpPr>
          <p:spPr>
            <a:xfrm>
              <a:off x="7113802" y="428012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7A4">
                      <a:alpha val="100000"/>
                    </a:srgbClr>
                  </a:solidFill>
                  <a:latin typeface="Arial"/>
                  <a:cs typeface="Arial"/>
                </a:rPr>
                <a:t>11</a:t>
              </a:r>
            </a:p>
          </p:txBody>
        </p:sp>
        <p:sp>
          <p:nvSpPr>
            <p:cNvPr id="191" name="tx191"/>
            <p:cNvSpPr/>
            <p:nvPr/>
          </p:nvSpPr>
          <p:spPr>
            <a:xfrm>
              <a:off x="5937857" y="4622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7A4">
                      <a:alpha val="100000"/>
                    </a:srgbClr>
                  </a:solidFill>
                  <a:latin typeface="Arial"/>
                  <a:cs typeface="Arial"/>
                </a:rPr>
                <a:t>12</a:t>
              </a:r>
            </a:p>
          </p:txBody>
        </p:sp>
        <p:sp>
          <p:nvSpPr>
            <p:cNvPr id="192" name="tx192"/>
            <p:cNvSpPr/>
            <p:nvPr/>
          </p:nvSpPr>
          <p:spPr>
            <a:xfrm>
              <a:off x="2422092" y="4622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BB100">
                      <a:alpha val="100000"/>
                    </a:srgbClr>
                  </a:solidFill>
                  <a:latin typeface="Arial"/>
                  <a:cs typeface="Arial"/>
                </a:rPr>
                <a:t>12</a:t>
              </a:r>
            </a:p>
          </p:txBody>
        </p:sp>
        <p:sp>
          <p:nvSpPr>
            <p:cNvPr id="193" name="tx193"/>
            <p:cNvSpPr/>
            <p:nvPr/>
          </p:nvSpPr>
          <p:spPr>
            <a:xfrm>
              <a:off x="4769959" y="428012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7A4">
                      <a:alpha val="100000"/>
                    </a:srgbClr>
                  </a:solidFill>
                  <a:latin typeface="Arial"/>
                  <a:cs typeface="Arial"/>
                </a:rPr>
                <a:t>11</a:t>
              </a:r>
            </a:p>
          </p:txBody>
        </p:sp>
        <p:sp>
          <p:nvSpPr>
            <p:cNvPr id="194" name="tx194"/>
            <p:cNvSpPr/>
            <p:nvPr/>
          </p:nvSpPr>
          <p:spPr>
            <a:xfrm>
              <a:off x="3594014" y="3938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7A4">
                      <a:alpha val="100000"/>
                    </a:srgbClr>
                  </a:solidFill>
                  <a:latin typeface="Arial"/>
                  <a:cs typeface="Arial"/>
                </a:rPr>
                <a:t>10</a:t>
              </a:r>
            </a:p>
          </p:txBody>
        </p:sp>
        <p:sp>
          <p:nvSpPr>
            <p:cNvPr id="195" name="tx195"/>
            <p:cNvSpPr/>
            <p:nvPr/>
          </p:nvSpPr>
          <p:spPr>
            <a:xfrm>
              <a:off x="7109779" y="4622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BB100">
                      <a:alpha val="100000"/>
                    </a:srgbClr>
                  </a:solidFill>
                  <a:latin typeface="Arial"/>
                  <a:cs typeface="Arial"/>
                </a:rPr>
                <a:t>12</a:t>
              </a:r>
            </a:p>
          </p:txBody>
        </p:sp>
        <p:sp>
          <p:nvSpPr>
            <p:cNvPr id="196" name="tx196"/>
            <p:cNvSpPr/>
            <p:nvPr/>
          </p:nvSpPr>
          <p:spPr>
            <a:xfrm>
              <a:off x="4765936" y="4622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BB100">
                      <a:alpha val="100000"/>
                    </a:srgbClr>
                  </a:solidFill>
                  <a:latin typeface="Arial"/>
                  <a:cs typeface="Arial"/>
                </a:rPr>
                <a:t>12</a:t>
              </a:r>
            </a:p>
          </p:txBody>
        </p:sp>
        <p:sp>
          <p:nvSpPr>
            <p:cNvPr id="197" name="tx197"/>
            <p:cNvSpPr/>
            <p:nvPr/>
          </p:nvSpPr>
          <p:spPr>
            <a:xfrm>
              <a:off x="3598037" y="428012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BB100">
                      <a:alpha val="100000"/>
                    </a:srgbClr>
                  </a:solidFill>
                  <a:latin typeface="Arial"/>
                  <a:cs typeface="Arial"/>
                </a:rPr>
                <a:t>11</a:t>
              </a:r>
            </a:p>
          </p:txBody>
        </p:sp>
        <p:sp>
          <p:nvSpPr>
            <p:cNvPr id="198" name="tx198"/>
            <p:cNvSpPr/>
            <p:nvPr/>
          </p:nvSpPr>
          <p:spPr>
            <a:xfrm>
              <a:off x="3594014" y="4622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8">
                      <a:alpha val="100000"/>
                    </a:srgbClr>
                  </a:solidFill>
                  <a:latin typeface="Arial"/>
                  <a:cs typeface="Arial"/>
                </a:rPr>
                <a:t>12</a:t>
              </a:r>
            </a:p>
          </p:txBody>
        </p:sp>
        <p:sp>
          <p:nvSpPr>
            <p:cNvPr id="199" name="tx199"/>
            <p:cNvSpPr/>
            <p:nvPr/>
          </p:nvSpPr>
          <p:spPr>
            <a:xfrm>
              <a:off x="7109779" y="4964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13</a:t>
              </a:r>
            </a:p>
          </p:txBody>
        </p:sp>
        <p:sp>
          <p:nvSpPr>
            <p:cNvPr id="200" name="tx200"/>
            <p:cNvSpPr/>
            <p:nvPr/>
          </p:nvSpPr>
          <p:spPr>
            <a:xfrm>
              <a:off x="5937857" y="4964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13</a:t>
              </a:r>
            </a:p>
          </p:txBody>
        </p:sp>
        <p:sp>
          <p:nvSpPr>
            <p:cNvPr id="201" name="tx201"/>
            <p:cNvSpPr/>
            <p:nvPr/>
          </p:nvSpPr>
          <p:spPr>
            <a:xfrm>
              <a:off x="4765936" y="4964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13</a:t>
              </a:r>
            </a:p>
          </p:txBody>
        </p:sp>
        <p:sp>
          <p:nvSpPr>
            <p:cNvPr id="202" name="tx202"/>
            <p:cNvSpPr/>
            <p:nvPr/>
          </p:nvSpPr>
          <p:spPr>
            <a:xfrm>
              <a:off x="3594014" y="4964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13</a:t>
              </a:r>
            </a:p>
          </p:txBody>
        </p:sp>
        <p:sp>
          <p:nvSpPr>
            <p:cNvPr id="203" name="tx203"/>
            <p:cNvSpPr/>
            <p:nvPr/>
          </p:nvSpPr>
          <p:spPr>
            <a:xfrm>
              <a:off x="2422092" y="4964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13</a:t>
              </a:r>
            </a:p>
          </p:txBody>
        </p:sp>
        <p:sp>
          <p:nvSpPr>
            <p:cNvPr id="204" name="tx204"/>
            <p:cNvSpPr/>
            <p:nvPr/>
          </p:nvSpPr>
          <p:spPr>
            <a:xfrm>
              <a:off x="5937857" y="5305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AF">
                      <a:alpha val="100000"/>
                    </a:srgbClr>
                  </a:solidFill>
                  <a:latin typeface="Arial"/>
                  <a:cs typeface="Arial"/>
                </a:rPr>
                <a:t>14</a:t>
              </a:r>
            </a:p>
          </p:txBody>
        </p:sp>
        <p:sp>
          <p:nvSpPr>
            <p:cNvPr id="205" name="tx205"/>
            <p:cNvSpPr/>
            <p:nvPr/>
          </p:nvSpPr>
          <p:spPr>
            <a:xfrm>
              <a:off x="7109779" y="5305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AF">
                      <a:alpha val="100000"/>
                    </a:srgbClr>
                  </a:solidFill>
                  <a:latin typeface="Arial"/>
                  <a:cs typeface="Arial"/>
                </a:rPr>
                <a:t>14</a:t>
              </a:r>
            </a:p>
          </p:txBody>
        </p:sp>
        <p:sp>
          <p:nvSpPr>
            <p:cNvPr id="206" name="tx206"/>
            <p:cNvSpPr/>
            <p:nvPr/>
          </p:nvSpPr>
          <p:spPr>
            <a:xfrm>
              <a:off x="2422092" y="5305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AF">
                      <a:alpha val="100000"/>
                    </a:srgbClr>
                  </a:solidFill>
                  <a:latin typeface="Arial"/>
                  <a:cs typeface="Arial"/>
                </a:rPr>
                <a:t>14</a:t>
              </a:r>
            </a:p>
          </p:txBody>
        </p:sp>
        <p:sp>
          <p:nvSpPr>
            <p:cNvPr id="207" name="tx207"/>
            <p:cNvSpPr/>
            <p:nvPr/>
          </p:nvSpPr>
          <p:spPr>
            <a:xfrm>
              <a:off x="3594014" y="5305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AF">
                      <a:alpha val="100000"/>
                    </a:srgbClr>
                  </a:solidFill>
                  <a:latin typeface="Arial"/>
                  <a:cs typeface="Arial"/>
                </a:rPr>
                <a:t>14</a:t>
              </a:r>
            </a:p>
          </p:txBody>
        </p:sp>
        <p:sp>
          <p:nvSpPr>
            <p:cNvPr id="208" name="tx208"/>
            <p:cNvSpPr/>
            <p:nvPr/>
          </p:nvSpPr>
          <p:spPr>
            <a:xfrm>
              <a:off x="4765936" y="5305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AF">
                      <a:alpha val="100000"/>
                    </a:srgbClr>
                  </a:solidFill>
                  <a:latin typeface="Arial"/>
                  <a:cs typeface="Arial"/>
                </a:rPr>
                <a:t>14</a:t>
              </a:r>
            </a:p>
          </p:txBody>
        </p:sp>
        <p:sp>
          <p:nvSpPr>
            <p:cNvPr id="209" name="tx209"/>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99800">
                      <a:alpha val="100000"/>
                    </a:srgbClr>
                  </a:solidFill>
                  <a:latin typeface="Arial"/>
                  <a:cs typeface="Arial"/>
                </a:rPr>
                <a:t>15</a:t>
              </a:r>
            </a:p>
          </p:txBody>
        </p:sp>
        <p:sp>
          <p:nvSpPr>
            <p:cNvPr id="210" name="tx210"/>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99800">
                      <a:alpha val="100000"/>
                    </a:srgbClr>
                  </a:solidFill>
                  <a:latin typeface="Arial"/>
                  <a:cs typeface="Arial"/>
                </a:rPr>
                <a:t>15</a:t>
              </a:r>
            </a:p>
          </p:txBody>
        </p:sp>
        <p:sp>
          <p:nvSpPr>
            <p:cNvPr id="211" name="tx211"/>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99800">
                      <a:alpha val="100000"/>
                    </a:srgbClr>
                  </a:solidFill>
                  <a:latin typeface="Arial"/>
                  <a:cs typeface="Arial"/>
                </a:rPr>
                <a:t>15</a:t>
              </a:r>
            </a:p>
          </p:txBody>
        </p:sp>
        <p:sp>
          <p:nvSpPr>
            <p:cNvPr id="212" name="tx212"/>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99800">
                      <a:alpha val="100000"/>
                    </a:srgbClr>
                  </a:solidFill>
                  <a:latin typeface="Arial"/>
                  <a:cs typeface="Arial"/>
                </a:rPr>
                <a:t>15</a:t>
              </a:r>
            </a:p>
          </p:txBody>
        </p:sp>
        <p:sp>
          <p:nvSpPr>
            <p:cNvPr id="213" name="tx213"/>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99800">
                      <a:alpha val="100000"/>
                    </a:srgbClr>
                  </a:solidFill>
                  <a:latin typeface="Arial"/>
                  <a:cs typeface="Arial"/>
                </a:rPr>
                <a:t>15</a:t>
              </a:r>
            </a:p>
          </p:txBody>
        </p:sp>
        <p:sp>
          <p:nvSpPr>
            <p:cNvPr id="214" name="tx214"/>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215" name="tx215"/>
            <p:cNvSpPr/>
            <p:nvPr/>
          </p:nvSpPr>
          <p:spPr>
            <a:xfrm>
              <a:off x="570361" y="12014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216" name="tx216"/>
            <p:cNvSpPr/>
            <p:nvPr/>
          </p:nvSpPr>
          <p:spPr>
            <a:xfrm>
              <a:off x="570361" y="154336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217" name="tx217"/>
            <p:cNvSpPr/>
            <p:nvPr/>
          </p:nvSpPr>
          <p:spPr>
            <a:xfrm>
              <a:off x="570361" y="188530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218" name="tx218"/>
            <p:cNvSpPr/>
            <p:nvPr/>
          </p:nvSpPr>
          <p:spPr>
            <a:xfrm>
              <a:off x="570361" y="222725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219" name="tx219"/>
            <p:cNvSpPr/>
            <p:nvPr/>
          </p:nvSpPr>
          <p:spPr>
            <a:xfrm>
              <a:off x="570361" y="25692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220" name="tx220"/>
            <p:cNvSpPr/>
            <p:nvPr/>
          </p:nvSpPr>
          <p:spPr>
            <a:xfrm>
              <a:off x="570361" y="291114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221" name="tx221"/>
            <p:cNvSpPr/>
            <p:nvPr/>
          </p:nvSpPr>
          <p:spPr>
            <a:xfrm>
              <a:off x="570361" y="32530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222" name="tx222"/>
            <p:cNvSpPr/>
            <p:nvPr/>
          </p:nvSpPr>
          <p:spPr>
            <a:xfrm>
              <a:off x="570361" y="35950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223" name="tx223"/>
            <p:cNvSpPr/>
            <p:nvPr/>
          </p:nvSpPr>
          <p:spPr>
            <a:xfrm>
              <a:off x="508182" y="39369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24" name="tx224"/>
            <p:cNvSpPr/>
            <p:nvPr/>
          </p:nvSpPr>
          <p:spPr>
            <a:xfrm>
              <a:off x="516503" y="4278934"/>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225" name="tx225"/>
            <p:cNvSpPr/>
            <p:nvPr/>
          </p:nvSpPr>
          <p:spPr>
            <a:xfrm>
              <a:off x="508182" y="46208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226" name="tx226"/>
            <p:cNvSpPr/>
            <p:nvPr/>
          </p:nvSpPr>
          <p:spPr>
            <a:xfrm>
              <a:off x="508182" y="49628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227" name="tx227"/>
            <p:cNvSpPr/>
            <p:nvPr/>
          </p:nvSpPr>
          <p:spPr>
            <a:xfrm>
              <a:off x="508182" y="53047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228" name="tx228"/>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29" name="tx229"/>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30" name="tx230"/>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31" name="tx231"/>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32" name="tx232"/>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33" name="tx233"/>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34" name="tx234"/>
            <p:cNvSpPr/>
            <p:nvPr/>
          </p:nvSpPr>
          <p:spPr>
            <a:xfrm>
              <a:off x="695171" y="435349"/>
              <a:ext cx="57983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Western Africa, 2021-2025</a:t>
              </a:r>
            </a:p>
          </p:txBody>
        </p:sp>
        <p:sp>
          <p:nvSpPr>
            <p:cNvPr id="235" name="tx23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6" name="tx236"/>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237" name="tx237"/>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Western Africa based on the absolute number of zero-dose children, with rank 1 representing the country in the region with the most zero-dose children.
In 2021, Nigeria had the highest number of zero-dose children (2,980,000), followed by Mali (165,000).
In 2025, Nigeria had the highest number of zero-dose children (2,174,000), followed by Cote d'Ivoire (156,000).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3993775"/>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2730263"/>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1466751"/>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8" name="pl8"/>
            <p:cNvSpPr/>
            <p:nvPr/>
          </p:nvSpPr>
          <p:spPr>
            <a:xfrm>
              <a:off x="1142678" y="3362019"/>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2098507"/>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84231" y="4108394"/>
              <a:ext cx="198963" cy="517136"/>
            </a:xfrm>
            <a:prstGeom prst="rect">
              <a:avLst/>
            </a:prstGeom>
            <a:solidFill>
              <a:srgbClr val="80BD41">
                <a:alpha val="100000"/>
              </a:srgbClr>
            </a:solidFill>
          </p:spPr>
          <p:txBody>
            <a:bodyPr/>
            <a:lstStyle/>
            <a:p/>
          </p:txBody>
        </p:sp>
        <p:sp>
          <p:nvSpPr>
            <p:cNvPr id="25" name="rc25"/>
            <p:cNvSpPr/>
            <p:nvPr/>
          </p:nvSpPr>
          <p:spPr>
            <a:xfrm>
              <a:off x="1484231" y="3399124"/>
              <a:ext cx="198963" cy="509237"/>
            </a:xfrm>
            <a:prstGeom prst="rect">
              <a:avLst/>
            </a:prstGeom>
            <a:solidFill>
              <a:srgbClr val="0058AB">
                <a:alpha val="100000"/>
              </a:srgbClr>
            </a:solidFill>
          </p:spPr>
          <p:txBody>
            <a:bodyPr/>
            <a:lstStyle/>
            <a:p/>
          </p:txBody>
        </p:sp>
        <p:sp>
          <p:nvSpPr>
            <p:cNvPr id="26" name="rc26"/>
            <p:cNvSpPr/>
            <p:nvPr/>
          </p:nvSpPr>
          <p:spPr>
            <a:xfrm>
              <a:off x="1484231" y="3908361"/>
              <a:ext cx="198963" cy="200033"/>
            </a:xfrm>
            <a:prstGeom prst="rect">
              <a:avLst/>
            </a:prstGeom>
            <a:solidFill>
              <a:srgbClr val="1CABE2">
                <a:alpha val="100000"/>
              </a:srgbClr>
            </a:solidFill>
          </p:spPr>
          <p:txBody>
            <a:bodyPr/>
            <a:lstStyle/>
            <a:p/>
          </p:txBody>
        </p:sp>
        <p:sp>
          <p:nvSpPr>
            <p:cNvPr id="27" name="rc27"/>
            <p:cNvSpPr/>
            <p:nvPr/>
          </p:nvSpPr>
          <p:spPr>
            <a:xfrm>
              <a:off x="1705302" y="4102969"/>
              <a:ext cx="198963" cy="522561"/>
            </a:xfrm>
            <a:prstGeom prst="rect">
              <a:avLst/>
            </a:prstGeom>
            <a:solidFill>
              <a:srgbClr val="80BD41">
                <a:alpha val="100000"/>
              </a:srgbClr>
            </a:solidFill>
          </p:spPr>
          <p:txBody>
            <a:bodyPr/>
            <a:lstStyle/>
            <a:p/>
          </p:txBody>
        </p:sp>
        <p:sp>
          <p:nvSpPr>
            <p:cNvPr id="28" name="rc28"/>
            <p:cNvSpPr/>
            <p:nvPr/>
          </p:nvSpPr>
          <p:spPr>
            <a:xfrm>
              <a:off x="1705302" y="3366491"/>
              <a:ext cx="198963" cy="531335"/>
            </a:xfrm>
            <a:prstGeom prst="rect">
              <a:avLst/>
            </a:prstGeom>
            <a:solidFill>
              <a:srgbClr val="0058AB">
                <a:alpha val="100000"/>
              </a:srgbClr>
            </a:solidFill>
          </p:spPr>
          <p:txBody>
            <a:bodyPr/>
            <a:lstStyle/>
            <a:p/>
          </p:txBody>
        </p:sp>
        <p:sp>
          <p:nvSpPr>
            <p:cNvPr id="29" name="rc29"/>
            <p:cNvSpPr/>
            <p:nvPr/>
          </p:nvSpPr>
          <p:spPr>
            <a:xfrm>
              <a:off x="1705302" y="3897826"/>
              <a:ext cx="198963" cy="205142"/>
            </a:xfrm>
            <a:prstGeom prst="rect">
              <a:avLst/>
            </a:prstGeom>
            <a:solidFill>
              <a:srgbClr val="1CABE2">
                <a:alpha val="100000"/>
              </a:srgbClr>
            </a:solidFill>
          </p:spPr>
          <p:txBody>
            <a:bodyPr/>
            <a:lstStyle/>
            <a:p/>
          </p:txBody>
        </p:sp>
        <p:sp>
          <p:nvSpPr>
            <p:cNvPr id="30" name="rc30"/>
            <p:cNvSpPr/>
            <p:nvPr/>
          </p:nvSpPr>
          <p:spPr>
            <a:xfrm>
              <a:off x="1926372" y="4080801"/>
              <a:ext cx="198963" cy="544729"/>
            </a:xfrm>
            <a:prstGeom prst="rect">
              <a:avLst/>
            </a:prstGeom>
            <a:solidFill>
              <a:srgbClr val="80BD41">
                <a:alpha val="100000"/>
              </a:srgbClr>
            </a:solidFill>
          </p:spPr>
          <p:txBody>
            <a:bodyPr/>
            <a:lstStyle/>
            <a:p/>
          </p:txBody>
        </p:sp>
        <p:sp>
          <p:nvSpPr>
            <p:cNvPr id="31" name="rc31"/>
            <p:cNvSpPr/>
            <p:nvPr/>
          </p:nvSpPr>
          <p:spPr>
            <a:xfrm>
              <a:off x="1926372" y="3334727"/>
              <a:ext cx="198963" cy="530440"/>
            </a:xfrm>
            <a:prstGeom prst="rect">
              <a:avLst/>
            </a:prstGeom>
            <a:solidFill>
              <a:srgbClr val="0058AB">
                <a:alpha val="100000"/>
              </a:srgbClr>
            </a:solidFill>
          </p:spPr>
          <p:txBody>
            <a:bodyPr/>
            <a:lstStyle/>
            <a:p/>
          </p:txBody>
        </p:sp>
        <p:sp>
          <p:nvSpPr>
            <p:cNvPr id="32" name="rc32"/>
            <p:cNvSpPr/>
            <p:nvPr/>
          </p:nvSpPr>
          <p:spPr>
            <a:xfrm>
              <a:off x="1926372" y="3865168"/>
              <a:ext cx="198963" cy="215633"/>
            </a:xfrm>
            <a:prstGeom prst="rect">
              <a:avLst/>
            </a:prstGeom>
            <a:solidFill>
              <a:srgbClr val="1CABE2">
                <a:alpha val="100000"/>
              </a:srgbClr>
            </a:solidFill>
          </p:spPr>
          <p:txBody>
            <a:bodyPr/>
            <a:lstStyle/>
            <a:p/>
          </p:txBody>
        </p:sp>
        <p:sp>
          <p:nvSpPr>
            <p:cNvPr id="33" name="rc33"/>
            <p:cNvSpPr/>
            <p:nvPr/>
          </p:nvSpPr>
          <p:spPr>
            <a:xfrm>
              <a:off x="2147442" y="4014926"/>
              <a:ext cx="198963" cy="610604"/>
            </a:xfrm>
            <a:prstGeom prst="rect">
              <a:avLst/>
            </a:prstGeom>
            <a:solidFill>
              <a:srgbClr val="80BD41">
                <a:alpha val="100000"/>
              </a:srgbClr>
            </a:solidFill>
          </p:spPr>
          <p:txBody>
            <a:bodyPr/>
            <a:lstStyle/>
            <a:p/>
          </p:txBody>
        </p:sp>
        <p:sp>
          <p:nvSpPr>
            <p:cNvPr id="34" name="rc34"/>
            <p:cNvSpPr/>
            <p:nvPr/>
          </p:nvSpPr>
          <p:spPr>
            <a:xfrm>
              <a:off x="2147442" y="3301585"/>
              <a:ext cx="198963" cy="519064"/>
            </a:xfrm>
            <a:prstGeom prst="rect">
              <a:avLst/>
            </a:prstGeom>
            <a:solidFill>
              <a:srgbClr val="0058AB">
                <a:alpha val="100000"/>
              </a:srgbClr>
            </a:solidFill>
          </p:spPr>
          <p:txBody>
            <a:bodyPr/>
            <a:lstStyle/>
            <a:p/>
          </p:txBody>
        </p:sp>
        <p:sp>
          <p:nvSpPr>
            <p:cNvPr id="35" name="rc35"/>
            <p:cNvSpPr/>
            <p:nvPr/>
          </p:nvSpPr>
          <p:spPr>
            <a:xfrm>
              <a:off x="2147442" y="3820649"/>
              <a:ext cx="198963" cy="194277"/>
            </a:xfrm>
            <a:prstGeom prst="rect">
              <a:avLst/>
            </a:prstGeom>
            <a:solidFill>
              <a:srgbClr val="1CABE2">
                <a:alpha val="100000"/>
              </a:srgbClr>
            </a:solidFill>
          </p:spPr>
          <p:txBody>
            <a:bodyPr/>
            <a:lstStyle/>
            <a:p/>
          </p:txBody>
        </p:sp>
        <p:sp>
          <p:nvSpPr>
            <p:cNvPr id="36" name="rc36"/>
            <p:cNvSpPr/>
            <p:nvPr/>
          </p:nvSpPr>
          <p:spPr>
            <a:xfrm>
              <a:off x="2368512" y="3955304"/>
              <a:ext cx="198963" cy="670226"/>
            </a:xfrm>
            <a:prstGeom prst="rect">
              <a:avLst/>
            </a:prstGeom>
            <a:solidFill>
              <a:srgbClr val="80BD41">
                <a:alpha val="100000"/>
              </a:srgbClr>
            </a:solidFill>
          </p:spPr>
          <p:txBody>
            <a:bodyPr/>
            <a:lstStyle/>
            <a:p/>
          </p:txBody>
        </p:sp>
        <p:sp>
          <p:nvSpPr>
            <p:cNvPr id="37" name="rc37"/>
            <p:cNvSpPr/>
            <p:nvPr/>
          </p:nvSpPr>
          <p:spPr>
            <a:xfrm>
              <a:off x="2368512" y="3271536"/>
              <a:ext cx="198963" cy="510540"/>
            </a:xfrm>
            <a:prstGeom prst="rect">
              <a:avLst/>
            </a:prstGeom>
            <a:solidFill>
              <a:srgbClr val="0058AB">
                <a:alpha val="100000"/>
              </a:srgbClr>
            </a:solidFill>
          </p:spPr>
          <p:txBody>
            <a:bodyPr/>
            <a:lstStyle/>
            <a:p/>
          </p:txBody>
        </p:sp>
        <p:sp>
          <p:nvSpPr>
            <p:cNvPr id="38" name="rc38"/>
            <p:cNvSpPr/>
            <p:nvPr/>
          </p:nvSpPr>
          <p:spPr>
            <a:xfrm>
              <a:off x="2368512" y="3782077"/>
              <a:ext cx="198963" cy="173226"/>
            </a:xfrm>
            <a:prstGeom prst="rect">
              <a:avLst/>
            </a:prstGeom>
            <a:solidFill>
              <a:srgbClr val="1CABE2">
                <a:alpha val="100000"/>
              </a:srgbClr>
            </a:solidFill>
          </p:spPr>
          <p:txBody>
            <a:bodyPr/>
            <a:lstStyle/>
            <a:p/>
          </p:txBody>
        </p:sp>
        <p:sp>
          <p:nvSpPr>
            <p:cNvPr id="39" name="rc39"/>
            <p:cNvSpPr/>
            <p:nvPr/>
          </p:nvSpPr>
          <p:spPr>
            <a:xfrm>
              <a:off x="2589583" y="3886711"/>
              <a:ext cx="198963" cy="738819"/>
            </a:xfrm>
            <a:prstGeom prst="rect">
              <a:avLst/>
            </a:prstGeom>
            <a:solidFill>
              <a:srgbClr val="80BD41">
                <a:alpha val="100000"/>
              </a:srgbClr>
            </a:solidFill>
          </p:spPr>
          <p:txBody>
            <a:bodyPr/>
            <a:lstStyle/>
            <a:p/>
          </p:txBody>
        </p:sp>
        <p:sp>
          <p:nvSpPr>
            <p:cNvPr id="40" name="rc40"/>
            <p:cNvSpPr/>
            <p:nvPr/>
          </p:nvSpPr>
          <p:spPr>
            <a:xfrm>
              <a:off x="2589583" y="3234946"/>
              <a:ext cx="198963" cy="491626"/>
            </a:xfrm>
            <a:prstGeom prst="rect">
              <a:avLst/>
            </a:prstGeom>
            <a:solidFill>
              <a:srgbClr val="0058AB">
                <a:alpha val="100000"/>
              </a:srgbClr>
            </a:solidFill>
          </p:spPr>
          <p:txBody>
            <a:bodyPr/>
            <a:lstStyle/>
            <a:p/>
          </p:txBody>
        </p:sp>
        <p:sp>
          <p:nvSpPr>
            <p:cNvPr id="41" name="rc41"/>
            <p:cNvSpPr/>
            <p:nvPr/>
          </p:nvSpPr>
          <p:spPr>
            <a:xfrm>
              <a:off x="2589583" y="3726573"/>
              <a:ext cx="198963" cy="160138"/>
            </a:xfrm>
            <a:prstGeom prst="rect">
              <a:avLst/>
            </a:prstGeom>
            <a:solidFill>
              <a:srgbClr val="1CABE2">
                <a:alpha val="100000"/>
              </a:srgbClr>
            </a:solidFill>
          </p:spPr>
          <p:txBody>
            <a:bodyPr/>
            <a:lstStyle/>
            <a:p/>
          </p:txBody>
        </p:sp>
        <p:sp>
          <p:nvSpPr>
            <p:cNvPr id="42" name="rc42"/>
            <p:cNvSpPr/>
            <p:nvPr/>
          </p:nvSpPr>
          <p:spPr>
            <a:xfrm>
              <a:off x="2810653" y="3824462"/>
              <a:ext cx="198963" cy="801068"/>
            </a:xfrm>
            <a:prstGeom prst="rect">
              <a:avLst/>
            </a:prstGeom>
            <a:solidFill>
              <a:srgbClr val="80BD41">
                <a:alpha val="100000"/>
              </a:srgbClr>
            </a:solidFill>
          </p:spPr>
          <p:txBody>
            <a:bodyPr/>
            <a:lstStyle/>
            <a:p/>
          </p:txBody>
        </p:sp>
        <p:sp>
          <p:nvSpPr>
            <p:cNvPr id="43" name="rc43"/>
            <p:cNvSpPr/>
            <p:nvPr/>
          </p:nvSpPr>
          <p:spPr>
            <a:xfrm>
              <a:off x="2810653" y="3200646"/>
              <a:ext cx="198963" cy="480345"/>
            </a:xfrm>
            <a:prstGeom prst="rect">
              <a:avLst/>
            </a:prstGeom>
            <a:solidFill>
              <a:srgbClr val="0058AB">
                <a:alpha val="100000"/>
              </a:srgbClr>
            </a:solidFill>
          </p:spPr>
          <p:txBody>
            <a:bodyPr/>
            <a:lstStyle/>
            <a:p/>
          </p:txBody>
        </p:sp>
        <p:sp>
          <p:nvSpPr>
            <p:cNvPr id="44" name="rc44"/>
            <p:cNvSpPr/>
            <p:nvPr/>
          </p:nvSpPr>
          <p:spPr>
            <a:xfrm>
              <a:off x="2810653" y="3680992"/>
              <a:ext cx="198963" cy="143470"/>
            </a:xfrm>
            <a:prstGeom prst="rect">
              <a:avLst/>
            </a:prstGeom>
            <a:solidFill>
              <a:srgbClr val="1CABE2">
                <a:alpha val="100000"/>
              </a:srgbClr>
            </a:solidFill>
          </p:spPr>
          <p:txBody>
            <a:bodyPr/>
            <a:lstStyle/>
            <a:p/>
          </p:txBody>
        </p:sp>
        <p:sp>
          <p:nvSpPr>
            <p:cNvPr id="45" name="rc45"/>
            <p:cNvSpPr/>
            <p:nvPr/>
          </p:nvSpPr>
          <p:spPr>
            <a:xfrm>
              <a:off x="3031723" y="3769235"/>
              <a:ext cx="198963" cy="856295"/>
            </a:xfrm>
            <a:prstGeom prst="rect">
              <a:avLst/>
            </a:prstGeom>
            <a:solidFill>
              <a:srgbClr val="80BD41">
                <a:alpha val="100000"/>
              </a:srgbClr>
            </a:solidFill>
          </p:spPr>
          <p:txBody>
            <a:bodyPr/>
            <a:lstStyle/>
            <a:p/>
          </p:txBody>
        </p:sp>
        <p:sp>
          <p:nvSpPr>
            <p:cNvPr id="46" name="rc46"/>
            <p:cNvSpPr/>
            <p:nvPr/>
          </p:nvSpPr>
          <p:spPr>
            <a:xfrm>
              <a:off x="3031723" y="3169198"/>
              <a:ext cx="198963" cy="454882"/>
            </a:xfrm>
            <a:prstGeom prst="rect">
              <a:avLst/>
            </a:prstGeom>
            <a:solidFill>
              <a:srgbClr val="0058AB">
                <a:alpha val="100000"/>
              </a:srgbClr>
            </a:solidFill>
          </p:spPr>
          <p:txBody>
            <a:bodyPr/>
            <a:lstStyle/>
            <a:p/>
          </p:txBody>
        </p:sp>
        <p:sp>
          <p:nvSpPr>
            <p:cNvPr id="47" name="rc47"/>
            <p:cNvSpPr/>
            <p:nvPr/>
          </p:nvSpPr>
          <p:spPr>
            <a:xfrm>
              <a:off x="3031723" y="3624080"/>
              <a:ext cx="198963" cy="145154"/>
            </a:xfrm>
            <a:prstGeom prst="rect">
              <a:avLst/>
            </a:prstGeom>
            <a:solidFill>
              <a:srgbClr val="1CABE2">
                <a:alpha val="100000"/>
              </a:srgbClr>
            </a:solidFill>
          </p:spPr>
          <p:txBody>
            <a:bodyPr/>
            <a:lstStyle/>
            <a:p/>
          </p:txBody>
        </p:sp>
        <p:sp>
          <p:nvSpPr>
            <p:cNvPr id="48" name="rc48"/>
            <p:cNvSpPr/>
            <p:nvPr/>
          </p:nvSpPr>
          <p:spPr>
            <a:xfrm>
              <a:off x="3252793" y="3655175"/>
              <a:ext cx="198963" cy="970355"/>
            </a:xfrm>
            <a:prstGeom prst="rect">
              <a:avLst/>
            </a:prstGeom>
            <a:solidFill>
              <a:srgbClr val="80BD41">
                <a:alpha val="100000"/>
              </a:srgbClr>
            </a:solidFill>
          </p:spPr>
          <p:txBody>
            <a:bodyPr/>
            <a:lstStyle/>
            <a:p/>
          </p:txBody>
        </p:sp>
        <p:sp>
          <p:nvSpPr>
            <p:cNvPr id="49" name="rc49"/>
            <p:cNvSpPr/>
            <p:nvPr/>
          </p:nvSpPr>
          <p:spPr>
            <a:xfrm>
              <a:off x="3252793" y="3133448"/>
              <a:ext cx="198963" cy="385704"/>
            </a:xfrm>
            <a:prstGeom prst="rect">
              <a:avLst/>
            </a:prstGeom>
            <a:solidFill>
              <a:srgbClr val="0058AB">
                <a:alpha val="100000"/>
              </a:srgbClr>
            </a:solidFill>
          </p:spPr>
          <p:txBody>
            <a:bodyPr/>
            <a:lstStyle/>
            <a:p/>
          </p:txBody>
        </p:sp>
        <p:sp>
          <p:nvSpPr>
            <p:cNvPr id="50" name="rc50"/>
            <p:cNvSpPr/>
            <p:nvPr/>
          </p:nvSpPr>
          <p:spPr>
            <a:xfrm>
              <a:off x="3252793" y="3519153"/>
              <a:ext cx="198963" cy="136022"/>
            </a:xfrm>
            <a:prstGeom prst="rect">
              <a:avLst/>
            </a:prstGeom>
            <a:solidFill>
              <a:srgbClr val="1CABE2">
                <a:alpha val="100000"/>
              </a:srgbClr>
            </a:solidFill>
          </p:spPr>
          <p:txBody>
            <a:bodyPr/>
            <a:lstStyle/>
            <a:p/>
          </p:txBody>
        </p:sp>
        <p:sp>
          <p:nvSpPr>
            <p:cNvPr id="51" name="rc51"/>
            <p:cNvSpPr/>
            <p:nvPr/>
          </p:nvSpPr>
          <p:spPr>
            <a:xfrm>
              <a:off x="3473863" y="3538489"/>
              <a:ext cx="198963" cy="1087041"/>
            </a:xfrm>
            <a:prstGeom prst="rect">
              <a:avLst/>
            </a:prstGeom>
            <a:solidFill>
              <a:srgbClr val="80BD41">
                <a:alpha val="100000"/>
              </a:srgbClr>
            </a:solidFill>
          </p:spPr>
          <p:txBody>
            <a:bodyPr/>
            <a:lstStyle/>
            <a:p/>
          </p:txBody>
        </p:sp>
        <p:sp>
          <p:nvSpPr>
            <p:cNvPr id="52" name="rc52"/>
            <p:cNvSpPr/>
            <p:nvPr/>
          </p:nvSpPr>
          <p:spPr>
            <a:xfrm>
              <a:off x="3473863" y="3098793"/>
              <a:ext cx="198963" cy="294982"/>
            </a:xfrm>
            <a:prstGeom prst="rect">
              <a:avLst/>
            </a:prstGeom>
            <a:solidFill>
              <a:srgbClr val="0058AB">
                <a:alpha val="100000"/>
              </a:srgbClr>
            </a:solidFill>
          </p:spPr>
          <p:txBody>
            <a:bodyPr/>
            <a:lstStyle/>
            <a:p/>
          </p:txBody>
        </p:sp>
        <p:sp>
          <p:nvSpPr>
            <p:cNvPr id="53" name="rc53"/>
            <p:cNvSpPr/>
            <p:nvPr/>
          </p:nvSpPr>
          <p:spPr>
            <a:xfrm>
              <a:off x="3473863" y="3393776"/>
              <a:ext cx="198963" cy="144713"/>
            </a:xfrm>
            <a:prstGeom prst="rect">
              <a:avLst/>
            </a:prstGeom>
            <a:solidFill>
              <a:srgbClr val="1CABE2">
                <a:alpha val="100000"/>
              </a:srgbClr>
            </a:solidFill>
          </p:spPr>
          <p:txBody>
            <a:bodyPr/>
            <a:lstStyle/>
            <a:p/>
          </p:txBody>
        </p:sp>
        <p:sp>
          <p:nvSpPr>
            <p:cNvPr id="54" name="rc54"/>
            <p:cNvSpPr/>
            <p:nvPr/>
          </p:nvSpPr>
          <p:spPr>
            <a:xfrm>
              <a:off x="3694934" y="3572630"/>
              <a:ext cx="198963" cy="1052900"/>
            </a:xfrm>
            <a:prstGeom prst="rect">
              <a:avLst/>
            </a:prstGeom>
            <a:solidFill>
              <a:srgbClr val="80BD41">
                <a:alpha val="100000"/>
              </a:srgbClr>
            </a:solidFill>
          </p:spPr>
          <p:txBody>
            <a:bodyPr/>
            <a:lstStyle/>
            <a:p/>
          </p:txBody>
        </p:sp>
        <p:sp>
          <p:nvSpPr>
            <p:cNvPr id="55" name="rc55"/>
            <p:cNvSpPr/>
            <p:nvPr/>
          </p:nvSpPr>
          <p:spPr>
            <a:xfrm>
              <a:off x="3694934" y="3063790"/>
              <a:ext cx="198963" cy="412629"/>
            </a:xfrm>
            <a:prstGeom prst="rect">
              <a:avLst/>
            </a:prstGeom>
            <a:solidFill>
              <a:srgbClr val="0058AB">
                <a:alpha val="100000"/>
              </a:srgbClr>
            </a:solidFill>
          </p:spPr>
          <p:txBody>
            <a:bodyPr/>
            <a:lstStyle/>
            <a:p/>
          </p:txBody>
        </p:sp>
        <p:sp>
          <p:nvSpPr>
            <p:cNvPr id="56" name="rc56"/>
            <p:cNvSpPr/>
            <p:nvPr/>
          </p:nvSpPr>
          <p:spPr>
            <a:xfrm>
              <a:off x="3694934" y="3476419"/>
              <a:ext cx="198963" cy="96210"/>
            </a:xfrm>
            <a:prstGeom prst="rect">
              <a:avLst/>
            </a:prstGeom>
            <a:solidFill>
              <a:srgbClr val="1CABE2">
                <a:alpha val="100000"/>
              </a:srgbClr>
            </a:solidFill>
          </p:spPr>
          <p:txBody>
            <a:bodyPr/>
            <a:lstStyle/>
            <a:p/>
          </p:txBody>
        </p:sp>
        <p:sp>
          <p:nvSpPr>
            <p:cNvPr id="57" name="rc57"/>
            <p:cNvSpPr/>
            <p:nvPr/>
          </p:nvSpPr>
          <p:spPr>
            <a:xfrm>
              <a:off x="3916004" y="3629070"/>
              <a:ext cx="198963" cy="996460"/>
            </a:xfrm>
            <a:prstGeom prst="rect">
              <a:avLst/>
            </a:prstGeom>
            <a:solidFill>
              <a:srgbClr val="80BD41">
                <a:alpha val="100000"/>
              </a:srgbClr>
            </a:solidFill>
          </p:spPr>
          <p:txBody>
            <a:bodyPr/>
            <a:lstStyle/>
            <a:p/>
          </p:txBody>
        </p:sp>
        <p:sp>
          <p:nvSpPr>
            <p:cNvPr id="58" name="rc58"/>
            <p:cNvSpPr/>
            <p:nvPr/>
          </p:nvSpPr>
          <p:spPr>
            <a:xfrm>
              <a:off x="3916004" y="3030013"/>
              <a:ext cx="198963" cy="474555"/>
            </a:xfrm>
            <a:prstGeom prst="rect">
              <a:avLst/>
            </a:prstGeom>
            <a:solidFill>
              <a:srgbClr val="0058AB">
                <a:alpha val="100000"/>
              </a:srgbClr>
            </a:solidFill>
          </p:spPr>
          <p:txBody>
            <a:bodyPr/>
            <a:lstStyle/>
            <a:p/>
          </p:txBody>
        </p:sp>
        <p:sp>
          <p:nvSpPr>
            <p:cNvPr id="59" name="rc59"/>
            <p:cNvSpPr/>
            <p:nvPr/>
          </p:nvSpPr>
          <p:spPr>
            <a:xfrm>
              <a:off x="3916004" y="3504568"/>
              <a:ext cx="198963" cy="124501"/>
            </a:xfrm>
            <a:prstGeom prst="rect">
              <a:avLst/>
            </a:prstGeom>
            <a:solidFill>
              <a:srgbClr val="1CABE2">
                <a:alpha val="100000"/>
              </a:srgbClr>
            </a:solidFill>
          </p:spPr>
          <p:txBody>
            <a:bodyPr/>
            <a:lstStyle/>
            <a:p/>
          </p:txBody>
        </p:sp>
        <p:sp>
          <p:nvSpPr>
            <p:cNvPr id="60" name="rc60"/>
            <p:cNvSpPr/>
            <p:nvPr/>
          </p:nvSpPr>
          <p:spPr>
            <a:xfrm>
              <a:off x="4137074" y="3650111"/>
              <a:ext cx="198963" cy="975419"/>
            </a:xfrm>
            <a:prstGeom prst="rect">
              <a:avLst/>
            </a:prstGeom>
            <a:solidFill>
              <a:srgbClr val="80BD41">
                <a:alpha val="100000"/>
              </a:srgbClr>
            </a:solidFill>
          </p:spPr>
          <p:txBody>
            <a:bodyPr/>
            <a:lstStyle/>
            <a:p/>
          </p:txBody>
        </p:sp>
        <p:sp>
          <p:nvSpPr>
            <p:cNvPr id="61" name="rc61"/>
            <p:cNvSpPr/>
            <p:nvPr/>
          </p:nvSpPr>
          <p:spPr>
            <a:xfrm>
              <a:off x="4137074" y="3003202"/>
              <a:ext cx="198963" cy="507691"/>
            </a:xfrm>
            <a:prstGeom prst="rect">
              <a:avLst/>
            </a:prstGeom>
            <a:solidFill>
              <a:srgbClr val="0058AB">
                <a:alpha val="100000"/>
              </a:srgbClr>
            </a:solidFill>
          </p:spPr>
          <p:txBody>
            <a:bodyPr/>
            <a:lstStyle/>
            <a:p/>
          </p:txBody>
        </p:sp>
        <p:sp>
          <p:nvSpPr>
            <p:cNvPr id="62" name="rc62"/>
            <p:cNvSpPr/>
            <p:nvPr/>
          </p:nvSpPr>
          <p:spPr>
            <a:xfrm>
              <a:off x="4137074" y="3510893"/>
              <a:ext cx="198963" cy="139217"/>
            </a:xfrm>
            <a:prstGeom prst="rect">
              <a:avLst/>
            </a:prstGeom>
            <a:solidFill>
              <a:srgbClr val="1CABE2">
                <a:alpha val="100000"/>
              </a:srgbClr>
            </a:solidFill>
          </p:spPr>
          <p:txBody>
            <a:bodyPr/>
            <a:lstStyle/>
            <a:p/>
          </p:txBody>
        </p:sp>
        <p:sp>
          <p:nvSpPr>
            <p:cNvPr id="63" name="rc63"/>
            <p:cNvSpPr/>
            <p:nvPr/>
          </p:nvSpPr>
          <p:spPr>
            <a:xfrm>
              <a:off x="4358144" y="3643006"/>
              <a:ext cx="198963" cy="982524"/>
            </a:xfrm>
            <a:prstGeom prst="rect">
              <a:avLst/>
            </a:prstGeom>
            <a:solidFill>
              <a:srgbClr val="80BD41">
                <a:alpha val="100000"/>
              </a:srgbClr>
            </a:solidFill>
          </p:spPr>
          <p:txBody>
            <a:bodyPr/>
            <a:lstStyle/>
            <a:p/>
          </p:txBody>
        </p:sp>
        <p:sp>
          <p:nvSpPr>
            <p:cNvPr id="64" name="rc64"/>
            <p:cNvSpPr/>
            <p:nvPr/>
          </p:nvSpPr>
          <p:spPr>
            <a:xfrm>
              <a:off x="4358144" y="2981518"/>
              <a:ext cx="198963" cy="549009"/>
            </a:xfrm>
            <a:prstGeom prst="rect">
              <a:avLst/>
            </a:prstGeom>
            <a:solidFill>
              <a:srgbClr val="0058AB">
                <a:alpha val="100000"/>
              </a:srgbClr>
            </a:solidFill>
          </p:spPr>
          <p:txBody>
            <a:bodyPr/>
            <a:lstStyle/>
            <a:p/>
          </p:txBody>
        </p:sp>
        <p:sp>
          <p:nvSpPr>
            <p:cNvPr id="65" name="rc65"/>
            <p:cNvSpPr/>
            <p:nvPr/>
          </p:nvSpPr>
          <p:spPr>
            <a:xfrm>
              <a:off x="4358144" y="3530527"/>
              <a:ext cx="198963" cy="112478"/>
            </a:xfrm>
            <a:prstGeom prst="rect">
              <a:avLst/>
            </a:prstGeom>
            <a:solidFill>
              <a:srgbClr val="1CABE2">
                <a:alpha val="100000"/>
              </a:srgbClr>
            </a:solidFill>
          </p:spPr>
          <p:txBody>
            <a:bodyPr/>
            <a:lstStyle/>
            <a:p/>
          </p:txBody>
        </p:sp>
        <p:sp>
          <p:nvSpPr>
            <p:cNvPr id="66" name="rc66"/>
            <p:cNvSpPr/>
            <p:nvPr/>
          </p:nvSpPr>
          <p:spPr>
            <a:xfrm>
              <a:off x="4579214" y="3625214"/>
              <a:ext cx="198963" cy="1000316"/>
            </a:xfrm>
            <a:prstGeom prst="rect">
              <a:avLst/>
            </a:prstGeom>
            <a:solidFill>
              <a:srgbClr val="80BD41">
                <a:alpha val="100000"/>
              </a:srgbClr>
            </a:solidFill>
          </p:spPr>
          <p:txBody>
            <a:bodyPr/>
            <a:lstStyle/>
            <a:p/>
          </p:txBody>
        </p:sp>
        <p:sp>
          <p:nvSpPr>
            <p:cNvPr id="67" name="rc67"/>
            <p:cNvSpPr/>
            <p:nvPr/>
          </p:nvSpPr>
          <p:spPr>
            <a:xfrm>
              <a:off x="4579214" y="2960469"/>
              <a:ext cx="198963" cy="550401"/>
            </a:xfrm>
            <a:prstGeom prst="rect">
              <a:avLst/>
            </a:prstGeom>
            <a:solidFill>
              <a:srgbClr val="0058AB">
                <a:alpha val="100000"/>
              </a:srgbClr>
            </a:solidFill>
          </p:spPr>
          <p:txBody>
            <a:bodyPr/>
            <a:lstStyle/>
            <a:p/>
          </p:txBody>
        </p:sp>
        <p:sp>
          <p:nvSpPr>
            <p:cNvPr id="68" name="rc68"/>
            <p:cNvSpPr/>
            <p:nvPr/>
          </p:nvSpPr>
          <p:spPr>
            <a:xfrm>
              <a:off x="4579214" y="3510870"/>
              <a:ext cx="198963" cy="114344"/>
            </a:xfrm>
            <a:prstGeom prst="rect">
              <a:avLst/>
            </a:prstGeom>
            <a:solidFill>
              <a:srgbClr val="1CABE2">
                <a:alpha val="100000"/>
              </a:srgbClr>
            </a:solidFill>
          </p:spPr>
          <p:txBody>
            <a:bodyPr/>
            <a:lstStyle/>
            <a:p/>
          </p:txBody>
        </p:sp>
        <p:sp>
          <p:nvSpPr>
            <p:cNvPr id="69" name="rc69"/>
            <p:cNvSpPr/>
            <p:nvPr/>
          </p:nvSpPr>
          <p:spPr>
            <a:xfrm>
              <a:off x="4800285" y="3619591"/>
              <a:ext cx="198963" cy="1005939"/>
            </a:xfrm>
            <a:prstGeom prst="rect">
              <a:avLst/>
            </a:prstGeom>
            <a:solidFill>
              <a:srgbClr val="80BD41">
                <a:alpha val="100000"/>
              </a:srgbClr>
            </a:solidFill>
          </p:spPr>
          <p:txBody>
            <a:bodyPr/>
            <a:lstStyle/>
            <a:p/>
          </p:txBody>
        </p:sp>
        <p:sp>
          <p:nvSpPr>
            <p:cNvPr id="70" name="rc70"/>
            <p:cNvSpPr/>
            <p:nvPr/>
          </p:nvSpPr>
          <p:spPr>
            <a:xfrm>
              <a:off x="4800285" y="2948967"/>
              <a:ext cx="198963" cy="535294"/>
            </a:xfrm>
            <a:prstGeom prst="rect">
              <a:avLst/>
            </a:prstGeom>
            <a:solidFill>
              <a:srgbClr val="0058AB">
                <a:alpha val="100000"/>
              </a:srgbClr>
            </a:solidFill>
          </p:spPr>
          <p:txBody>
            <a:bodyPr/>
            <a:lstStyle/>
            <a:p/>
          </p:txBody>
        </p:sp>
        <p:sp>
          <p:nvSpPr>
            <p:cNvPr id="71" name="rc71"/>
            <p:cNvSpPr/>
            <p:nvPr/>
          </p:nvSpPr>
          <p:spPr>
            <a:xfrm>
              <a:off x="4800285" y="3484262"/>
              <a:ext cx="198963" cy="135329"/>
            </a:xfrm>
            <a:prstGeom prst="rect">
              <a:avLst/>
            </a:prstGeom>
            <a:solidFill>
              <a:srgbClr val="1CABE2">
                <a:alpha val="100000"/>
              </a:srgbClr>
            </a:solidFill>
          </p:spPr>
          <p:txBody>
            <a:bodyPr/>
            <a:lstStyle/>
            <a:p/>
          </p:txBody>
        </p:sp>
        <p:sp>
          <p:nvSpPr>
            <p:cNvPr id="72" name="rc72"/>
            <p:cNvSpPr/>
            <p:nvPr/>
          </p:nvSpPr>
          <p:spPr>
            <a:xfrm>
              <a:off x="5021355" y="3498936"/>
              <a:ext cx="198963" cy="1126594"/>
            </a:xfrm>
            <a:prstGeom prst="rect">
              <a:avLst/>
            </a:prstGeom>
            <a:solidFill>
              <a:srgbClr val="80BD41">
                <a:alpha val="100000"/>
              </a:srgbClr>
            </a:solidFill>
          </p:spPr>
          <p:txBody>
            <a:bodyPr/>
            <a:lstStyle/>
            <a:p/>
          </p:txBody>
        </p:sp>
        <p:sp>
          <p:nvSpPr>
            <p:cNvPr id="73" name="rc73"/>
            <p:cNvSpPr/>
            <p:nvPr/>
          </p:nvSpPr>
          <p:spPr>
            <a:xfrm>
              <a:off x="5021355" y="2945819"/>
              <a:ext cx="198963" cy="414700"/>
            </a:xfrm>
            <a:prstGeom prst="rect">
              <a:avLst/>
            </a:prstGeom>
            <a:solidFill>
              <a:srgbClr val="0058AB">
                <a:alpha val="100000"/>
              </a:srgbClr>
            </a:solidFill>
          </p:spPr>
          <p:txBody>
            <a:bodyPr/>
            <a:lstStyle/>
            <a:p/>
          </p:txBody>
        </p:sp>
        <p:sp>
          <p:nvSpPr>
            <p:cNvPr id="74" name="rc74"/>
            <p:cNvSpPr/>
            <p:nvPr/>
          </p:nvSpPr>
          <p:spPr>
            <a:xfrm>
              <a:off x="5021355" y="3360519"/>
              <a:ext cx="198963" cy="138417"/>
            </a:xfrm>
            <a:prstGeom prst="rect">
              <a:avLst/>
            </a:prstGeom>
            <a:solidFill>
              <a:srgbClr val="1CABE2">
                <a:alpha val="100000"/>
              </a:srgbClr>
            </a:solidFill>
          </p:spPr>
          <p:txBody>
            <a:bodyPr/>
            <a:lstStyle/>
            <a:p/>
          </p:txBody>
        </p:sp>
        <p:sp>
          <p:nvSpPr>
            <p:cNvPr id="75" name="rc75"/>
            <p:cNvSpPr/>
            <p:nvPr/>
          </p:nvSpPr>
          <p:spPr>
            <a:xfrm>
              <a:off x="5242425" y="3469396"/>
              <a:ext cx="198963" cy="1156134"/>
            </a:xfrm>
            <a:prstGeom prst="rect">
              <a:avLst/>
            </a:prstGeom>
            <a:solidFill>
              <a:srgbClr val="80BD41">
                <a:alpha val="100000"/>
              </a:srgbClr>
            </a:solidFill>
          </p:spPr>
          <p:txBody>
            <a:bodyPr/>
            <a:lstStyle/>
            <a:p/>
          </p:txBody>
        </p:sp>
        <p:sp>
          <p:nvSpPr>
            <p:cNvPr id="76" name="rc76"/>
            <p:cNvSpPr/>
            <p:nvPr/>
          </p:nvSpPr>
          <p:spPr>
            <a:xfrm>
              <a:off x="5242425" y="2945591"/>
              <a:ext cx="198963" cy="382915"/>
            </a:xfrm>
            <a:prstGeom prst="rect">
              <a:avLst/>
            </a:prstGeom>
            <a:solidFill>
              <a:srgbClr val="0058AB">
                <a:alpha val="100000"/>
              </a:srgbClr>
            </a:solidFill>
          </p:spPr>
          <p:txBody>
            <a:bodyPr/>
            <a:lstStyle/>
            <a:p/>
          </p:txBody>
        </p:sp>
        <p:sp>
          <p:nvSpPr>
            <p:cNvPr id="77" name="rc77"/>
            <p:cNvSpPr/>
            <p:nvPr/>
          </p:nvSpPr>
          <p:spPr>
            <a:xfrm>
              <a:off x="5242425" y="3328507"/>
              <a:ext cx="198963" cy="140888"/>
            </a:xfrm>
            <a:prstGeom prst="rect">
              <a:avLst/>
            </a:prstGeom>
            <a:solidFill>
              <a:srgbClr val="1CABE2">
                <a:alpha val="100000"/>
              </a:srgbClr>
            </a:solidFill>
          </p:spPr>
          <p:txBody>
            <a:bodyPr/>
            <a:lstStyle/>
            <a:p/>
          </p:txBody>
        </p:sp>
        <p:sp>
          <p:nvSpPr>
            <p:cNvPr id="78" name="rc78"/>
            <p:cNvSpPr/>
            <p:nvPr/>
          </p:nvSpPr>
          <p:spPr>
            <a:xfrm>
              <a:off x="5463495" y="3426447"/>
              <a:ext cx="198963" cy="1199083"/>
            </a:xfrm>
            <a:prstGeom prst="rect">
              <a:avLst/>
            </a:prstGeom>
            <a:solidFill>
              <a:srgbClr val="80BD41">
                <a:alpha val="100000"/>
              </a:srgbClr>
            </a:solidFill>
          </p:spPr>
          <p:txBody>
            <a:bodyPr/>
            <a:lstStyle/>
            <a:p/>
          </p:txBody>
        </p:sp>
        <p:sp>
          <p:nvSpPr>
            <p:cNvPr id="79" name="rc79"/>
            <p:cNvSpPr/>
            <p:nvPr/>
          </p:nvSpPr>
          <p:spPr>
            <a:xfrm>
              <a:off x="5463495" y="2947852"/>
              <a:ext cx="198963" cy="350415"/>
            </a:xfrm>
            <a:prstGeom prst="rect">
              <a:avLst/>
            </a:prstGeom>
            <a:solidFill>
              <a:srgbClr val="0058AB">
                <a:alpha val="100000"/>
              </a:srgbClr>
            </a:solidFill>
          </p:spPr>
          <p:txBody>
            <a:bodyPr/>
            <a:lstStyle/>
            <a:p/>
          </p:txBody>
        </p:sp>
        <p:sp>
          <p:nvSpPr>
            <p:cNvPr id="80" name="rc80"/>
            <p:cNvSpPr/>
            <p:nvPr/>
          </p:nvSpPr>
          <p:spPr>
            <a:xfrm>
              <a:off x="5463495" y="3298268"/>
              <a:ext cx="198963" cy="128179"/>
            </a:xfrm>
            <a:prstGeom prst="rect">
              <a:avLst/>
            </a:prstGeom>
            <a:solidFill>
              <a:srgbClr val="1CABE2">
                <a:alpha val="100000"/>
              </a:srgbClr>
            </a:solidFill>
          </p:spPr>
          <p:txBody>
            <a:bodyPr/>
            <a:lstStyle/>
            <a:p/>
          </p:txBody>
        </p:sp>
        <p:sp>
          <p:nvSpPr>
            <p:cNvPr id="81" name="rc81"/>
            <p:cNvSpPr/>
            <p:nvPr/>
          </p:nvSpPr>
          <p:spPr>
            <a:xfrm>
              <a:off x="5684565" y="3389846"/>
              <a:ext cx="198963" cy="1235684"/>
            </a:xfrm>
            <a:prstGeom prst="rect">
              <a:avLst/>
            </a:prstGeom>
            <a:solidFill>
              <a:srgbClr val="80BD41">
                <a:alpha val="100000"/>
              </a:srgbClr>
            </a:solidFill>
          </p:spPr>
          <p:txBody>
            <a:bodyPr/>
            <a:lstStyle/>
            <a:p/>
          </p:txBody>
        </p:sp>
        <p:sp>
          <p:nvSpPr>
            <p:cNvPr id="82" name="rc82"/>
            <p:cNvSpPr/>
            <p:nvPr/>
          </p:nvSpPr>
          <p:spPr>
            <a:xfrm>
              <a:off x="5684565" y="2951128"/>
              <a:ext cx="198963" cy="326695"/>
            </a:xfrm>
            <a:prstGeom prst="rect">
              <a:avLst/>
            </a:prstGeom>
            <a:solidFill>
              <a:srgbClr val="0058AB">
                <a:alpha val="100000"/>
              </a:srgbClr>
            </a:solidFill>
          </p:spPr>
          <p:txBody>
            <a:bodyPr/>
            <a:lstStyle/>
            <a:p/>
          </p:txBody>
        </p:sp>
        <p:sp>
          <p:nvSpPr>
            <p:cNvPr id="83" name="rc83"/>
            <p:cNvSpPr/>
            <p:nvPr/>
          </p:nvSpPr>
          <p:spPr>
            <a:xfrm>
              <a:off x="5684565" y="3277824"/>
              <a:ext cx="198963" cy="112022"/>
            </a:xfrm>
            <a:prstGeom prst="rect">
              <a:avLst/>
            </a:prstGeom>
            <a:solidFill>
              <a:srgbClr val="1CABE2">
                <a:alpha val="100000"/>
              </a:srgbClr>
            </a:solidFill>
          </p:spPr>
          <p:txBody>
            <a:bodyPr/>
            <a:lstStyle/>
            <a:p/>
          </p:txBody>
        </p:sp>
        <p:sp>
          <p:nvSpPr>
            <p:cNvPr id="84" name="rc84"/>
            <p:cNvSpPr/>
            <p:nvPr/>
          </p:nvSpPr>
          <p:spPr>
            <a:xfrm>
              <a:off x="5905636" y="3447676"/>
              <a:ext cx="198963" cy="1177854"/>
            </a:xfrm>
            <a:prstGeom prst="rect">
              <a:avLst/>
            </a:prstGeom>
            <a:solidFill>
              <a:srgbClr val="80BD41">
                <a:alpha val="100000"/>
              </a:srgbClr>
            </a:solidFill>
          </p:spPr>
          <p:txBody>
            <a:bodyPr/>
            <a:lstStyle/>
            <a:p/>
          </p:txBody>
        </p:sp>
        <p:sp>
          <p:nvSpPr>
            <p:cNvPr id="85" name="rc85"/>
            <p:cNvSpPr/>
            <p:nvPr/>
          </p:nvSpPr>
          <p:spPr>
            <a:xfrm>
              <a:off x="5905636" y="2949250"/>
              <a:ext cx="198963" cy="365834"/>
            </a:xfrm>
            <a:prstGeom prst="rect">
              <a:avLst/>
            </a:prstGeom>
            <a:solidFill>
              <a:srgbClr val="0058AB">
                <a:alpha val="100000"/>
              </a:srgbClr>
            </a:solidFill>
          </p:spPr>
          <p:txBody>
            <a:bodyPr/>
            <a:lstStyle/>
            <a:p/>
          </p:txBody>
        </p:sp>
        <p:sp>
          <p:nvSpPr>
            <p:cNvPr id="86" name="rc86"/>
            <p:cNvSpPr/>
            <p:nvPr/>
          </p:nvSpPr>
          <p:spPr>
            <a:xfrm>
              <a:off x="5905636" y="3315084"/>
              <a:ext cx="198963" cy="132591"/>
            </a:xfrm>
            <a:prstGeom prst="rect">
              <a:avLst/>
            </a:prstGeom>
            <a:solidFill>
              <a:srgbClr val="1CABE2">
                <a:alpha val="100000"/>
              </a:srgbClr>
            </a:solidFill>
          </p:spPr>
          <p:txBody>
            <a:bodyPr/>
            <a:lstStyle/>
            <a:p/>
          </p:txBody>
        </p:sp>
        <p:sp>
          <p:nvSpPr>
            <p:cNvPr id="87" name="rc87"/>
            <p:cNvSpPr/>
            <p:nvPr/>
          </p:nvSpPr>
          <p:spPr>
            <a:xfrm>
              <a:off x="6126706" y="3523285"/>
              <a:ext cx="198963" cy="1102245"/>
            </a:xfrm>
            <a:prstGeom prst="rect">
              <a:avLst/>
            </a:prstGeom>
            <a:solidFill>
              <a:srgbClr val="80BD41">
                <a:alpha val="100000"/>
              </a:srgbClr>
            </a:solidFill>
          </p:spPr>
          <p:txBody>
            <a:bodyPr/>
            <a:lstStyle/>
            <a:p/>
          </p:txBody>
        </p:sp>
        <p:sp>
          <p:nvSpPr>
            <p:cNvPr id="88" name="rc88"/>
            <p:cNvSpPr/>
            <p:nvPr/>
          </p:nvSpPr>
          <p:spPr>
            <a:xfrm>
              <a:off x="6126706" y="2923887"/>
              <a:ext cx="198963" cy="472349"/>
            </a:xfrm>
            <a:prstGeom prst="rect">
              <a:avLst/>
            </a:prstGeom>
            <a:solidFill>
              <a:srgbClr val="0058AB">
                <a:alpha val="100000"/>
              </a:srgbClr>
            </a:solidFill>
          </p:spPr>
          <p:txBody>
            <a:bodyPr/>
            <a:lstStyle/>
            <a:p/>
          </p:txBody>
        </p:sp>
        <p:sp>
          <p:nvSpPr>
            <p:cNvPr id="89" name="rc89"/>
            <p:cNvSpPr/>
            <p:nvPr/>
          </p:nvSpPr>
          <p:spPr>
            <a:xfrm>
              <a:off x="6126706" y="3396237"/>
              <a:ext cx="198963" cy="127048"/>
            </a:xfrm>
            <a:prstGeom prst="rect">
              <a:avLst/>
            </a:prstGeom>
            <a:solidFill>
              <a:srgbClr val="1CABE2">
                <a:alpha val="100000"/>
              </a:srgbClr>
            </a:solidFill>
          </p:spPr>
          <p:txBody>
            <a:bodyPr/>
            <a:lstStyle/>
            <a:p/>
          </p:txBody>
        </p:sp>
        <p:sp>
          <p:nvSpPr>
            <p:cNvPr id="90" name="rc90"/>
            <p:cNvSpPr/>
            <p:nvPr/>
          </p:nvSpPr>
          <p:spPr>
            <a:xfrm>
              <a:off x="6347776" y="3453526"/>
              <a:ext cx="198963" cy="1172004"/>
            </a:xfrm>
            <a:prstGeom prst="rect">
              <a:avLst/>
            </a:prstGeom>
            <a:solidFill>
              <a:srgbClr val="80BD41">
                <a:alpha val="100000"/>
              </a:srgbClr>
            </a:solidFill>
          </p:spPr>
          <p:txBody>
            <a:bodyPr/>
            <a:lstStyle/>
            <a:p/>
          </p:txBody>
        </p:sp>
        <p:sp>
          <p:nvSpPr>
            <p:cNvPr id="91" name="rc91"/>
            <p:cNvSpPr/>
            <p:nvPr/>
          </p:nvSpPr>
          <p:spPr>
            <a:xfrm>
              <a:off x="6347776" y="2901586"/>
              <a:ext cx="198963" cy="417494"/>
            </a:xfrm>
            <a:prstGeom prst="rect">
              <a:avLst/>
            </a:prstGeom>
            <a:solidFill>
              <a:srgbClr val="0058AB">
                <a:alpha val="100000"/>
              </a:srgbClr>
            </a:solidFill>
          </p:spPr>
          <p:txBody>
            <a:bodyPr/>
            <a:lstStyle/>
            <a:p/>
          </p:txBody>
        </p:sp>
        <p:sp>
          <p:nvSpPr>
            <p:cNvPr id="92" name="rc92"/>
            <p:cNvSpPr/>
            <p:nvPr/>
          </p:nvSpPr>
          <p:spPr>
            <a:xfrm>
              <a:off x="6347776" y="3319080"/>
              <a:ext cx="198963" cy="134445"/>
            </a:xfrm>
            <a:prstGeom prst="rect">
              <a:avLst/>
            </a:prstGeom>
            <a:solidFill>
              <a:srgbClr val="1CABE2">
                <a:alpha val="100000"/>
              </a:srgbClr>
            </a:solidFill>
          </p:spPr>
          <p:txBody>
            <a:bodyPr/>
            <a:lstStyle/>
            <a:p/>
          </p:txBody>
        </p:sp>
        <p:sp>
          <p:nvSpPr>
            <p:cNvPr id="93" name="rc93"/>
            <p:cNvSpPr/>
            <p:nvPr/>
          </p:nvSpPr>
          <p:spPr>
            <a:xfrm>
              <a:off x="6568846" y="3360305"/>
              <a:ext cx="198963" cy="1265225"/>
            </a:xfrm>
            <a:prstGeom prst="rect">
              <a:avLst/>
            </a:prstGeom>
            <a:solidFill>
              <a:srgbClr val="80BD41">
                <a:alpha val="100000"/>
              </a:srgbClr>
            </a:solidFill>
          </p:spPr>
          <p:txBody>
            <a:bodyPr/>
            <a:lstStyle/>
            <a:p/>
          </p:txBody>
        </p:sp>
        <p:sp>
          <p:nvSpPr>
            <p:cNvPr id="94" name="rc94"/>
            <p:cNvSpPr/>
            <p:nvPr/>
          </p:nvSpPr>
          <p:spPr>
            <a:xfrm>
              <a:off x="6568846" y="2874470"/>
              <a:ext cx="198963" cy="354369"/>
            </a:xfrm>
            <a:prstGeom prst="rect">
              <a:avLst/>
            </a:prstGeom>
            <a:solidFill>
              <a:srgbClr val="0058AB">
                <a:alpha val="100000"/>
              </a:srgbClr>
            </a:solidFill>
          </p:spPr>
          <p:txBody>
            <a:bodyPr/>
            <a:lstStyle/>
            <a:p/>
          </p:txBody>
        </p:sp>
        <p:sp>
          <p:nvSpPr>
            <p:cNvPr id="95" name="rc95"/>
            <p:cNvSpPr/>
            <p:nvPr/>
          </p:nvSpPr>
          <p:spPr>
            <a:xfrm>
              <a:off x="6568846" y="3228840"/>
              <a:ext cx="198963" cy="131464"/>
            </a:xfrm>
            <a:prstGeom prst="rect">
              <a:avLst/>
            </a:prstGeom>
            <a:solidFill>
              <a:srgbClr val="1CABE2">
                <a:alpha val="100000"/>
              </a:srgbClr>
            </a:solidFill>
          </p:spPr>
          <p:txBody>
            <a:bodyPr/>
            <a:lstStyle/>
            <a:p/>
          </p:txBody>
        </p:sp>
        <p:sp>
          <p:nvSpPr>
            <p:cNvPr id="96" name="rc96"/>
            <p:cNvSpPr/>
            <p:nvPr/>
          </p:nvSpPr>
          <p:spPr>
            <a:xfrm>
              <a:off x="6789916" y="3342402"/>
              <a:ext cx="198963" cy="1283128"/>
            </a:xfrm>
            <a:prstGeom prst="rect">
              <a:avLst/>
            </a:prstGeom>
            <a:solidFill>
              <a:srgbClr val="80BD41">
                <a:alpha val="100000"/>
              </a:srgbClr>
            </a:solidFill>
          </p:spPr>
          <p:txBody>
            <a:bodyPr/>
            <a:lstStyle/>
            <a:p/>
          </p:txBody>
        </p:sp>
        <p:sp>
          <p:nvSpPr>
            <p:cNvPr id="97" name="rc97"/>
            <p:cNvSpPr/>
            <p:nvPr/>
          </p:nvSpPr>
          <p:spPr>
            <a:xfrm>
              <a:off x="6789916" y="2856930"/>
              <a:ext cx="198963" cy="344854"/>
            </a:xfrm>
            <a:prstGeom prst="rect">
              <a:avLst/>
            </a:prstGeom>
            <a:solidFill>
              <a:srgbClr val="0058AB">
                <a:alpha val="100000"/>
              </a:srgbClr>
            </a:solidFill>
          </p:spPr>
          <p:txBody>
            <a:bodyPr/>
            <a:lstStyle/>
            <a:p/>
          </p:txBody>
        </p:sp>
        <p:sp>
          <p:nvSpPr>
            <p:cNvPr id="98" name="rc98"/>
            <p:cNvSpPr/>
            <p:nvPr/>
          </p:nvSpPr>
          <p:spPr>
            <a:xfrm>
              <a:off x="6789916" y="3201785"/>
              <a:ext cx="198963" cy="140617"/>
            </a:xfrm>
            <a:prstGeom prst="rect">
              <a:avLst/>
            </a:prstGeom>
            <a:solidFill>
              <a:srgbClr val="1CABE2">
                <a:alpha val="100000"/>
              </a:srgbClr>
            </a:solidFill>
          </p:spPr>
          <p:txBody>
            <a:bodyPr/>
            <a:lstStyle/>
            <a:p/>
          </p:txBody>
        </p:sp>
        <p:sp>
          <p:nvSpPr>
            <p:cNvPr id="99" name="rc99"/>
            <p:cNvSpPr/>
            <p:nvPr/>
          </p:nvSpPr>
          <p:spPr>
            <a:xfrm>
              <a:off x="7010987" y="3326153"/>
              <a:ext cx="198963" cy="1299377"/>
            </a:xfrm>
            <a:prstGeom prst="rect">
              <a:avLst/>
            </a:prstGeom>
            <a:solidFill>
              <a:srgbClr val="80BD41">
                <a:alpha val="100000"/>
              </a:srgbClr>
            </a:solidFill>
          </p:spPr>
          <p:txBody>
            <a:bodyPr/>
            <a:lstStyle/>
            <a:p/>
          </p:txBody>
        </p:sp>
        <p:sp>
          <p:nvSpPr>
            <p:cNvPr id="100" name="rc100"/>
            <p:cNvSpPr/>
            <p:nvPr/>
          </p:nvSpPr>
          <p:spPr>
            <a:xfrm>
              <a:off x="7010987" y="2836808"/>
              <a:ext cx="198963" cy="355209"/>
            </a:xfrm>
            <a:prstGeom prst="rect">
              <a:avLst/>
            </a:prstGeom>
            <a:solidFill>
              <a:srgbClr val="0058AB">
                <a:alpha val="100000"/>
              </a:srgbClr>
            </a:solidFill>
          </p:spPr>
          <p:txBody>
            <a:bodyPr/>
            <a:lstStyle/>
            <a:p/>
          </p:txBody>
        </p:sp>
        <p:sp>
          <p:nvSpPr>
            <p:cNvPr id="101" name="rc101"/>
            <p:cNvSpPr/>
            <p:nvPr/>
          </p:nvSpPr>
          <p:spPr>
            <a:xfrm>
              <a:off x="7010987" y="3192018"/>
              <a:ext cx="198963" cy="134135"/>
            </a:xfrm>
            <a:prstGeom prst="rect">
              <a:avLst/>
            </a:prstGeom>
            <a:solidFill>
              <a:srgbClr val="1CABE2">
                <a:alpha val="100000"/>
              </a:srgbClr>
            </a:solidFill>
          </p:spPr>
          <p:txBody>
            <a:bodyPr/>
            <a:lstStyle/>
            <a:p/>
          </p:txBody>
        </p:sp>
        <p:sp>
          <p:nvSpPr>
            <p:cNvPr id="102" name="rc102"/>
            <p:cNvSpPr/>
            <p:nvPr/>
          </p:nvSpPr>
          <p:spPr>
            <a:xfrm>
              <a:off x="7232057" y="2817461"/>
              <a:ext cx="198963" cy="304096"/>
            </a:xfrm>
            <a:prstGeom prst="rect">
              <a:avLst/>
            </a:prstGeom>
            <a:solidFill>
              <a:srgbClr val="F26A21">
                <a:alpha val="100000"/>
              </a:srgbClr>
            </a:solidFill>
          </p:spPr>
          <p:txBody>
            <a:bodyPr/>
            <a:lstStyle/>
            <a:p/>
          </p:txBody>
        </p:sp>
        <p:sp>
          <p:nvSpPr>
            <p:cNvPr id="103" name="rc103"/>
            <p:cNvSpPr/>
            <p:nvPr/>
          </p:nvSpPr>
          <p:spPr>
            <a:xfrm>
              <a:off x="7232057" y="3121557"/>
              <a:ext cx="198963" cy="1503973"/>
            </a:xfrm>
            <a:prstGeom prst="rect">
              <a:avLst/>
            </a:prstGeom>
            <a:solidFill>
              <a:srgbClr val="FFC20E">
                <a:alpha val="100000"/>
              </a:srgbClr>
            </a:solidFill>
          </p:spPr>
          <p:txBody>
            <a:bodyPr/>
            <a:lstStyle/>
            <a:p/>
          </p:txBody>
        </p:sp>
        <p:sp>
          <p:nvSpPr>
            <p:cNvPr id="104" name="rc104"/>
            <p:cNvSpPr/>
            <p:nvPr/>
          </p:nvSpPr>
          <p:spPr>
            <a:xfrm>
              <a:off x="7453127" y="2800155"/>
              <a:ext cx="198963" cy="260337"/>
            </a:xfrm>
            <a:prstGeom prst="rect">
              <a:avLst/>
            </a:prstGeom>
            <a:solidFill>
              <a:srgbClr val="F26A21">
                <a:alpha val="100000"/>
              </a:srgbClr>
            </a:solidFill>
          </p:spPr>
          <p:txBody>
            <a:bodyPr/>
            <a:lstStyle/>
            <a:p/>
          </p:txBody>
        </p:sp>
        <p:sp>
          <p:nvSpPr>
            <p:cNvPr id="105" name="rc105"/>
            <p:cNvSpPr/>
            <p:nvPr/>
          </p:nvSpPr>
          <p:spPr>
            <a:xfrm>
              <a:off x="7453127" y="3060492"/>
              <a:ext cx="198963" cy="1565038"/>
            </a:xfrm>
            <a:prstGeom prst="rect">
              <a:avLst/>
            </a:prstGeom>
            <a:solidFill>
              <a:srgbClr val="FFC20E">
                <a:alpha val="100000"/>
              </a:srgbClr>
            </a:solidFill>
          </p:spPr>
          <p:txBody>
            <a:bodyPr/>
            <a:lstStyle/>
            <a:p/>
          </p:txBody>
        </p:sp>
        <p:sp>
          <p:nvSpPr>
            <p:cNvPr id="106" name="rc106"/>
            <p:cNvSpPr/>
            <p:nvPr/>
          </p:nvSpPr>
          <p:spPr>
            <a:xfrm>
              <a:off x="7674197" y="2782097"/>
              <a:ext cx="198963" cy="222875"/>
            </a:xfrm>
            <a:prstGeom prst="rect">
              <a:avLst/>
            </a:prstGeom>
            <a:solidFill>
              <a:srgbClr val="F26A21">
                <a:alpha val="100000"/>
              </a:srgbClr>
            </a:solidFill>
          </p:spPr>
          <p:txBody>
            <a:bodyPr/>
            <a:lstStyle/>
            <a:p/>
          </p:txBody>
        </p:sp>
        <p:sp>
          <p:nvSpPr>
            <p:cNvPr id="107" name="rc107"/>
            <p:cNvSpPr/>
            <p:nvPr/>
          </p:nvSpPr>
          <p:spPr>
            <a:xfrm>
              <a:off x="7674197" y="3004973"/>
              <a:ext cx="198963" cy="1620557"/>
            </a:xfrm>
            <a:prstGeom prst="rect">
              <a:avLst/>
            </a:prstGeom>
            <a:solidFill>
              <a:srgbClr val="FFC20E">
                <a:alpha val="100000"/>
              </a:srgbClr>
            </a:solidFill>
          </p:spPr>
          <p:txBody>
            <a:bodyPr/>
            <a:lstStyle/>
            <a:p/>
          </p:txBody>
        </p:sp>
        <p:sp>
          <p:nvSpPr>
            <p:cNvPr id="108" name="rc108"/>
            <p:cNvSpPr/>
            <p:nvPr/>
          </p:nvSpPr>
          <p:spPr>
            <a:xfrm>
              <a:off x="7895267" y="2762003"/>
              <a:ext cx="198963" cy="190804"/>
            </a:xfrm>
            <a:prstGeom prst="rect">
              <a:avLst/>
            </a:prstGeom>
            <a:solidFill>
              <a:srgbClr val="F26A21">
                <a:alpha val="100000"/>
              </a:srgbClr>
            </a:solidFill>
          </p:spPr>
          <p:txBody>
            <a:bodyPr/>
            <a:lstStyle/>
            <a:p/>
          </p:txBody>
        </p:sp>
        <p:sp>
          <p:nvSpPr>
            <p:cNvPr id="109" name="rc109"/>
            <p:cNvSpPr/>
            <p:nvPr/>
          </p:nvSpPr>
          <p:spPr>
            <a:xfrm>
              <a:off x="7895267" y="2952807"/>
              <a:ext cx="198963" cy="1672723"/>
            </a:xfrm>
            <a:prstGeom prst="rect">
              <a:avLst/>
            </a:prstGeom>
            <a:solidFill>
              <a:srgbClr val="FFC20E">
                <a:alpha val="100000"/>
              </a:srgbClr>
            </a:solidFill>
          </p:spPr>
          <p:txBody>
            <a:bodyPr/>
            <a:lstStyle/>
            <a:p/>
          </p:txBody>
        </p:sp>
        <p:sp>
          <p:nvSpPr>
            <p:cNvPr id="110" name="rc110"/>
            <p:cNvSpPr/>
            <p:nvPr/>
          </p:nvSpPr>
          <p:spPr>
            <a:xfrm>
              <a:off x="8116338" y="2745916"/>
              <a:ext cx="198963" cy="163347"/>
            </a:xfrm>
            <a:prstGeom prst="rect">
              <a:avLst/>
            </a:prstGeom>
            <a:solidFill>
              <a:srgbClr val="F26A21">
                <a:alpha val="100000"/>
              </a:srgbClr>
            </a:solidFill>
          </p:spPr>
          <p:txBody>
            <a:bodyPr/>
            <a:lstStyle/>
            <a:p/>
          </p:txBody>
        </p:sp>
        <p:sp>
          <p:nvSpPr>
            <p:cNvPr id="111" name="rc111"/>
            <p:cNvSpPr/>
            <p:nvPr/>
          </p:nvSpPr>
          <p:spPr>
            <a:xfrm>
              <a:off x="8116338" y="2909264"/>
              <a:ext cx="198963" cy="1716266"/>
            </a:xfrm>
            <a:prstGeom prst="rect">
              <a:avLst/>
            </a:prstGeom>
            <a:solidFill>
              <a:srgbClr val="FFC20E">
                <a:alpha val="100000"/>
              </a:srgbClr>
            </a:solidFill>
          </p:spPr>
          <p:txBody>
            <a:bodyPr/>
            <a:lstStyle/>
            <a:p/>
          </p:txBody>
        </p:sp>
        <p:sp>
          <p:nvSpPr>
            <p:cNvPr id="112" name="pl112"/>
            <p:cNvSpPr/>
            <p:nvPr/>
          </p:nvSpPr>
          <p:spPr>
            <a:xfrm>
              <a:off x="1583713" y="1845178"/>
              <a:ext cx="5526755" cy="789482"/>
            </a:xfrm>
            <a:custGeom>
              <a:avLst/>
              <a:pathLst>
                <a:path w="5526755" h="789482">
                  <a:moveTo>
                    <a:pt x="0" y="789482"/>
                  </a:moveTo>
                  <a:lnTo>
                    <a:pt x="221070" y="789482"/>
                  </a:lnTo>
                  <a:lnTo>
                    <a:pt x="442140" y="755157"/>
                  </a:lnTo>
                  <a:lnTo>
                    <a:pt x="663210" y="686506"/>
                  </a:lnTo>
                  <a:lnTo>
                    <a:pt x="884280" y="652181"/>
                  </a:lnTo>
                  <a:lnTo>
                    <a:pt x="1105351" y="549205"/>
                  </a:lnTo>
                  <a:lnTo>
                    <a:pt x="1326421" y="514880"/>
                  </a:lnTo>
                  <a:lnTo>
                    <a:pt x="1547491" y="411904"/>
                  </a:lnTo>
                  <a:lnTo>
                    <a:pt x="1768561" y="240277"/>
                  </a:lnTo>
                  <a:lnTo>
                    <a:pt x="1989631" y="0"/>
                  </a:lnTo>
                  <a:lnTo>
                    <a:pt x="2210702" y="240277"/>
                  </a:lnTo>
                  <a:lnTo>
                    <a:pt x="2431772" y="377578"/>
                  </a:lnTo>
                  <a:lnTo>
                    <a:pt x="2652842" y="411904"/>
                  </a:lnTo>
                  <a:lnTo>
                    <a:pt x="2873912" y="480554"/>
                  </a:lnTo>
                  <a:lnTo>
                    <a:pt x="3094982" y="480554"/>
                  </a:lnTo>
                  <a:lnTo>
                    <a:pt x="3316053" y="446229"/>
                  </a:lnTo>
                  <a:lnTo>
                    <a:pt x="3537123" y="205952"/>
                  </a:lnTo>
                  <a:lnTo>
                    <a:pt x="3758193" y="137301"/>
                  </a:lnTo>
                  <a:lnTo>
                    <a:pt x="3979263" y="68650"/>
                  </a:lnTo>
                  <a:lnTo>
                    <a:pt x="4200333" y="34325"/>
                  </a:lnTo>
                  <a:lnTo>
                    <a:pt x="4421404" y="102976"/>
                  </a:lnTo>
                  <a:lnTo>
                    <a:pt x="4642474" y="308928"/>
                  </a:lnTo>
                  <a:lnTo>
                    <a:pt x="4863544" y="171626"/>
                  </a:lnTo>
                  <a:lnTo>
                    <a:pt x="5084614" y="34325"/>
                  </a:lnTo>
                  <a:lnTo>
                    <a:pt x="5305684" y="0"/>
                  </a:lnTo>
                  <a:lnTo>
                    <a:pt x="5526755" y="34325"/>
                  </a:lnTo>
                </a:path>
              </a:pathLst>
            </a:custGeom>
            <a:ln w="27101" cap="flat">
              <a:solidFill>
                <a:srgbClr val="0058AB">
                  <a:alpha val="100000"/>
                </a:srgbClr>
              </a:solidFill>
              <a:prstDash val="solid"/>
              <a:round/>
            </a:ln>
          </p:spPr>
          <p:txBody>
            <a:bodyPr/>
            <a:lstStyle/>
            <a:p/>
          </p:txBody>
        </p:sp>
        <p:sp>
          <p:nvSpPr>
            <p:cNvPr id="113" name="pl113"/>
            <p:cNvSpPr/>
            <p:nvPr/>
          </p:nvSpPr>
          <p:spPr>
            <a:xfrm>
              <a:off x="1583713" y="2085456"/>
              <a:ext cx="5526755" cy="1098410"/>
            </a:xfrm>
            <a:custGeom>
              <a:avLst/>
              <a:pathLst>
                <a:path w="5526755" h="1098410">
                  <a:moveTo>
                    <a:pt x="0" y="1098410"/>
                  </a:moveTo>
                  <a:lnTo>
                    <a:pt x="221070" y="1098410"/>
                  </a:lnTo>
                  <a:lnTo>
                    <a:pt x="442140" y="1098410"/>
                  </a:lnTo>
                  <a:lnTo>
                    <a:pt x="663210" y="961109"/>
                  </a:lnTo>
                  <a:lnTo>
                    <a:pt x="884280" y="858133"/>
                  </a:lnTo>
                  <a:lnTo>
                    <a:pt x="1105351" y="720832"/>
                  </a:lnTo>
                  <a:lnTo>
                    <a:pt x="1326421" y="617856"/>
                  </a:lnTo>
                  <a:lnTo>
                    <a:pt x="1547491" y="514880"/>
                  </a:lnTo>
                  <a:lnTo>
                    <a:pt x="1768561" y="308928"/>
                  </a:lnTo>
                  <a:lnTo>
                    <a:pt x="1989631" y="102976"/>
                  </a:lnTo>
                  <a:lnTo>
                    <a:pt x="2210702" y="240277"/>
                  </a:lnTo>
                  <a:lnTo>
                    <a:pt x="2431772" y="411904"/>
                  </a:lnTo>
                  <a:lnTo>
                    <a:pt x="2652842" y="480554"/>
                  </a:lnTo>
                  <a:lnTo>
                    <a:pt x="2873912" y="480554"/>
                  </a:lnTo>
                  <a:lnTo>
                    <a:pt x="3094982" y="480554"/>
                  </a:lnTo>
                  <a:lnTo>
                    <a:pt x="3316053" y="480554"/>
                  </a:lnTo>
                  <a:lnTo>
                    <a:pt x="3537123" y="240277"/>
                  </a:lnTo>
                  <a:lnTo>
                    <a:pt x="3758193" y="171626"/>
                  </a:lnTo>
                  <a:lnTo>
                    <a:pt x="3979263" y="102976"/>
                  </a:lnTo>
                  <a:lnTo>
                    <a:pt x="4200333" y="0"/>
                  </a:lnTo>
                  <a:lnTo>
                    <a:pt x="4421404" y="137301"/>
                  </a:lnTo>
                  <a:lnTo>
                    <a:pt x="4642474" y="308928"/>
                  </a:lnTo>
                  <a:lnTo>
                    <a:pt x="4863544" y="205952"/>
                  </a:lnTo>
                  <a:lnTo>
                    <a:pt x="5084614" y="68650"/>
                  </a:lnTo>
                  <a:lnTo>
                    <a:pt x="5305684" y="34325"/>
                  </a:lnTo>
                  <a:lnTo>
                    <a:pt x="5526755" y="34325"/>
                  </a:lnTo>
                </a:path>
              </a:pathLst>
            </a:custGeom>
            <a:ln w="27101" cap="flat">
              <a:solidFill>
                <a:srgbClr val="80BD41">
                  <a:alpha val="100000"/>
                </a:srgbClr>
              </a:solidFill>
              <a:prstDash val="solid"/>
              <a:round/>
            </a:ln>
          </p:spPr>
          <p:txBody>
            <a:bodyPr/>
            <a:lstStyle/>
            <a:p/>
          </p:txBody>
        </p:sp>
        <p:sp>
          <p:nvSpPr>
            <p:cNvPr id="114" name="tx114"/>
            <p:cNvSpPr/>
            <p:nvPr/>
          </p:nvSpPr>
          <p:spPr>
            <a:xfrm>
              <a:off x="1515407" y="243234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58</a:t>
              </a:r>
            </a:p>
          </p:txBody>
        </p:sp>
        <p:sp>
          <p:nvSpPr>
            <p:cNvPr id="115" name="tx115"/>
            <p:cNvSpPr/>
            <p:nvPr/>
          </p:nvSpPr>
          <p:spPr>
            <a:xfrm>
              <a:off x="2620758" y="219206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65</a:t>
              </a:r>
            </a:p>
          </p:txBody>
        </p:sp>
        <p:sp>
          <p:nvSpPr>
            <p:cNvPr id="116" name="tx116"/>
            <p:cNvSpPr/>
            <p:nvPr/>
          </p:nvSpPr>
          <p:spPr>
            <a:xfrm>
              <a:off x="3726109" y="1883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74</a:t>
              </a:r>
            </a:p>
          </p:txBody>
        </p:sp>
        <p:sp>
          <p:nvSpPr>
            <p:cNvPr id="117" name="tx117"/>
            <p:cNvSpPr/>
            <p:nvPr/>
          </p:nvSpPr>
          <p:spPr>
            <a:xfrm>
              <a:off x="4831460" y="208908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68</a:t>
              </a:r>
            </a:p>
          </p:txBody>
        </p:sp>
        <p:sp>
          <p:nvSpPr>
            <p:cNvPr id="118" name="tx118"/>
            <p:cNvSpPr/>
            <p:nvPr/>
          </p:nvSpPr>
          <p:spPr>
            <a:xfrm>
              <a:off x="5715741"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19" name="tx119"/>
            <p:cNvSpPr/>
            <p:nvPr/>
          </p:nvSpPr>
          <p:spPr>
            <a:xfrm>
              <a:off x="5936812" y="17458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78</a:t>
              </a:r>
            </a:p>
          </p:txBody>
        </p:sp>
        <p:sp>
          <p:nvSpPr>
            <p:cNvPr id="120" name="tx120"/>
            <p:cNvSpPr/>
            <p:nvPr/>
          </p:nvSpPr>
          <p:spPr>
            <a:xfrm>
              <a:off x="6157882" y="19517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72</a:t>
              </a:r>
            </a:p>
          </p:txBody>
        </p:sp>
        <p:sp>
          <p:nvSpPr>
            <p:cNvPr id="121" name="tx121"/>
            <p:cNvSpPr/>
            <p:nvPr/>
          </p:nvSpPr>
          <p:spPr>
            <a:xfrm>
              <a:off x="6378952" y="18144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76</a:t>
              </a:r>
            </a:p>
          </p:txBody>
        </p:sp>
        <p:sp>
          <p:nvSpPr>
            <p:cNvPr id="122" name="tx122"/>
            <p:cNvSpPr/>
            <p:nvPr/>
          </p:nvSpPr>
          <p:spPr>
            <a:xfrm>
              <a:off x="660002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3" name="tx123"/>
            <p:cNvSpPr/>
            <p:nvPr/>
          </p:nvSpPr>
          <p:spPr>
            <a:xfrm>
              <a:off x="6821092" y="16428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4" name="tx124"/>
            <p:cNvSpPr/>
            <p:nvPr/>
          </p:nvSpPr>
          <p:spPr>
            <a:xfrm>
              <a:off x="7042163"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5" name="tx125"/>
            <p:cNvSpPr/>
            <p:nvPr/>
          </p:nvSpPr>
          <p:spPr>
            <a:xfrm>
              <a:off x="1515407" y="325423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42</a:t>
              </a:r>
            </a:p>
          </p:txBody>
        </p:sp>
        <p:sp>
          <p:nvSpPr>
            <p:cNvPr id="126" name="tx126"/>
            <p:cNvSpPr/>
            <p:nvPr/>
          </p:nvSpPr>
          <p:spPr>
            <a:xfrm>
              <a:off x="2620758" y="28766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53</a:t>
              </a:r>
            </a:p>
          </p:txBody>
        </p:sp>
        <p:sp>
          <p:nvSpPr>
            <p:cNvPr id="127" name="tx127"/>
            <p:cNvSpPr/>
            <p:nvPr/>
          </p:nvSpPr>
          <p:spPr>
            <a:xfrm>
              <a:off x="3726109" y="23961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67</a:t>
              </a:r>
            </a:p>
          </p:txBody>
        </p:sp>
        <p:sp>
          <p:nvSpPr>
            <p:cNvPr id="128" name="tx128"/>
            <p:cNvSpPr/>
            <p:nvPr/>
          </p:nvSpPr>
          <p:spPr>
            <a:xfrm>
              <a:off x="4831460" y="26363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60</a:t>
              </a:r>
            </a:p>
          </p:txBody>
        </p:sp>
        <p:sp>
          <p:nvSpPr>
            <p:cNvPr id="129" name="tx129"/>
            <p:cNvSpPr/>
            <p:nvPr/>
          </p:nvSpPr>
          <p:spPr>
            <a:xfrm>
              <a:off x="5715741" y="21558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74</a:t>
              </a:r>
            </a:p>
          </p:txBody>
        </p:sp>
        <p:sp>
          <p:nvSpPr>
            <p:cNvPr id="130" name="tx130"/>
            <p:cNvSpPr/>
            <p:nvPr/>
          </p:nvSpPr>
          <p:spPr>
            <a:xfrm>
              <a:off x="5936812" y="22931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31" name="tx131"/>
            <p:cNvSpPr/>
            <p:nvPr/>
          </p:nvSpPr>
          <p:spPr>
            <a:xfrm>
              <a:off x="6157882" y="24647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65</a:t>
              </a:r>
            </a:p>
          </p:txBody>
        </p:sp>
        <p:sp>
          <p:nvSpPr>
            <p:cNvPr id="132" name="tx132"/>
            <p:cNvSpPr/>
            <p:nvPr/>
          </p:nvSpPr>
          <p:spPr>
            <a:xfrm>
              <a:off x="6378952" y="23617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68</a:t>
              </a:r>
            </a:p>
          </p:txBody>
        </p:sp>
        <p:sp>
          <p:nvSpPr>
            <p:cNvPr id="133" name="tx133"/>
            <p:cNvSpPr/>
            <p:nvPr/>
          </p:nvSpPr>
          <p:spPr>
            <a:xfrm>
              <a:off x="6600022"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34" name="tx134"/>
            <p:cNvSpPr/>
            <p:nvPr/>
          </p:nvSpPr>
          <p:spPr>
            <a:xfrm>
              <a:off x="6821092" y="2190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73</a:t>
              </a:r>
            </a:p>
          </p:txBody>
        </p:sp>
        <p:sp>
          <p:nvSpPr>
            <p:cNvPr id="135" name="tx135"/>
            <p:cNvSpPr/>
            <p:nvPr/>
          </p:nvSpPr>
          <p:spPr>
            <a:xfrm>
              <a:off x="7042163" y="2190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73</a:t>
              </a:r>
            </a:p>
          </p:txBody>
        </p:sp>
        <p:sp>
          <p:nvSpPr>
            <p:cNvPr id="136" name="tx136"/>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7" name="tx137"/>
            <p:cNvSpPr/>
            <p:nvPr/>
          </p:nvSpPr>
          <p:spPr>
            <a:xfrm>
              <a:off x="508182" y="3321099"/>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38" name="tx138"/>
            <p:cNvSpPr/>
            <p:nvPr/>
          </p:nvSpPr>
          <p:spPr>
            <a:xfrm>
              <a:off x="508182" y="2057587"/>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39" name="tx139"/>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1" name="tx141"/>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2" name="tx142"/>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3" name="tx143"/>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4" name="tx144"/>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5" name="tx145"/>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6" name="tx146"/>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7" name="tx147"/>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48" name="tx148"/>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49" name="tx149"/>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0" name="tx150"/>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1" name="tx151"/>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2" name="tx152"/>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3" name="tx153"/>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4" name="tx154"/>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5" name="tx155"/>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6" name="tx156"/>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7" name="tx157"/>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8" name="tx158"/>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59" name="tx159"/>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0" name="rc160"/>
            <p:cNvSpPr/>
            <p:nvPr/>
          </p:nvSpPr>
          <p:spPr>
            <a:xfrm>
              <a:off x="1887666" y="5504613"/>
              <a:ext cx="201455" cy="201456"/>
            </a:xfrm>
            <a:prstGeom prst="rect">
              <a:avLst/>
            </a:prstGeom>
            <a:solidFill>
              <a:srgbClr val="80BD41">
                <a:alpha val="100000"/>
              </a:srgbClr>
            </a:solidFill>
          </p:spPr>
          <p:txBody>
            <a:bodyPr/>
            <a:lstStyle/>
            <a:p/>
          </p:txBody>
        </p:sp>
        <p:sp>
          <p:nvSpPr>
            <p:cNvPr id="161" name="rc161"/>
            <p:cNvSpPr/>
            <p:nvPr/>
          </p:nvSpPr>
          <p:spPr>
            <a:xfrm>
              <a:off x="2603373" y="5504613"/>
              <a:ext cx="201456" cy="201456"/>
            </a:xfrm>
            <a:prstGeom prst="rect">
              <a:avLst/>
            </a:prstGeom>
            <a:solidFill>
              <a:srgbClr val="1CABE2">
                <a:alpha val="100000"/>
              </a:srgbClr>
            </a:solidFill>
          </p:spPr>
          <p:txBody>
            <a:bodyPr/>
            <a:lstStyle/>
            <a:p/>
          </p:txBody>
        </p:sp>
        <p:sp>
          <p:nvSpPr>
            <p:cNvPr id="162" name="rc162"/>
            <p:cNvSpPr/>
            <p:nvPr/>
          </p:nvSpPr>
          <p:spPr>
            <a:xfrm>
              <a:off x="3676245" y="5504613"/>
              <a:ext cx="201456" cy="201456"/>
            </a:xfrm>
            <a:prstGeom prst="rect">
              <a:avLst/>
            </a:prstGeom>
            <a:solidFill>
              <a:srgbClr val="0058AB">
                <a:alpha val="100000"/>
              </a:srgbClr>
            </a:solidFill>
          </p:spPr>
          <p:txBody>
            <a:bodyPr/>
            <a:lstStyle/>
            <a:p/>
          </p:txBody>
        </p:sp>
        <p:sp>
          <p:nvSpPr>
            <p:cNvPr id="163" name="rc163"/>
            <p:cNvSpPr/>
            <p:nvPr/>
          </p:nvSpPr>
          <p:spPr>
            <a:xfrm>
              <a:off x="4671759" y="5504613"/>
              <a:ext cx="201456" cy="201456"/>
            </a:xfrm>
            <a:prstGeom prst="rect">
              <a:avLst/>
            </a:prstGeom>
            <a:solidFill>
              <a:srgbClr val="FFC20E">
                <a:alpha val="100000"/>
              </a:srgbClr>
            </a:solidFill>
          </p:spPr>
          <p:txBody>
            <a:bodyPr/>
            <a:lstStyle/>
            <a:p/>
          </p:txBody>
        </p:sp>
        <p:sp>
          <p:nvSpPr>
            <p:cNvPr id="164" name="rc164"/>
            <p:cNvSpPr/>
            <p:nvPr/>
          </p:nvSpPr>
          <p:spPr>
            <a:xfrm>
              <a:off x="6576552" y="5504613"/>
              <a:ext cx="201455" cy="201456"/>
            </a:xfrm>
            <a:prstGeom prst="rect">
              <a:avLst/>
            </a:prstGeom>
            <a:solidFill>
              <a:srgbClr val="F26A21">
                <a:alpha val="100000"/>
              </a:srgbClr>
            </a:solidFill>
          </p:spPr>
          <p:txBody>
            <a:bodyPr/>
            <a:lstStyle/>
            <a:p/>
          </p:txBody>
        </p:sp>
        <p:sp>
          <p:nvSpPr>
            <p:cNvPr id="165" name="tx165"/>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6" name="tx166"/>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7" name="tx167"/>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8" name="tx168"/>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69" name="tx169"/>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0" name="pl170"/>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3" name="tx173"/>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4" name="tx174"/>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142678" y="616400"/>
              <a:ext cx="47559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Western Africa</a:t>
              </a:r>
            </a:p>
          </p:txBody>
        </p:sp>
        <p:sp>
          <p:nvSpPr>
            <p:cNvPr id="176" name="tx176"/>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Western Africa is projected to have a  moderate increase (400,000-1 million) in the number of surviving infants by 2030. Therefore, maintaining current coverage requires vaccinating an increasing number of children.
To achieve the IA2030 ZD target, more (~3.67%) children need to be vaccinated with DTP1 each year. This will require increases in immunization programme and health system capacity.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644590"/>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948226"/>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325186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2555497"/>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1859133"/>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9" name="pl9"/>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4296408"/>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3600044"/>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192604" y="2903679"/>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3" name="pl13"/>
            <p:cNvSpPr/>
            <p:nvPr/>
          </p:nvSpPr>
          <p:spPr>
            <a:xfrm>
              <a:off x="1192604" y="2207315"/>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4" name="pl14"/>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550868" y="2186192"/>
              <a:ext cx="208697" cy="2806580"/>
            </a:xfrm>
            <a:prstGeom prst="rect">
              <a:avLst/>
            </a:prstGeom>
            <a:solidFill>
              <a:srgbClr val="0058AB">
                <a:alpha val="100000"/>
              </a:srgbClr>
            </a:solidFill>
          </p:spPr>
          <p:txBody>
            <a:bodyPr/>
            <a:lstStyle/>
            <a:p/>
          </p:txBody>
        </p:sp>
        <p:sp>
          <p:nvSpPr>
            <p:cNvPr id="42" name="rc42"/>
            <p:cNvSpPr/>
            <p:nvPr/>
          </p:nvSpPr>
          <p:spPr>
            <a:xfrm>
              <a:off x="1782754" y="2064404"/>
              <a:ext cx="208697" cy="2928368"/>
            </a:xfrm>
            <a:prstGeom prst="rect">
              <a:avLst/>
            </a:prstGeom>
            <a:solidFill>
              <a:srgbClr val="0058AB">
                <a:alpha val="100000"/>
              </a:srgbClr>
            </a:solidFill>
          </p:spPr>
          <p:txBody>
            <a:bodyPr/>
            <a:lstStyle/>
            <a:p/>
          </p:txBody>
        </p:sp>
        <p:sp>
          <p:nvSpPr>
            <p:cNvPr id="43" name="rc43"/>
            <p:cNvSpPr/>
            <p:nvPr/>
          </p:nvSpPr>
          <p:spPr>
            <a:xfrm>
              <a:off x="2014640" y="2069337"/>
              <a:ext cx="208697" cy="2923436"/>
            </a:xfrm>
            <a:prstGeom prst="rect">
              <a:avLst/>
            </a:prstGeom>
            <a:solidFill>
              <a:srgbClr val="0058AB">
                <a:alpha val="100000"/>
              </a:srgbClr>
            </a:solidFill>
          </p:spPr>
          <p:txBody>
            <a:bodyPr/>
            <a:lstStyle/>
            <a:p/>
          </p:txBody>
        </p:sp>
        <p:sp>
          <p:nvSpPr>
            <p:cNvPr id="44" name="rc44"/>
            <p:cNvSpPr/>
            <p:nvPr/>
          </p:nvSpPr>
          <p:spPr>
            <a:xfrm>
              <a:off x="2246526" y="2132033"/>
              <a:ext cx="208697" cy="2860739"/>
            </a:xfrm>
            <a:prstGeom prst="rect">
              <a:avLst/>
            </a:prstGeom>
            <a:solidFill>
              <a:srgbClr val="0058AB">
                <a:alpha val="100000"/>
              </a:srgbClr>
            </a:solidFill>
          </p:spPr>
          <p:txBody>
            <a:bodyPr/>
            <a:lstStyle/>
            <a:p/>
          </p:txBody>
        </p:sp>
        <p:sp>
          <p:nvSpPr>
            <p:cNvPr id="45" name="rc45"/>
            <p:cNvSpPr/>
            <p:nvPr/>
          </p:nvSpPr>
          <p:spPr>
            <a:xfrm>
              <a:off x="2478412" y="2179009"/>
              <a:ext cx="208697" cy="2813763"/>
            </a:xfrm>
            <a:prstGeom prst="rect">
              <a:avLst/>
            </a:prstGeom>
            <a:solidFill>
              <a:srgbClr val="0058AB">
                <a:alpha val="100000"/>
              </a:srgbClr>
            </a:solidFill>
          </p:spPr>
          <p:txBody>
            <a:bodyPr/>
            <a:lstStyle/>
            <a:p/>
          </p:txBody>
        </p:sp>
        <p:sp>
          <p:nvSpPr>
            <p:cNvPr id="46" name="rc46"/>
            <p:cNvSpPr/>
            <p:nvPr/>
          </p:nvSpPr>
          <p:spPr>
            <a:xfrm>
              <a:off x="2710298" y="2283250"/>
              <a:ext cx="208697" cy="2709522"/>
            </a:xfrm>
            <a:prstGeom prst="rect">
              <a:avLst/>
            </a:prstGeom>
            <a:solidFill>
              <a:srgbClr val="0058AB">
                <a:alpha val="100000"/>
              </a:srgbClr>
            </a:solidFill>
          </p:spPr>
          <p:txBody>
            <a:bodyPr/>
            <a:lstStyle/>
            <a:p/>
          </p:txBody>
        </p:sp>
        <p:sp>
          <p:nvSpPr>
            <p:cNvPr id="47" name="rc47"/>
            <p:cNvSpPr/>
            <p:nvPr/>
          </p:nvSpPr>
          <p:spPr>
            <a:xfrm>
              <a:off x="2942184" y="2345423"/>
              <a:ext cx="208697" cy="2647349"/>
            </a:xfrm>
            <a:prstGeom prst="rect">
              <a:avLst/>
            </a:prstGeom>
            <a:solidFill>
              <a:srgbClr val="0058AB">
                <a:alpha val="100000"/>
              </a:srgbClr>
            </a:solidFill>
          </p:spPr>
          <p:txBody>
            <a:bodyPr/>
            <a:lstStyle/>
            <a:p/>
          </p:txBody>
        </p:sp>
        <p:sp>
          <p:nvSpPr>
            <p:cNvPr id="48" name="rc48"/>
            <p:cNvSpPr/>
            <p:nvPr/>
          </p:nvSpPr>
          <p:spPr>
            <a:xfrm>
              <a:off x="3174070" y="2485761"/>
              <a:ext cx="208697" cy="2507011"/>
            </a:xfrm>
            <a:prstGeom prst="rect">
              <a:avLst/>
            </a:prstGeom>
            <a:solidFill>
              <a:srgbClr val="0058AB">
                <a:alpha val="100000"/>
              </a:srgbClr>
            </a:solidFill>
          </p:spPr>
          <p:txBody>
            <a:bodyPr/>
            <a:lstStyle/>
            <a:p/>
          </p:txBody>
        </p:sp>
        <p:sp>
          <p:nvSpPr>
            <p:cNvPr id="49" name="rc49"/>
            <p:cNvSpPr/>
            <p:nvPr/>
          </p:nvSpPr>
          <p:spPr>
            <a:xfrm>
              <a:off x="3405956" y="2867022"/>
              <a:ext cx="208697" cy="2125750"/>
            </a:xfrm>
            <a:prstGeom prst="rect">
              <a:avLst/>
            </a:prstGeom>
            <a:solidFill>
              <a:srgbClr val="0058AB">
                <a:alpha val="100000"/>
              </a:srgbClr>
            </a:solidFill>
          </p:spPr>
          <p:txBody>
            <a:bodyPr/>
            <a:lstStyle/>
            <a:p/>
          </p:txBody>
        </p:sp>
        <p:sp>
          <p:nvSpPr>
            <p:cNvPr id="50" name="rc50"/>
            <p:cNvSpPr/>
            <p:nvPr/>
          </p:nvSpPr>
          <p:spPr>
            <a:xfrm>
              <a:off x="3637842" y="3367023"/>
              <a:ext cx="208697" cy="1625749"/>
            </a:xfrm>
            <a:prstGeom prst="rect">
              <a:avLst/>
            </a:prstGeom>
            <a:solidFill>
              <a:srgbClr val="0058AB">
                <a:alpha val="100000"/>
              </a:srgbClr>
            </a:solidFill>
          </p:spPr>
          <p:txBody>
            <a:bodyPr/>
            <a:lstStyle/>
            <a:p/>
          </p:txBody>
        </p:sp>
        <p:sp>
          <p:nvSpPr>
            <p:cNvPr id="51" name="rc51"/>
            <p:cNvSpPr/>
            <p:nvPr/>
          </p:nvSpPr>
          <p:spPr>
            <a:xfrm>
              <a:off x="3869728" y="2718632"/>
              <a:ext cx="208697" cy="2274140"/>
            </a:xfrm>
            <a:prstGeom prst="rect">
              <a:avLst/>
            </a:prstGeom>
            <a:solidFill>
              <a:srgbClr val="0058AB">
                <a:alpha val="100000"/>
              </a:srgbClr>
            </a:solidFill>
          </p:spPr>
          <p:txBody>
            <a:bodyPr/>
            <a:lstStyle/>
            <a:p/>
          </p:txBody>
        </p:sp>
        <p:sp>
          <p:nvSpPr>
            <p:cNvPr id="52" name="rc52"/>
            <p:cNvSpPr/>
            <p:nvPr/>
          </p:nvSpPr>
          <p:spPr>
            <a:xfrm>
              <a:off x="4101615" y="2377334"/>
              <a:ext cx="208697" cy="2615438"/>
            </a:xfrm>
            <a:prstGeom prst="rect">
              <a:avLst/>
            </a:prstGeom>
            <a:solidFill>
              <a:srgbClr val="0058AB">
                <a:alpha val="100000"/>
              </a:srgbClr>
            </a:solidFill>
          </p:spPr>
          <p:txBody>
            <a:bodyPr/>
            <a:lstStyle/>
            <a:p/>
          </p:txBody>
        </p:sp>
        <p:sp>
          <p:nvSpPr>
            <p:cNvPr id="53" name="rc53"/>
            <p:cNvSpPr/>
            <p:nvPr/>
          </p:nvSpPr>
          <p:spPr>
            <a:xfrm>
              <a:off x="4333501" y="2194713"/>
              <a:ext cx="208697" cy="2798059"/>
            </a:xfrm>
            <a:prstGeom prst="rect">
              <a:avLst/>
            </a:prstGeom>
            <a:solidFill>
              <a:srgbClr val="0058AB">
                <a:alpha val="100000"/>
              </a:srgbClr>
            </a:solidFill>
          </p:spPr>
          <p:txBody>
            <a:bodyPr/>
            <a:lstStyle/>
            <a:p/>
          </p:txBody>
        </p:sp>
        <p:sp>
          <p:nvSpPr>
            <p:cNvPr id="54" name="rc54"/>
            <p:cNvSpPr/>
            <p:nvPr/>
          </p:nvSpPr>
          <p:spPr>
            <a:xfrm>
              <a:off x="4565387" y="1966995"/>
              <a:ext cx="208697" cy="3025777"/>
            </a:xfrm>
            <a:prstGeom prst="rect">
              <a:avLst/>
            </a:prstGeom>
            <a:solidFill>
              <a:srgbClr val="0058AB">
                <a:alpha val="100000"/>
              </a:srgbClr>
            </a:solidFill>
          </p:spPr>
          <p:txBody>
            <a:bodyPr/>
            <a:lstStyle/>
            <a:p/>
          </p:txBody>
        </p:sp>
        <p:sp>
          <p:nvSpPr>
            <p:cNvPr id="55" name="rc55"/>
            <p:cNvSpPr/>
            <p:nvPr/>
          </p:nvSpPr>
          <p:spPr>
            <a:xfrm>
              <a:off x="4797273" y="1959324"/>
              <a:ext cx="208697" cy="3033448"/>
            </a:xfrm>
            <a:prstGeom prst="rect">
              <a:avLst/>
            </a:prstGeom>
            <a:solidFill>
              <a:srgbClr val="0058AB">
                <a:alpha val="100000"/>
              </a:srgbClr>
            </a:solidFill>
          </p:spPr>
          <p:txBody>
            <a:bodyPr/>
            <a:lstStyle/>
            <a:p/>
          </p:txBody>
        </p:sp>
        <p:sp>
          <p:nvSpPr>
            <p:cNvPr id="56" name="rc56"/>
            <p:cNvSpPr/>
            <p:nvPr/>
          </p:nvSpPr>
          <p:spPr>
            <a:xfrm>
              <a:off x="5029159" y="2042583"/>
              <a:ext cx="208697" cy="2950189"/>
            </a:xfrm>
            <a:prstGeom prst="rect">
              <a:avLst/>
            </a:prstGeom>
            <a:solidFill>
              <a:srgbClr val="0058AB">
                <a:alpha val="100000"/>
              </a:srgbClr>
            </a:solidFill>
          </p:spPr>
          <p:txBody>
            <a:bodyPr/>
            <a:lstStyle/>
            <a:p/>
          </p:txBody>
        </p:sp>
        <p:sp>
          <p:nvSpPr>
            <p:cNvPr id="57" name="rc57"/>
            <p:cNvSpPr/>
            <p:nvPr/>
          </p:nvSpPr>
          <p:spPr>
            <a:xfrm>
              <a:off x="5261045" y="2707220"/>
              <a:ext cx="208697" cy="2285553"/>
            </a:xfrm>
            <a:prstGeom prst="rect">
              <a:avLst/>
            </a:prstGeom>
            <a:solidFill>
              <a:srgbClr val="0058AB">
                <a:alpha val="100000"/>
              </a:srgbClr>
            </a:solidFill>
          </p:spPr>
          <p:txBody>
            <a:bodyPr/>
            <a:lstStyle/>
            <a:p/>
          </p:txBody>
        </p:sp>
        <p:sp>
          <p:nvSpPr>
            <p:cNvPr id="58" name="rc58"/>
            <p:cNvSpPr/>
            <p:nvPr/>
          </p:nvSpPr>
          <p:spPr>
            <a:xfrm>
              <a:off x="5492931" y="2882392"/>
              <a:ext cx="208697" cy="2110380"/>
            </a:xfrm>
            <a:prstGeom prst="rect">
              <a:avLst/>
            </a:prstGeom>
            <a:solidFill>
              <a:srgbClr val="0058AB">
                <a:alpha val="100000"/>
              </a:srgbClr>
            </a:solidFill>
          </p:spPr>
          <p:txBody>
            <a:bodyPr/>
            <a:lstStyle/>
            <a:p/>
          </p:txBody>
        </p:sp>
        <p:sp>
          <p:nvSpPr>
            <p:cNvPr id="59" name="rc59"/>
            <p:cNvSpPr/>
            <p:nvPr/>
          </p:nvSpPr>
          <p:spPr>
            <a:xfrm>
              <a:off x="5724817" y="3061516"/>
              <a:ext cx="208697" cy="1931256"/>
            </a:xfrm>
            <a:prstGeom prst="rect">
              <a:avLst/>
            </a:prstGeom>
            <a:solidFill>
              <a:srgbClr val="0058AB">
                <a:alpha val="100000"/>
              </a:srgbClr>
            </a:solidFill>
          </p:spPr>
          <p:txBody>
            <a:bodyPr/>
            <a:lstStyle/>
            <a:p/>
          </p:txBody>
        </p:sp>
        <p:sp>
          <p:nvSpPr>
            <p:cNvPr id="60" name="rc60"/>
            <p:cNvSpPr/>
            <p:nvPr/>
          </p:nvSpPr>
          <p:spPr>
            <a:xfrm>
              <a:off x="5956703" y="3192242"/>
              <a:ext cx="208697" cy="1800531"/>
            </a:xfrm>
            <a:prstGeom prst="rect">
              <a:avLst/>
            </a:prstGeom>
            <a:solidFill>
              <a:srgbClr val="0058AB">
                <a:alpha val="100000"/>
              </a:srgbClr>
            </a:solidFill>
          </p:spPr>
          <p:txBody>
            <a:bodyPr/>
            <a:lstStyle/>
            <a:p/>
          </p:txBody>
        </p:sp>
        <p:sp>
          <p:nvSpPr>
            <p:cNvPr id="61" name="rc61"/>
            <p:cNvSpPr/>
            <p:nvPr/>
          </p:nvSpPr>
          <p:spPr>
            <a:xfrm>
              <a:off x="6188589" y="2976533"/>
              <a:ext cx="208697" cy="2016239"/>
            </a:xfrm>
            <a:prstGeom prst="rect">
              <a:avLst/>
            </a:prstGeom>
            <a:solidFill>
              <a:srgbClr val="0058AB">
                <a:alpha val="100000"/>
              </a:srgbClr>
            </a:solidFill>
          </p:spPr>
          <p:txBody>
            <a:bodyPr/>
            <a:lstStyle/>
            <a:p/>
          </p:txBody>
        </p:sp>
        <p:sp>
          <p:nvSpPr>
            <p:cNvPr id="62" name="rc62"/>
            <p:cNvSpPr/>
            <p:nvPr/>
          </p:nvSpPr>
          <p:spPr>
            <a:xfrm>
              <a:off x="6420475" y="2389493"/>
              <a:ext cx="208697" cy="2603279"/>
            </a:xfrm>
            <a:prstGeom prst="rect">
              <a:avLst/>
            </a:prstGeom>
            <a:solidFill>
              <a:srgbClr val="0058AB">
                <a:alpha val="100000"/>
              </a:srgbClr>
            </a:solidFill>
          </p:spPr>
          <p:txBody>
            <a:bodyPr/>
            <a:lstStyle/>
            <a:p/>
          </p:txBody>
        </p:sp>
        <p:sp>
          <p:nvSpPr>
            <p:cNvPr id="63" name="rc63"/>
            <p:cNvSpPr/>
            <p:nvPr/>
          </p:nvSpPr>
          <p:spPr>
            <a:xfrm>
              <a:off x="6652361" y="2691820"/>
              <a:ext cx="208697" cy="2300953"/>
            </a:xfrm>
            <a:prstGeom prst="rect">
              <a:avLst/>
            </a:prstGeom>
            <a:solidFill>
              <a:srgbClr val="0058AB">
                <a:alpha val="100000"/>
              </a:srgbClr>
            </a:solidFill>
          </p:spPr>
          <p:txBody>
            <a:bodyPr/>
            <a:lstStyle/>
            <a:p/>
          </p:txBody>
        </p:sp>
        <p:sp>
          <p:nvSpPr>
            <p:cNvPr id="64" name="rc64"/>
            <p:cNvSpPr/>
            <p:nvPr/>
          </p:nvSpPr>
          <p:spPr>
            <a:xfrm>
              <a:off x="6884247" y="3039723"/>
              <a:ext cx="208697" cy="1953050"/>
            </a:xfrm>
            <a:prstGeom prst="rect">
              <a:avLst/>
            </a:prstGeom>
            <a:solidFill>
              <a:srgbClr val="0058AB">
                <a:alpha val="100000"/>
              </a:srgbClr>
            </a:solidFill>
          </p:spPr>
          <p:txBody>
            <a:bodyPr/>
            <a:lstStyle/>
            <a:p/>
          </p:txBody>
        </p:sp>
        <p:sp>
          <p:nvSpPr>
            <p:cNvPr id="65" name="rc65"/>
            <p:cNvSpPr/>
            <p:nvPr/>
          </p:nvSpPr>
          <p:spPr>
            <a:xfrm>
              <a:off x="7116133" y="3092162"/>
              <a:ext cx="208697" cy="1900611"/>
            </a:xfrm>
            <a:prstGeom prst="rect">
              <a:avLst/>
            </a:prstGeom>
            <a:solidFill>
              <a:srgbClr val="0058AB">
                <a:alpha val="100000"/>
              </a:srgbClr>
            </a:solidFill>
          </p:spPr>
          <p:txBody>
            <a:bodyPr/>
            <a:lstStyle/>
            <a:p/>
          </p:txBody>
        </p:sp>
        <p:sp>
          <p:nvSpPr>
            <p:cNvPr id="66" name="rc66"/>
            <p:cNvSpPr/>
            <p:nvPr/>
          </p:nvSpPr>
          <p:spPr>
            <a:xfrm>
              <a:off x="7348019" y="3035090"/>
              <a:ext cx="208697" cy="1957683"/>
            </a:xfrm>
            <a:prstGeom prst="rect">
              <a:avLst/>
            </a:prstGeom>
            <a:solidFill>
              <a:srgbClr val="0058AB">
                <a:alpha val="100000"/>
              </a:srgbClr>
            </a:solidFill>
          </p:spPr>
          <p:txBody>
            <a:bodyPr/>
            <a:lstStyle/>
            <a:p/>
          </p:txBody>
        </p:sp>
        <p:sp>
          <p:nvSpPr>
            <p:cNvPr id="67" name="rc67"/>
            <p:cNvSpPr/>
            <p:nvPr/>
          </p:nvSpPr>
          <p:spPr>
            <a:xfrm>
              <a:off x="8507449" y="4092507"/>
              <a:ext cx="208697" cy="900265"/>
            </a:xfrm>
            <a:prstGeom prst="rect">
              <a:avLst/>
            </a:prstGeom>
            <a:solidFill>
              <a:srgbClr val="69DBFF">
                <a:alpha val="100000"/>
              </a:srgbClr>
            </a:solidFill>
          </p:spPr>
          <p:txBody>
            <a:bodyPr/>
            <a:lstStyle/>
            <a:p/>
          </p:txBody>
        </p:sp>
        <p:sp>
          <p:nvSpPr>
            <p:cNvPr id="68" name="pl68"/>
            <p:cNvSpPr/>
            <p:nvPr/>
          </p:nvSpPr>
          <p:spPr>
            <a:xfrm>
              <a:off x="6292938" y="3192242"/>
              <a:ext cx="2318860" cy="900265"/>
            </a:xfrm>
            <a:custGeom>
              <a:avLst/>
              <a:pathLst>
                <a:path w="2318860" h="900265">
                  <a:moveTo>
                    <a:pt x="0" y="0"/>
                  </a:moveTo>
                  <a:lnTo>
                    <a:pt x="231886" y="90026"/>
                  </a:lnTo>
                  <a:lnTo>
                    <a:pt x="463772" y="180053"/>
                  </a:lnTo>
                  <a:lnTo>
                    <a:pt x="695658" y="270079"/>
                  </a:lnTo>
                  <a:lnTo>
                    <a:pt x="927544" y="360106"/>
                  </a:lnTo>
                  <a:lnTo>
                    <a:pt x="1159430" y="450132"/>
                  </a:lnTo>
                  <a:lnTo>
                    <a:pt x="1391316" y="540159"/>
                  </a:lnTo>
                  <a:lnTo>
                    <a:pt x="1623202" y="630185"/>
                  </a:lnTo>
                  <a:lnTo>
                    <a:pt x="1855088" y="720212"/>
                  </a:lnTo>
                  <a:lnTo>
                    <a:pt x="2086974" y="810238"/>
                  </a:lnTo>
                  <a:lnTo>
                    <a:pt x="2318860" y="900265"/>
                  </a:lnTo>
                </a:path>
              </a:pathLst>
            </a:custGeom>
            <a:ln w="20325" cap="flat">
              <a:solidFill>
                <a:srgbClr val="000000">
                  <a:alpha val="100000"/>
                </a:srgbClr>
              </a:solidFill>
              <a:prstDash val="solid"/>
              <a:round/>
            </a:ln>
          </p:spPr>
          <p:txBody>
            <a:bodyPr/>
            <a:lstStyle/>
            <a:p/>
          </p:txBody>
        </p:sp>
        <p:sp>
          <p:nvSpPr>
            <p:cNvPr id="69" name="pt69"/>
            <p:cNvSpPr/>
            <p:nvPr/>
          </p:nvSpPr>
          <p:spPr>
            <a:xfrm>
              <a:off x="6261336" y="316064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93222" y="325066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725108" y="334069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56994" y="343072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88880" y="352074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420766" y="361077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52652" y="370080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84538" y="379082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16425" y="388085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48311" y="397087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80197" y="406090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4771131" y="1660221"/>
              <a:ext cx="7247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a:t>
              </a:r>
            </a:p>
          </p:txBody>
        </p:sp>
        <p:sp>
          <p:nvSpPr>
            <p:cNvPr id="81" name="tx81"/>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2" name="tx82"/>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3" name="tx83"/>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4" name="tx84"/>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5" name="tx85"/>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 name="tx86"/>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7" name="tx87"/>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8" name="tx88"/>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9" name="tx89"/>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90" name="tx90"/>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1" name="tx91"/>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2" name="tx92"/>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3" name="tx93"/>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4" name="tx94"/>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5" name="tx95"/>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6" name="tx96"/>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8" name="tx98"/>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9" name="tx99"/>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00" name="tx100"/>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1" name="tx101"/>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2" name="tx102"/>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3" name="tx103"/>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4" name="tx104"/>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5" name="tx105"/>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6" name="tx106"/>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7" name="tx107"/>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8" name="tx108"/>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9" name="tx109"/>
            <p:cNvSpPr/>
            <p:nvPr/>
          </p:nvSpPr>
          <p:spPr>
            <a:xfrm>
              <a:off x="508182" y="4246391"/>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10" name="tx110"/>
            <p:cNvSpPr/>
            <p:nvPr/>
          </p:nvSpPr>
          <p:spPr>
            <a:xfrm>
              <a:off x="508182" y="3550026"/>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11" name="tx111"/>
            <p:cNvSpPr/>
            <p:nvPr/>
          </p:nvSpPr>
          <p:spPr>
            <a:xfrm>
              <a:off x="508182" y="2853662"/>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3,000,000</a:t>
              </a:r>
            </a:p>
          </p:txBody>
        </p:sp>
        <p:sp>
          <p:nvSpPr>
            <p:cNvPr id="112" name="tx112"/>
            <p:cNvSpPr/>
            <p:nvPr/>
          </p:nvSpPr>
          <p:spPr>
            <a:xfrm>
              <a:off x="508182" y="2157297"/>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4,000,000</a:t>
              </a:r>
            </a:p>
          </p:txBody>
        </p:sp>
        <p:sp>
          <p:nvSpPr>
            <p:cNvPr id="113" name="tx113"/>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4" name="rc114"/>
            <p:cNvSpPr/>
            <p:nvPr/>
          </p:nvSpPr>
          <p:spPr>
            <a:xfrm>
              <a:off x="2573396" y="5900012"/>
              <a:ext cx="201456" cy="201456"/>
            </a:xfrm>
            <a:prstGeom prst="rect">
              <a:avLst/>
            </a:prstGeom>
            <a:solidFill>
              <a:srgbClr val="0058AB">
                <a:alpha val="100000"/>
              </a:srgbClr>
            </a:solidFill>
          </p:spPr>
          <p:txBody>
            <a:bodyPr/>
            <a:lstStyle/>
            <a:p/>
          </p:txBody>
        </p:sp>
        <p:sp>
          <p:nvSpPr>
            <p:cNvPr id="115" name="rc115"/>
            <p:cNvSpPr/>
            <p:nvPr/>
          </p:nvSpPr>
          <p:spPr>
            <a:xfrm>
              <a:off x="3475641" y="5900012"/>
              <a:ext cx="201456" cy="201456"/>
            </a:xfrm>
            <a:prstGeom prst="rect">
              <a:avLst/>
            </a:prstGeom>
            <a:solidFill>
              <a:srgbClr val="69DBFF">
                <a:alpha val="100000"/>
              </a:srgbClr>
            </a:solidFill>
          </p:spPr>
          <p:txBody>
            <a:bodyPr/>
            <a:lstStyle/>
            <a:p/>
          </p:txBody>
        </p:sp>
        <p:sp>
          <p:nvSpPr>
            <p:cNvPr id="116" name="tx116"/>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7" name="tx117"/>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8" name="pl118"/>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9" name="pt119"/>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20" name="tx120"/>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1" name="tx121"/>
            <p:cNvSpPr/>
            <p:nvPr/>
          </p:nvSpPr>
          <p:spPr>
            <a:xfrm>
              <a:off x="1889628" y="1368037"/>
              <a:ext cx="648775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Western Africa</a:t>
              </a:r>
            </a:p>
          </p:txBody>
        </p:sp>
        <p:sp>
          <p:nvSpPr>
            <p:cNvPr id="122" name="tx122"/>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3" name="tx12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5" name="tx125"/>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45% higher than the annual milestone to reach the target.</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45% above the annual IA2030 milestone,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96337" y="4584803"/>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 name="rc5"/>
            <p:cNvSpPr/>
            <p:nvPr/>
          </p:nvSpPr>
          <p:spPr>
            <a:xfrm>
              <a:off x="2159270" y="4584803"/>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 name="rc6"/>
            <p:cNvSpPr/>
            <p:nvPr/>
          </p:nvSpPr>
          <p:spPr>
            <a:xfrm>
              <a:off x="2422203" y="4584803"/>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 name="rc7"/>
            <p:cNvSpPr/>
            <p:nvPr/>
          </p:nvSpPr>
          <p:spPr>
            <a:xfrm>
              <a:off x="2685136" y="4584803"/>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 name="rc8"/>
            <p:cNvSpPr/>
            <p:nvPr/>
          </p:nvSpPr>
          <p:spPr>
            <a:xfrm>
              <a:off x="2948069" y="4584803"/>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3211002" y="4584803"/>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 name="rc10"/>
            <p:cNvSpPr/>
            <p:nvPr/>
          </p:nvSpPr>
          <p:spPr>
            <a:xfrm>
              <a:off x="3473935" y="4584803"/>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 name="rc11"/>
            <p:cNvSpPr/>
            <p:nvPr/>
          </p:nvSpPr>
          <p:spPr>
            <a:xfrm>
              <a:off x="3736869" y="4584803"/>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999802" y="4584803"/>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4262735" y="4584803"/>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 name="rc14"/>
            <p:cNvSpPr/>
            <p:nvPr/>
          </p:nvSpPr>
          <p:spPr>
            <a:xfrm>
              <a:off x="4525668" y="4584803"/>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 name="rc15"/>
            <p:cNvSpPr/>
            <p:nvPr/>
          </p:nvSpPr>
          <p:spPr>
            <a:xfrm>
              <a:off x="4788601" y="4584803"/>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 name="rc16"/>
            <p:cNvSpPr/>
            <p:nvPr/>
          </p:nvSpPr>
          <p:spPr>
            <a:xfrm>
              <a:off x="5051534" y="4584803"/>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 name="rc17"/>
            <p:cNvSpPr/>
            <p:nvPr/>
          </p:nvSpPr>
          <p:spPr>
            <a:xfrm>
              <a:off x="5314467" y="4584803"/>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 name="rc18"/>
            <p:cNvSpPr/>
            <p:nvPr/>
          </p:nvSpPr>
          <p:spPr>
            <a:xfrm>
              <a:off x="5577400" y="4584803"/>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 name="rc19"/>
            <p:cNvSpPr/>
            <p:nvPr/>
          </p:nvSpPr>
          <p:spPr>
            <a:xfrm>
              <a:off x="5840333" y="4584803"/>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 name="rc20"/>
            <p:cNvSpPr/>
            <p:nvPr/>
          </p:nvSpPr>
          <p:spPr>
            <a:xfrm>
              <a:off x="6103266" y="4584803"/>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 name="rc21"/>
            <p:cNvSpPr/>
            <p:nvPr/>
          </p:nvSpPr>
          <p:spPr>
            <a:xfrm>
              <a:off x="6366200" y="4584803"/>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 name="rc22"/>
            <p:cNvSpPr/>
            <p:nvPr/>
          </p:nvSpPr>
          <p:spPr>
            <a:xfrm>
              <a:off x="6629133" y="4584803"/>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 name="rc23"/>
            <p:cNvSpPr/>
            <p:nvPr/>
          </p:nvSpPr>
          <p:spPr>
            <a:xfrm>
              <a:off x="6892066" y="4584803"/>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 name="rc24"/>
            <p:cNvSpPr/>
            <p:nvPr/>
          </p:nvSpPr>
          <p:spPr>
            <a:xfrm>
              <a:off x="7154999" y="4584803"/>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7417932" y="4584803"/>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 name="rc26"/>
            <p:cNvSpPr/>
            <p:nvPr/>
          </p:nvSpPr>
          <p:spPr>
            <a:xfrm>
              <a:off x="7680865" y="4584803"/>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7943798" y="4584803"/>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 name="rc28"/>
            <p:cNvSpPr/>
            <p:nvPr/>
          </p:nvSpPr>
          <p:spPr>
            <a:xfrm>
              <a:off x="8206731" y="4584803"/>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 name="rc29"/>
            <p:cNvSpPr/>
            <p:nvPr/>
          </p:nvSpPr>
          <p:spPr>
            <a:xfrm>
              <a:off x="8469664" y="4584803"/>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 name="rc30"/>
            <p:cNvSpPr/>
            <p:nvPr/>
          </p:nvSpPr>
          <p:spPr>
            <a:xfrm>
              <a:off x="1896337" y="1506261"/>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2159270" y="1506261"/>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 name="rc32"/>
            <p:cNvSpPr/>
            <p:nvPr/>
          </p:nvSpPr>
          <p:spPr>
            <a:xfrm>
              <a:off x="2422203" y="1506261"/>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2685136" y="150626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948069" y="150626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3211002" y="1506261"/>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3473935" y="1506261"/>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736869" y="1506261"/>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999802"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4262735"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525668"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788601"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5051534" y="1506261"/>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5314467" y="1506261"/>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577400"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840333"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6103266"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366200"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629133"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92066"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54999"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17932"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680865"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7943798"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206731"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469664"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1896337" y="2625731"/>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2159270" y="2625731"/>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2422203" y="262573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2685136" y="262573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948069" y="2625731"/>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3211002" y="2625731"/>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3473935" y="2625731"/>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736869" y="2625731"/>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999802" y="2625731"/>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4262735" y="2625731"/>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525668" y="2625731"/>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788601" y="2625731"/>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5051534" y="2625731"/>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5314467" y="262573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577400" y="2625731"/>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840333" y="2625731"/>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103266" y="2625731"/>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366200" y="2625731"/>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629133" y="2625731"/>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92066" y="2625731"/>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54999" y="262573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17932" y="262573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680865" y="262573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7943798" y="262573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206731" y="262573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469664" y="262573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1896337" y="4025068"/>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3" name="rc83"/>
            <p:cNvSpPr/>
            <p:nvPr/>
          </p:nvSpPr>
          <p:spPr>
            <a:xfrm>
              <a:off x="2159270" y="4025068"/>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4" name="rc84"/>
            <p:cNvSpPr/>
            <p:nvPr/>
          </p:nvSpPr>
          <p:spPr>
            <a:xfrm>
              <a:off x="2422203" y="4025068"/>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5" name="rc85"/>
            <p:cNvSpPr/>
            <p:nvPr/>
          </p:nvSpPr>
          <p:spPr>
            <a:xfrm>
              <a:off x="2685136" y="4025068"/>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6" name="rc86"/>
            <p:cNvSpPr/>
            <p:nvPr/>
          </p:nvSpPr>
          <p:spPr>
            <a:xfrm>
              <a:off x="2948069" y="4025068"/>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7" name="rc87"/>
            <p:cNvSpPr/>
            <p:nvPr/>
          </p:nvSpPr>
          <p:spPr>
            <a:xfrm>
              <a:off x="3211002" y="4025068"/>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8" name="rc88"/>
            <p:cNvSpPr/>
            <p:nvPr/>
          </p:nvSpPr>
          <p:spPr>
            <a:xfrm>
              <a:off x="3473935" y="4025068"/>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736869" y="4025068"/>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3999802" y="4025068"/>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1" name="rc91"/>
            <p:cNvSpPr/>
            <p:nvPr/>
          </p:nvSpPr>
          <p:spPr>
            <a:xfrm>
              <a:off x="4262735" y="4025068"/>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525668" y="4025068"/>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3" name="rc93"/>
            <p:cNvSpPr/>
            <p:nvPr/>
          </p:nvSpPr>
          <p:spPr>
            <a:xfrm>
              <a:off x="4788601" y="4025068"/>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4" name="rc94"/>
            <p:cNvSpPr/>
            <p:nvPr/>
          </p:nvSpPr>
          <p:spPr>
            <a:xfrm>
              <a:off x="5051534" y="4025068"/>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5314467" y="4025068"/>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6" name="rc96"/>
            <p:cNvSpPr/>
            <p:nvPr/>
          </p:nvSpPr>
          <p:spPr>
            <a:xfrm>
              <a:off x="5577400" y="4025068"/>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5840333" y="4025068"/>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6103266" y="4025068"/>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366200" y="4025068"/>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6629133" y="4025068"/>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1" name="rc101"/>
            <p:cNvSpPr/>
            <p:nvPr/>
          </p:nvSpPr>
          <p:spPr>
            <a:xfrm>
              <a:off x="6892066" y="4025068"/>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54999" y="4025068"/>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7417932" y="4025068"/>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7680865" y="4025068"/>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7943798" y="4025068"/>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6" name="rc106"/>
            <p:cNvSpPr/>
            <p:nvPr/>
          </p:nvSpPr>
          <p:spPr>
            <a:xfrm>
              <a:off x="8206731" y="4025068"/>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7" name="rc107"/>
            <p:cNvSpPr/>
            <p:nvPr/>
          </p:nvSpPr>
          <p:spPr>
            <a:xfrm>
              <a:off x="8469664" y="4025068"/>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8" name="rc108"/>
            <p:cNvSpPr/>
            <p:nvPr/>
          </p:nvSpPr>
          <p:spPr>
            <a:xfrm>
              <a:off x="1896337" y="4304935"/>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9" name="rc109"/>
            <p:cNvSpPr/>
            <p:nvPr/>
          </p:nvSpPr>
          <p:spPr>
            <a:xfrm>
              <a:off x="2159270" y="4304935"/>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0" name="rc110"/>
            <p:cNvSpPr/>
            <p:nvPr/>
          </p:nvSpPr>
          <p:spPr>
            <a:xfrm>
              <a:off x="2422203" y="4304935"/>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1" name="rc111"/>
            <p:cNvSpPr/>
            <p:nvPr/>
          </p:nvSpPr>
          <p:spPr>
            <a:xfrm>
              <a:off x="2685136" y="4304935"/>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2948069" y="4304935"/>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3211002" y="4304935"/>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3473935" y="4304935"/>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736869" y="4304935"/>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3999802" y="4304935"/>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4262735" y="4304935"/>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525668" y="4304935"/>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788601" y="4304935"/>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051534" y="4304935"/>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314467" y="4304935"/>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577400" y="4304935"/>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5840333" y="4304935"/>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03266" y="4304935"/>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366200" y="4304935"/>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629133" y="4304935"/>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6892066" y="4304935"/>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7154999" y="4304935"/>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9" name="rc129"/>
            <p:cNvSpPr/>
            <p:nvPr/>
          </p:nvSpPr>
          <p:spPr>
            <a:xfrm>
              <a:off x="7417932" y="4304935"/>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0" name="rc130"/>
            <p:cNvSpPr/>
            <p:nvPr/>
          </p:nvSpPr>
          <p:spPr>
            <a:xfrm>
              <a:off x="7680865" y="4304935"/>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1" name="rc131"/>
            <p:cNvSpPr/>
            <p:nvPr/>
          </p:nvSpPr>
          <p:spPr>
            <a:xfrm>
              <a:off x="7943798" y="4304935"/>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2" name="rc132"/>
            <p:cNvSpPr/>
            <p:nvPr/>
          </p:nvSpPr>
          <p:spPr>
            <a:xfrm>
              <a:off x="8206731" y="4304935"/>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3" name="rc133"/>
            <p:cNvSpPr/>
            <p:nvPr/>
          </p:nvSpPr>
          <p:spPr>
            <a:xfrm>
              <a:off x="8469664" y="4304935"/>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4" name="rc134"/>
            <p:cNvSpPr/>
            <p:nvPr/>
          </p:nvSpPr>
          <p:spPr>
            <a:xfrm>
              <a:off x="1896337" y="122639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5" name="rc135"/>
            <p:cNvSpPr/>
            <p:nvPr/>
          </p:nvSpPr>
          <p:spPr>
            <a:xfrm>
              <a:off x="2159270" y="1226394"/>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2422203" y="1226394"/>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2685136" y="1226394"/>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2948069" y="122639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3211002" y="122639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0" name="rc140"/>
            <p:cNvSpPr/>
            <p:nvPr/>
          </p:nvSpPr>
          <p:spPr>
            <a:xfrm>
              <a:off x="3473935" y="1226394"/>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1" name="rc141"/>
            <p:cNvSpPr/>
            <p:nvPr/>
          </p:nvSpPr>
          <p:spPr>
            <a:xfrm>
              <a:off x="3736869" y="122639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3999802" y="122639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4262735" y="122639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4525668" y="122639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4788601" y="122639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5051534" y="1226394"/>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7" name="rc147"/>
            <p:cNvSpPr/>
            <p:nvPr/>
          </p:nvSpPr>
          <p:spPr>
            <a:xfrm>
              <a:off x="5314467" y="122639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5577400" y="122639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40333" y="122639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03266" y="122639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6366200" y="122639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29133" y="122639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92066" y="122639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54999" y="122639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7417932" y="122639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80865" y="122639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43798" y="122639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06731" y="122639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9664" y="122639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1896337" y="5144538"/>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1" name="rc161"/>
            <p:cNvSpPr/>
            <p:nvPr/>
          </p:nvSpPr>
          <p:spPr>
            <a:xfrm>
              <a:off x="2159270" y="5144538"/>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2" name="rc162"/>
            <p:cNvSpPr/>
            <p:nvPr/>
          </p:nvSpPr>
          <p:spPr>
            <a:xfrm>
              <a:off x="2422203" y="5144538"/>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3" name="rc163"/>
            <p:cNvSpPr/>
            <p:nvPr/>
          </p:nvSpPr>
          <p:spPr>
            <a:xfrm>
              <a:off x="2685136" y="5144538"/>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2948069" y="5144538"/>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5" name="rc165"/>
            <p:cNvSpPr/>
            <p:nvPr/>
          </p:nvSpPr>
          <p:spPr>
            <a:xfrm>
              <a:off x="3211002" y="5144538"/>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6" name="rc166"/>
            <p:cNvSpPr/>
            <p:nvPr/>
          </p:nvSpPr>
          <p:spPr>
            <a:xfrm>
              <a:off x="3473935" y="5144538"/>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7" name="rc167"/>
            <p:cNvSpPr/>
            <p:nvPr/>
          </p:nvSpPr>
          <p:spPr>
            <a:xfrm>
              <a:off x="3736869" y="5144538"/>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8" name="rc168"/>
            <p:cNvSpPr/>
            <p:nvPr/>
          </p:nvSpPr>
          <p:spPr>
            <a:xfrm>
              <a:off x="3999802" y="5144538"/>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9" name="rc169"/>
            <p:cNvSpPr/>
            <p:nvPr/>
          </p:nvSpPr>
          <p:spPr>
            <a:xfrm>
              <a:off x="4262735" y="5144538"/>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0" name="rc170"/>
            <p:cNvSpPr/>
            <p:nvPr/>
          </p:nvSpPr>
          <p:spPr>
            <a:xfrm>
              <a:off x="4525668" y="5144538"/>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1" name="rc171"/>
            <p:cNvSpPr/>
            <p:nvPr/>
          </p:nvSpPr>
          <p:spPr>
            <a:xfrm>
              <a:off x="4788601" y="5144538"/>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2" name="rc172"/>
            <p:cNvSpPr/>
            <p:nvPr/>
          </p:nvSpPr>
          <p:spPr>
            <a:xfrm>
              <a:off x="5051534" y="5144538"/>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3" name="rc173"/>
            <p:cNvSpPr/>
            <p:nvPr/>
          </p:nvSpPr>
          <p:spPr>
            <a:xfrm>
              <a:off x="5314467" y="5144538"/>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4" name="rc174"/>
            <p:cNvSpPr/>
            <p:nvPr/>
          </p:nvSpPr>
          <p:spPr>
            <a:xfrm>
              <a:off x="5577400" y="5144538"/>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5" name="rc175"/>
            <p:cNvSpPr/>
            <p:nvPr/>
          </p:nvSpPr>
          <p:spPr>
            <a:xfrm>
              <a:off x="5840333" y="5144538"/>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6" name="rc176"/>
            <p:cNvSpPr/>
            <p:nvPr/>
          </p:nvSpPr>
          <p:spPr>
            <a:xfrm>
              <a:off x="6103266" y="5144538"/>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7" name="rc177"/>
            <p:cNvSpPr/>
            <p:nvPr/>
          </p:nvSpPr>
          <p:spPr>
            <a:xfrm>
              <a:off x="6366200" y="5144538"/>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8" name="rc178"/>
            <p:cNvSpPr/>
            <p:nvPr/>
          </p:nvSpPr>
          <p:spPr>
            <a:xfrm>
              <a:off x="6629133" y="5144538"/>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9" name="rc179"/>
            <p:cNvSpPr/>
            <p:nvPr/>
          </p:nvSpPr>
          <p:spPr>
            <a:xfrm>
              <a:off x="6892066" y="5144538"/>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0" name="rc180"/>
            <p:cNvSpPr/>
            <p:nvPr/>
          </p:nvSpPr>
          <p:spPr>
            <a:xfrm>
              <a:off x="7154999" y="5144538"/>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1" name="rc181"/>
            <p:cNvSpPr/>
            <p:nvPr/>
          </p:nvSpPr>
          <p:spPr>
            <a:xfrm>
              <a:off x="7417932" y="5144538"/>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2" name="rc182"/>
            <p:cNvSpPr/>
            <p:nvPr/>
          </p:nvSpPr>
          <p:spPr>
            <a:xfrm>
              <a:off x="7680865" y="5144538"/>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3" name="rc183"/>
            <p:cNvSpPr/>
            <p:nvPr/>
          </p:nvSpPr>
          <p:spPr>
            <a:xfrm>
              <a:off x="7943798" y="5144538"/>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4" name="rc184"/>
            <p:cNvSpPr/>
            <p:nvPr/>
          </p:nvSpPr>
          <p:spPr>
            <a:xfrm>
              <a:off x="8206731" y="5144538"/>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5" name="rc185"/>
            <p:cNvSpPr/>
            <p:nvPr/>
          </p:nvSpPr>
          <p:spPr>
            <a:xfrm>
              <a:off x="8469664" y="5144538"/>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6" name="rc186"/>
            <p:cNvSpPr/>
            <p:nvPr/>
          </p:nvSpPr>
          <p:spPr>
            <a:xfrm>
              <a:off x="1896337" y="3465333"/>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7" name="rc187"/>
            <p:cNvSpPr/>
            <p:nvPr/>
          </p:nvSpPr>
          <p:spPr>
            <a:xfrm>
              <a:off x="2159270" y="3465333"/>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8" name="rc188"/>
            <p:cNvSpPr/>
            <p:nvPr/>
          </p:nvSpPr>
          <p:spPr>
            <a:xfrm>
              <a:off x="2422203" y="3465333"/>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9" name="rc189"/>
            <p:cNvSpPr/>
            <p:nvPr/>
          </p:nvSpPr>
          <p:spPr>
            <a:xfrm>
              <a:off x="2685136" y="3465333"/>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0" name="rc190"/>
            <p:cNvSpPr/>
            <p:nvPr/>
          </p:nvSpPr>
          <p:spPr>
            <a:xfrm>
              <a:off x="2948069" y="3465333"/>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1" name="rc191"/>
            <p:cNvSpPr/>
            <p:nvPr/>
          </p:nvSpPr>
          <p:spPr>
            <a:xfrm>
              <a:off x="3211002" y="3465333"/>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2" name="rc192"/>
            <p:cNvSpPr/>
            <p:nvPr/>
          </p:nvSpPr>
          <p:spPr>
            <a:xfrm>
              <a:off x="3473935" y="3465333"/>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3736869" y="3465333"/>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4" name="rc194"/>
            <p:cNvSpPr/>
            <p:nvPr/>
          </p:nvSpPr>
          <p:spPr>
            <a:xfrm>
              <a:off x="3999802" y="3465333"/>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5" name="rc195"/>
            <p:cNvSpPr/>
            <p:nvPr/>
          </p:nvSpPr>
          <p:spPr>
            <a:xfrm>
              <a:off x="4262735" y="3465333"/>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4525668" y="3465333"/>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7" name="rc197"/>
            <p:cNvSpPr/>
            <p:nvPr/>
          </p:nvSpPr>
          <p:spPr>
            <a:xfrm>
              <a:off x="4788601" y="3465333"/>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8" name="rc198"/>
            <p:cNvSpPr/>
            <p:nvPr/>
          </p:nvSpPr>
          <p:spPr>
            <a:xfrm>
              <a:off x="5051534" y="3465333"/>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5314467" y="3465333"/>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5577400" y="3465333"/>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1" name="rc201"/>
            <p:cNvSpPr/>
            <p:nvPr/>
          </p:nvSpPr>
          <p:spPr>
            <a:xfrm>
              <a:off x="5840333" y="3465333"/>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2" name="rc202"/>
            <p:cNvSpPr/>
            <p:nvPr/>
          </p:nvSpPr>
          <p:spPr>
            <a:xfrm>
              <a:off x="6103266" y="3465333"/>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6366200" y="3465333"/>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4" name="rc204"/>
            <p:cNvSpPr/>
            <p:nvPr/>
          </p:nvSpPr>
          <p:spPr>
            <a:xfrm>
              <a:off x="6629133" y="3465333"/>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6892066" y="3465333"/>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7154999" y="3465333"/>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7417932" y="3465333"/>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8" name="rc208"/>
            <p:cNvSpPr/>
            <p:nvPr/>
          </p:nvSpPr>
          <p:spPr>
            <a:xfrm>
              <a:off x="7680865" y="3465333"/>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9" name="rc209"/>
            <p:cNvSpPr/>
            <p:nvPr/>
          </p:nvSpPr>
          <p:spPr>
            <a:xfrm>
              <a:off x="7943798" y="3465333"/>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8206731" y="3465333"/>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1" name="rc211"/>
            <p:cNvSpPr/>
            <p:nvPr/>
          </p:nvSpPr>
          <p:spPr>
            <a:xfrm>
              <a:off x="8469664" y="3465333"/>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1896337" y="3185466"/>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3" name="rc213"/>
            <p:cNvSpPr/>
            <p:nvPr/>
          </p:nvSpPr>
          <p:spPr>
            <a:xfrm>
              <a:off x="2159270" y="3185466"/>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4" name="rc214"/>
            <p:cNvSpPr/>
            <p:nvPr/>
          </p:nvSpPr>
          <p:spPr>
            <a:xfrm>
              <a:off x="2422203" y="3185466"/>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5" name="rc215"/>
            <p:cNvSpPr/>
            <p:nvPr/>
          </p:nvSpPr>
          <p:spPr>
            <a:xfrm>
              <a:off x="2685136" y="3185466"/>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6" name="rc216"/>
            <p:cNvSpPr/>
            <p:nvPr/>
          </p:nvSpPr>
          <p:spPr>
            <a:xfrm>
              <a:off x="2948069" y="3185466"/>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7" name="rc217"/>
            <p:cNvSpPr/>
            <p:nvPr/>
          </p:nvSpPr>
          <p:spPr>
            <a:xfrm>
              <a:off x="3211002" y="3185466"/>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8" name="rc218"/>
            <p:cNvSpPr/>
            <p:nvPr/>
          </p:nvSpPr>
          <p:spPr>
            <a:xfrm>
              <a:off x="3473935" y="3185466"/>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9" name="rc219"/>
            <p:cNvSpPr/>
            <p:nvPr/>
          </p:nvSpPr>
          <p:spPr>
            <a:xfrm>
              <a:off x="3736869" y="3185466"/>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0" name="rc220"/>
            <p:cNvSpPr/>
            <p:nvPr/>
          </p:nvSpPr>
          <p:spPr>
            <a:xfrm>
              <a:off x="3999802" y="3185466"/>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1" name="rc221"/>
            <p:cNvSpPr/>
            <p:nvPr/>
          </p:nvSpPr>
          <p:spPr>
            <a:xfrm>
              <a:off x="4262735" y="3185466"/>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4525668" y="3185466"/>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3" name="rc223"/>
            <p:cNvSpPr/>
            <p:nvPr/>
          </p:nvSpPr>
          <p:spPr>
            <a:xfrm>
              <a:off x="4788601" y="3185466"/>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4" name="rc224"/>
            <p:cNvSpPr/>
            <p:nvPr/>
          </p:nvSpPr>
          <p:spPr>
            <a:xfrm>
              <a:off x="5051534" y="318546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5" name="rc225"/>
            <p:cNvSpPr/>
            <p:nvPr/>
          </p:nvSpPr>
          <p:spPr>
            <a:xfrm>
              <a:off x="5314467" y="318546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rc226"/>
            <p:cNvSpPr/>
            <p:nvPr/>
          </p:nvSpPr>
          <p:spPr>
            <a:xfrm>
              <a:off x="5577400" y="3185466"/>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7" name="rc227"/>
            <p:cNvSpPr/>
            <p:nvPr/>
          </p:nvSpPr>
          <p:spPr>
            <a:xfrm>
              <a:off x="5840333" y="3185466"/>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8" name="rc228"/>
            <p:cNvSpPr/>
            <p:nvPr/>
          </p:nvSpPr>
          <p:spPr>
            <a:xfrm>
              <a:off x="6103266" y="3185466"/>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9" name="rc229"/>
            <p:cNvSpPr/>
            <p:nvPr/>
          </p:nvSpPr>
          <p:spPr>
            <a:xfrm>
              <a:off x="6366200" y="3185466"/>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0" name="rc230"/>
            <p:cNvSpPr/>
            <p:nvPr/>
          </p:nvSpPr>
          <p:spPr>
            <a:xfrm>
              <a:off x="6629133" y="318546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1" name="rc231"/>
            <p:cNvSpPr/>
            <p:nvPr/>
          </p:nvSpPr>
          <p:spPr>
            <a:xfrm>
              <a:off x="6892066" y="3185466"/>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2" name="rc232"/>
            <p:cNvSpPr/>
            <p:nvPr/>
          </p:nvSpPr>
          <p:spPr>
            <a:xfrm>
              <a:off x="7154999" y="3185466"/>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3" name="rc233"/>
            <p:cNvSpPr/>
            <p:nvPr/>
          </p:nvSpPr>
          <p:spPr>
            <a:xfrm>
              <a:off x="7417932" y="3185466"/>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4" name="rc234"/>
            <p:cNvSpPr/>
            <p:nvPr/>
          </p:nvSpPr>
          <p:spPr>
            <a:xfrm>
              <a:off x="7680865" y="3185466"/>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5" name="rc235"/>
            <p:cNvSpPr/>
            <p:nvPr/>
          </p:nvSpPr>
          <p:spPr>
            <a:xfrm>
              <a:off x="7943798" y="318546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8206731" y="318546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7" name="rc237"/>
            <p:cNvSpPr/>
            <p:nvPr/>
          </p:nvSpPr>
          <p:spPr>
            <a:xfrm>
              <a:off x="8469664" y="318546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8" name="rc238"/>
            <p:cNvSpPr/>
            <p:nvPr/>
          </p:nvSpPr>
          <p:spPr>
            <a:xfrm>
              <a:off x="1896337" y="3745201"/>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9" name="rc239"/>
            <p:cNvSpPr/>
            <p:nvPr/>
          </p:nvSpPr>
          <p:spPr>
            <a:xfrm>
              <a:off x="2159270" y="3745201"/>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0" name="rc240"/>
            <p:cNvSpPr/>
            <p:nvPr/>
          </p:nvSpPr>
          <p:spPr>
            <a:xfrm>
              <a:off x="2422203" y="3745201"/>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1" name="rc241"/>
            <p:cNvSpPr/>
            <p:nvPr/>
          </p:nvSpPr>
          <p:spPr>
            <a:xfrm>
              <a:off x="2685136" y="3745201"/>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2" name="rc242"/>
            <p:cNvSpPr/>
            <p:nvPr/>
          </p:nvSpPr>
          <p:spPr>
            <a:xfrm>
              <a:off x="2948069" y="3745201"/>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3211002" y="3745201"/>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3473935" y="3745201"/>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5" name="rc245"/>
            <p:cNvSpPr/>
            <p:nvPr/>
          </p:nvSpPr>
          <p:spPr>
            <a:xfrm>
              <a:off x="3736869" y="3745201"/>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6" name="rc246"/>
            <p:cNvSpPr/>
            <p:nvPr/>
          </p:nvSpPr>
          <p:spPr>
            <a:xfrm>
              <a:off x="3999802" y="3745201"/>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7" name="rc247"/>
            <p:cNvSpPr/>
            <p:nvPr/>
          </p:nvSpPr>
          <p:spPr>
            <a:xfrm>
              <a:off x="4262735" y="374520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8" name="rc248"/>
            <p:cNvSpPr/>
            <p:nvPr/>
          </p:nvSpPr>
          <p:spPr>
            <a:xfrm>
              <a:off x="4525668" y="3745201"/>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9" name="rc249"/>
            <p:cNvSpPr/>
            <p:nvPr/>
          </p:nvSpPr>
          <p:spPr>
            <a:xfrm>
              <a:off x="4788601" y="3745201"/>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0" name="rc250"/>
            <p:cNvSpPr/>
            <p:nvPr/>
          </p:nvSpPr>
          <p:spPr>
            <a:xfrm>
              <a:off x="5051534" y="3745201"/>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1" name="rc251"/>
            <p:cNvSpPr/>
            <p:nvPr/>
          </p:nvSpPr>
          <p:spPr>
            <a:xfrm>
              <a:off x="5314467" y="3745201"/>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2" name="rc252"/>
            <p:cNvSpPr/>
            <p:nvPr/>
          </p:nvSpPr>
          <p:spPr>
            <a:xfrm>
              <a:off x="5577400" y="3745201"/>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3" name="rc253"/>
            <p:cNvSpPr/>
            <p:nvPr/>
          </p:nvSpPr>
          <p:spPr>
            <a:xfrm>
              <a:off x="5840333" y="3745201"/>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4" name="rc254"/>
            <p:cNvSpPr/>
            <p:nvPr/>
          </p:nvSpPr>
          <p:spPr>
            <a:xfrm>
              <a:off x="6103266" y="374520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5" name="rc255"/>
            <p:cNvSpPr/>
            <p:nvPr/>
          </p:nvSpPr>
          <p:spPr>
            <a:xfrm>
              <a:off x="6366200" y="374520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6" name="rc256"/>
            <p:cNvSpPr/>
            <p:nvPr/>
          </p:nvSpPr>
          <p:spPr>
            <a:xfrm>
              <a:off x="6629133" y="374520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7" name="rc257"/>
            <p:cNvSpPr/>
            <p:nvPr/>
          </p:nvSpPr>
          <p:spPr>
            <a:xfrm>
              <a:off x="6892066" y="374520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8" name="rc258"/>
            <p:cNvSpPr/>
            <p:nvPr/>
          </p:nvSpPr>
          <p:spPr>
            <a:xfrm>
              <a:off x="7154999" y="3745201"/>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17932" y="3745201"/>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0" name="rc260"/>
            <p:cNvSpPr/>
            <p:nvPr/>
          </p:nvSpPr>
          <p:spPr>
            <a:xfrm>
              <a:off x="7680865" y="3745201"/>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1" name="rc261"/>
            <p:cNvSpPr/>
            <p:nvPr/>
          </p:nvSpPr>
          <p:spPr>
            <a:xfrm>
              <a:off x="7943798" y="3745201"/>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2" name="rc262"/>
            <p:cNvSpPr/>
            <p:nvPr/>
          </p:nvSpPr>
          <p:spPr>
            <a:xfrm>
              <a:off x="8206731" y="3745201"/>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3" name="rc263"/>
            <p:cNvSpPr/>
            <p:nvPr/>
          </p:nvSpPr>
          <p:spPr>
            <a:xfrm>
              <a:off x="8469664" y="374520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4" name="rc264"/>
            <p:cNvSpPr/>
            <p:nvPr/>
          </p:nvSpPr>
          <p:spPr>
            <a:xfrm>
              <a:off x="1896337" y="1786129"/>
              <a:ext cx="262933" cy="27986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5" name="rc265"/>
            <p:cNvSpPr/>
            <p:nvPr/>
          </p:nvSpPr>
          <p:spPr>
            <a:xfrm>
              <a:off x="2159270" y="1786129"/>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6" name="rc266"/>
            <p:cNvSpPr/>
            <p:nvPr/>
          </p:nvSpPr>
          <p:spPr>
            <a:xfrm>
              <a:off x="2422203" y="1786129"/>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7" name="rc267"/>
            <p:cNvSpPr/>
            <p:nvPr/>
          </p:nvSpPr>
          <p:spPr>
            <a:xfrm>
              <a:off x="2685136" y="1786129"/>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8" name="rc268"/>
            <p:cNvSpPr/>
            <p:nvPr/>
          </p:nvSpPr>
          <p:spPr>
            <a:xfrm>
              <a:off x="2948069" y="1786129"/>
              <a:ext cx="262933" cy="27986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9" name="rc269"/>
            <p:cNvSpPr/>
            <p:nvPr/>
          </p:nvSpPr>
          <p:spPr>
            <a:xfrm>
              <a:off x="3211002" y="1786129"/>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0" name="rc270"/>
            <p:cNvSpPr/>
            <p:nvPr/>
          </p:nvSpPr>
          <p:spPr>
            <a:xfrm>
              <a:off x="3473935" y="1786129"/>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1" name="rc271"/>
            <p:cNvSpPr/>
            <p:nvPr/>
          </p:nvSpPr>
          <p:spPr>
            <a:xfrm>
              <a:off x="3736869" y="1786129"/>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2" name="rc272"/>
            <p:cNvSpPr/>
            <p:nvPr/>
          </p:nvSpPr>
          <p:spPr>
            <a:xfrm>
              <a:off x="3999802" y="1786129"/>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3" name="rc273"/>
            <p:cNvSpPr/>
            <p:nvPr/>
          </p:nvSpPr>
          <p:spPr>
            <a:xfrm>
              <a:off x="4262735" y="1786129"/>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4" name="rc274"/>
            <p:cNvSpPr/>
            <p:nvPr/>
          </p:nvSpPr>
          <p:spPr>
            <a:xfrm>
              <a:off x="4525668" y="1786129"/>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5" name="rc275"/>
            <p:cNvSpPr/>
            <p:nvPr/>
          </p:nvSpPr>
          <p:spPr>
            <a:xfrm>
              <a:off x="4788601" y="1786129"/>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6" name="rc276"/>
            <p:cNvSpPr/>
            <p:nvPr/>
          </p:nvSpPr>
          <p:spPr>
            <a:xfrm>
              <a:off x="5051534" y="1786129"/>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7" name="rc277"/>
            <p:cNvSpPr/>
            <p:nvPr/>
          </p:nvSpPr>
          <p:spPr>
            <a:xfrm>
              <a:off x="5314467" y="1786129"/>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8" name="rc278"/>
            <p:cNvSpPr/>
            <p:nvPr/>
          </p:nvSpPr>
          <p:spPr>
            <a:xfrm>
              <a:off x="5577400" y="1786129"/>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9" name="rc279"/>
            <p:cNvSpPr/>
            <p:nvPr/>
          </p:nvSpPr>
          <p:spPr>
            <a:xfrm>
              <a:off x="5840333" y="1786129"/>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0" name="rc280"/>
            <p:cNvSpPr/>
            <p:nvPr/>
          </p:nvSpPr>
          <p:spPr>
            <a:xfrm>
              <a:off x="6103266" y="1786129"/>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1" name="rc281"/>
            <p:cNvSpPr/>
            <p:nvPr/>
          </p:nvSpPr>
          <p:spPr>
            <a:xfrm>
              <a:off x="6366200" y="1786129"/>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2" name="rc282"/>
            <p:cNvSpPr/>
            <p:nvPr/>
          </p:nvSpPr>
          <p:spPr>
            <a:xfrm>
              <a:off x="6629133"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3" name="rc283"/>
            <p:cNvSpPr/>
            <p:nvPr/>
          </p:nvSpPr>
          <p:spPr>
            <a:xfrm>
              <a:off x="6892066" y="1786129"/>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4" name="rc284"/>
            <p:cNvSpPr/>
            <p:nvPr/>
          </p:nvSpPr>
          <p:spPr>
            <a:xfrm>
              <a:off x="7154999" y="1786129"/>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5" name="rc285"/>
            <p:cNvSpPr/>
            <p:nvPr/>
          </p:nvSpPr>
          <p:spPr>
            <a:xfrm>
              <a:off x="7417932" y="1786129"/>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6" name="rc286"/>
            <p:cNvSpPr/>
            <p:nvPr/>
          </p:nvSpPr>
          <p:spPr>
            <a:xfrm>
              <a:off x="7680865" y="1786129"/>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7" name="rc287"/>
            <p:cNvSpPr/>
            <p:nvPr/>
          </p:nvSpPr>
          <p:spPr>
            <a:xfrm>
              <a:off x="7943798" y="1786129"/>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8" name="rc288"/>
            <p:cNvSpPr/>
            <p:nvPr/>
          </p:nvSpPr>
          <p:spPr>
            <a:xfrm>
              <a:off x="8206731" y="1786129"/>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9" name="rc289"/>
            <p:cNvSpPr/>
            <p:nvPr/>
          </p:nvSpPr>
          <p:spPr>
            <a:xfrm>
              <a:off x="8469664" y="1786129"/>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0" name="rc290"/>
            <p:cNvSpPr/>
            <p:nvPr/>
          </p:nvSpPr>
          <p:spPr>
            <a:xfrm>
              <a:off x="1896337" y="5424405"/>
              <a:ext cx="262933" cy="27986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91" name="rc291"/>
            <p:cNvSpPr/>
            <p:nvPr/>
          </p:nvSpPr>
          <p:spPr>
            <a:xfrm>
              <a:off x="2159270" y="5424405"/>
              <a:ext cx="262933" cy="27986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92" name="rc292"/>
            <p:cNvSpPr/>
            <p:nvPr/>
          </p:nvSpPr>
          <p:spPr>
            <a:xfrm>
              <a:off x="2422203" y="5424405"/>
              <a:ext cx="262933" cy="27986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93" name="rc293"/>
            <p:cNvSpPr/>
            <p:nvPr/>
          </p:nvSpPr>
          <p:spPr>
            <a:xfrm>
              <a:off x="2685136" y="5424405"/>
              <a:ext cx="262933" cy="27986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94" name="rc294"/>
            <p:cNvSpPr/>
            <p:nvPr/>
          </p:nvSpPr>
          <p:spPr>
            <a:xfrm>
              <a:off x="2948069" y="5424405"/>
              <a:ext cx="262933" cy="27986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95" name="rc295"/>
            <p:cNvSpPr/>
            <p:nvPr/>
          </p:nvSpPr>
          <p:spPr>
            <a:xfrm>
              <a:off x="3211002" y="5424405"/>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6" name="rc296"/>
            <p:cNvSpPr/>
            <p:nvPr/>
          </p:nvSpPr>
          <p:spPr>
            <a:xfrm>
              <a:off x="3473935" y="5424405"/>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7" name="rc297"/>
            <p:cNvSpPr/>
            <p:nvPr/>
          </p:nvSpPr>
          <p:spPr>
            <a:xfrm>
              <a:off x="3736869" y="5424405"/>
              <a:ext cx="262933" cy="27986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8" name="rc298"/>
            <p:cNvSpPr/>
            <p:nvPr/>
          </p:nvSpPr>
          <p:spPr>
            <a:xfrm>
              <a:off x="3999802" y="5424405"/>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9" name="rc299"/>
            <p:cNvSpPr/>
            <p:nvPr/>
          </p:nvSpPr>
          <p:spPr>
            <a:xfrm>
              <a:off x="4262735" y="5424405"/>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0" name="rc300"/>
            <p:cNvSpPr/>
            <p:nvPr/>
          </p:nvSpPr>
          <p:spPr>
            <a:xfrm>
              <a:off x="4525668" y="5424405"/>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01" name="rc301"/>
            <p:cNvSpPr/>
            <p:nvPr/>
          </p:nvSpPr>
          <p:spPr>
            <a:xfrm>
              <a:off x="4788601" y="5424405"/>
              <a:ext cx="262933" cy="27986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2" name="rc302"/>
            <p:cNvSpPr/>
            <p:nvPr/>
          </p:nvSpPr>
          <p:spPr>
            <a:xfrm>
              <a:off x="5051534" y="5424405"/>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3" name="rc303"/>
            <p:cNvSpPr/>
            <p:nvPr/>
          </p:nvSpPr>
          <p:spPr>
            <a:xfrm>
              <a:off x="5314467" y="5424405"/>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4" name="rc304"/>
            <p:cNvSpPr/>
            <p:nvPr/>
          </p:nvSpPr>
          <p:spPr>
            <a:xfrm>
              <a:off x="5577400" y="5424405"/>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05" name="rc305"/>
            <p:cNvSpPr/>
            <p:nvPr/>
          </p:nvSpPr>
          <p:spPr>
            <a:xfrm>
              <a:off x="5840333" y="5424405"/>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6" name="rc306"/>
            <p:cNvSpPr/>
            <p:nvPr/>
          </p:nvSpPr>
          <p:spPr>
            <a:xfrm>
              <a:off x="6103266" y="5424405"/>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07" name="rc307"/>
            <p:cNvSpPr/>
            <p:nvPr/>
          </p:nvSpPr>
          <p:spPr>
            <a:xfrm>
              <a:off x="6366200" y="5424405"/>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8" name="rc308"/>
            <p:cNvSpPr/>
            <p:nvPr/>
          </p:nvSpPr>
          <p:spPr>
            <a:xfrm>
              <a:off x="6629133" y="5424405"/>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9" name="rc309"/>
            <p:cNvSpPr/>
            <p:nvPr/>
          </p:nvSpPr>
          <p:spPr>
            <a:xfrm>
              <a:off x="6892066" y="5424405"/>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0" name="rc310"/>
            <p:cNvSpPr/>
            <p:nvPr/>
          </p:nvSpPr>
          <p:spPr>
            <a:xfrm>
              <a:off x="7154999" y="5424405"/>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1" name="rc311"/>
            <p:cNvSpPr/>
            <p:nvPr/>
          </p:nvSpPr>
          <p:spPr>
            <a:xfrm>
              <a:off x="7417932" y="5424405"/>
              <a:ext cx="262933" cy="27986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12" name="rc312"/>
            <p:cNvSpPr/>
            <p:nvPr/>
          </p:nvSpPr>
          <p:spPr>
            <a:xfrm>
              <a:off x="7680865" y="5424405"/>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3" name="rc313"/>
            <p:cNvSpPr/>
            <p:nvPr/>
          </p:nvSpPr>
          <p:spPr>
            <a:xfrm>
              <a:off x="7943798" y="5424405"/>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4" name="rc314"/>
            <p:cNvSpPr/>
            <p:nvPr/>
          </p:nvSpPr>
          <p:spPr>
            <a:xfrm>
              <a:off x="8206731" y="5424405"/>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5" name="rc315"/>
            <p:cNvSpPr/>
            <p:nvPr/>
          </p:nvSpPr>
          <p:spPr>
            <a:xfrm>
              <a:off x="8469664" y="5424405"/>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6" name="rc316"/>
            <p:cNvSpPr/>
            <p:nvPr/>
          </p:nvSpPr>
          <p:spPr>
            <a:xfrm>
              <a:off x="1896337" y="2345864"/>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7" name="rc317"/>
            <p:cNvSpPr/>
            <p:nvPr/>
          </p:nvSpPr>
          <p:spPr>
            <a:xfrm>
              <a:off x="2159270" y="2345864"/>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8" name="rc318"/>
            <p:cNvSpPr/>
            <p:nvPr/>
          </p:nvSpPr>
          <p:spPr>
            <a:xfrm>
              <a:off x="2422203" y="2345864"/>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9" name="rc319"/>
            <p:cNvSpPr/>
            <p:nvPr/>
          </p:nvSpPr>
          <p:spPr>
            <a:xfrm>
              <a:off x="2685136" y="2345864"/>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0" name="rc320"/>
            <p:cNvSpPr/>
            <p:nvPr/>
          </p:nvSpPr>
          <p:spPr>
            <a:xfrm>
              <a:off x="2948069" y="2345864"/>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1" name="rc321"/>
            <p:cNvSpPr/>
            <p:nvPr/>
          </p:nvSpPr>
          <p:spPr>
            <a:xfrm>
              <a:off x="3211002" y="234586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2" name="rc322"/>
            <p:cNvSpPr/>
            <p:nvPr/>
          </p:nvSpPr>
          <p:spPr>
            <a:xfrm>
              <a:off x="3473935" y="234586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3736869" y="234586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4" name="rc324"/>
            <p:cNvSpPr/>
            <p:nvPr/>
          </p:nvSpPr>
          <p:spPr>
            <a:xfrm>
              <a:off x="3999802" y="234586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5" name="rc325"/>
            <p:cNvSpPr/>
            <p:nvPr/>
          </p:nvSpPr>
          <p:spPr>
            <a:xfrm>
              <a:off x="4262735" y="234586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6" name="rc326"/>
            <p:cNvSpPr/>
            <p:nvPr/>
          </p:nvSpPr>
          <p:spPr>
            <a:xfrm>
              <a:off x="4525668" y="234586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7" name="rc327"/>
            <p:cNvSpPr/>
            <p:nvPr/>
          </p:nvSpPr>
          <p:spPr>
            <a:xfrm>
              <a:off x="4788601" y="234586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8" name="rc328"/>
            <p:cNvSpPr/>
            <p:nvPr/>
          </p:nvSpPr>
          <p:spPr>
            <a:xfrm>
              <a:off x="5051534" y="234586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9" name="rc329"/>
            <p:cNvSpPr/>
            <p:nvPr/>
          </p:nvSpPr>
          <p:spPr>
            <a:xfrm>
              <a:off x="5314467" y="234586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0" name="rc330"/>
            <p:cNvSpPr/>
            <p:nvPr/>
          </p:nvSpPr>
          <p:spPr>
            <a:xfrm>
              <a:off x="5577400" y="234586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1" name="rc331"/>
            <p:cNvSpPr/>
            <p:nvPr/>
          </p:nvSpPr>
          <p:spPr>
            <a:xfrm>
              <a:off x="5840333" y="234586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2" name="rc332"/>
            <p:cNvSpPr/>
            <p:nvPr/>
          </p:nvSpPr>
          <p:spPr>
            <a:xfrm>
              <a:off x="6103266" y="234586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3" name="rc333"/>
            <p:cNvSpPr/>
            <p:nvPr/>
          </p:nvSpPr>
          <p:spPr>
            <a:xfrm>
              <a:off x="6366200" y="234586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4" name="rc334"/>
            <p:cNvSpPr/>
            <p:nvPr/>
          </p:nvSpPr>
          <p:spPr>
            <a:xfrm>
              <a:off x="6629133" y="234586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5" name="rc335"/>
            <p:cNvSpPr/>
            <p:nvPr/>
          </p:nvSpPr>
          <p:spPr>
            <a:xfrm>
              <a:off x="6892066" y="2345864"/>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6" name="rc336"/>
            <p:cNvSpPr/>
            <p:nvPr/>
          </p:nvSpPr>
          <p:spPr>
            <a:xfrm>
              <a:off x="7154999" y="2345864"/>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7" name="rc337"/>
            <p:cNvSpPr/>
            <p:nvPr/>
          </p:nvSpPr>
          <p:spPr>
            <a:xfrm>
              <a:off x="7417932" y="2345864"/>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8" name="rc338"/>
            <p:cNvSpPr/>
            <p:nvPr/>
          </p:nvSpPr>
          <p:spPr>
            <a:xfrm>
              <a:off x="7680865" y="2345864"/>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9" name="rc339"/>
            <p:cNvSpPr/>
            <p:nvPr/>
          </p:nvSpPr>
          <p:spPr>
            <a:xfrm>
              <a:off x="7943798" y="2345864"/>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0" name="rc340"/>
            <p:cNvSpPr/>
            <p:nvPr/>
          </p:nvSpPr>
          <p:spPr>
            <a:xfrm>
              <a:off x="8206731" y="234586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1" name="rc341"/>
            <p:cNvSpPr/>
            <p:nvPr/>
          </p:nvSpPr>
          <p:spPr>
            <a:xfrm>
              <a:off x="8469664" y="234586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2" name="rc342"/>
            <p:cNvSpPr/>
            <p:nvPr/>
          </p:nvSpPr>
          <p:spPr>
            <a:xfrm>
              <a:off x="1896337" y="2905598"/>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43" name="rc343"/>
            <p:cNvSpPr/>
            <p:nvPr/>
          </p:nvSpPr>
          <p:spPr>
            <a:xfrm>
              <a:off x="2159270" y="2905598"/>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44" name="rc344"/>
            <p:cNvSpPr/>
            <p:nvPr/>
          </p:nvSpPr>
          <p:spPr>
            <a:xfrm>
              <a:off x="2422203" y="2905598"/>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5" name="rc345"/>
            <p:cNvSpPr/>
            <p:nvPr/>
          </p:nvSpPr>
          <p:spPr>
            <a:xfrm>
              <a:off x="2685136" y="2905598"/>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6" name="rc346"/>
            <p:cNvSpPr/>
            <p:nvPr/>
          </p:nvSpPr>
          <p:spPr>
            <a:xfrm>
              <a:off x="2948069" y="2905598"/>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7" name="rc347"/>
            <p:cNvSpPr/>
            <p:nvPr/>
          </p:nvSpPr>
          <p:spPr>
            <a:xfrm>
              <a:off x="3211002" y="2905598"/>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8" name="rc348"/>
            <p:cNvSpPr/>
            <p:nvPr/>
          </p:nvSpPr>
          <p:spPr>
            <a:xfrm>
              <a:off x="3473935" y="2905598"/>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9" name="rc349"/>
            <p:cNvSpPr/>
            <p:nvPr/>
          </p:nvSpPr>
          <p:spPr>
            <a:xfrm>
              <a:off x="3736869" y="2905598"/>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50" name="rc350"/>
            <p:cNvSpPr/>
            <p:nvPr/>
          </p:nvSpPr>
          <p:spPr>
            <a:xfrm>
              <a:off x="3999802" y="2905598"/>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1" name="rc351"/>
            <p:cNvSpPr/>
            <p:nvPr/>
          </p:nvSpPr>
          <p:spPr>
            <a:xfrm>
              <a:off x="4262735" y="2905598"/>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2" name="rc352"/>
            <p:cNvSpPr/>
            <p:nvPr/>
          </p:nvSpPr>
          <p:spPr>
            <a:xfrm>
              <a:off x="4525668" y="2905598"/>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3" name="rc353"/>
            <p:cNvSpPr/>
            <p:nvPr/>
          </p:nvSpPr>
          <p:spPr>
            <a:xfrm>
              <a:off x="4788601" y="2905598"/>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4" name="rc354"/>
            <p:cNvSpPr/>
            <p:nvPr/>
          </p:nvSpPr>
          <p:spPr>
            <a:xfrm>
              <a:off x="5051534" y="2905598"/>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5" name="rc355"/>
            <p:cNvSpPr/>
            <p:nvPr/>
          </p:nvSpPr>
          <p:spPr>
            <a:xfrm>
              <a:off x="5314467" y="2905598"/>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6" name="rc356"/>
            <p:cNvSpPr/>
            <p:nvPr/>
          </p:nvSpPr>
          <p:spPr>
            <a:xfrm>
              <a:off x="5577400" y="2905598"/>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7" name="rc357"/>
            <p:cNvSpPr/>
            <p:nvPr/>
          </p:nvSpPr>
          <p:spPr>
            <a:xfrm>
              <a:off x="5840333" y="2905598"/>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8" name="rc358"/>
            <p:cNvSpPr/>
            <p:nvPr/>
          </p:nvSpPr>
          <p:spPr>
            <a:xfrm>
              <a:off x="6103266" y="2905598"/>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9" name="rc359"/>
            <p:cNvSpPr/>
            <p:nvPr/>
          </p:nvSpPr>
          <p:spPr>
            <a:xfrm>
              <a:off x="6366200" y="2905598"/>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0" name="rc360"/>
            <p:cNvSpPr/>
            <p:nvPr/>
          </p:nvSpPr>
          <p:spPr>
            <a:xfrm>
              <a:off x="6629133" y="2905598"/>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1" name="rc361"/>
            <p:cNvSpPr/>
            <p:nvPr/>
          </p:nvSpPr>
          <p:spPr>
            <a:xfrm>
              <a:off x="6892066" y="2905598"/>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2" name="rc362"/>
            <p:cNvSpPr/>
            <p:nvPr/>
          </p:nvSpPr>
          <p:spPr>
            <a:xfrm>
              <a:off x="7154999" y="2905598"/>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3" name="rc363"/>
            <p:cNvSpPr/>
            <p:nvPr/>
          </p:nvSpPr>
          <p:spPr>
            <a:xfrm>
              <a:off x="7417932" y="2905598"/>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4" name="rc364"/>
            <p:cNvSpPr/>
            <p:nvPr/>
          </p:nvSpPr>
          <p:spPr>
            <a:xfrm>
              <a:off x="7680865" y="2905598"/>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5" name="rc365"/>
            <p:cNvSpPr/>
            <p:nvPr/>
          </p:nvSpPr>
          <p:spPr>
            <a:xfrm>
              <a:off x="7943798" y="2905598"/>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6" name="rc366"/>
            <p:cNvSpPr/>
            <p:nvPr/>
          </p:nvSpPr>
          <p:spPr>
            <a:xfrm>
              <a:off x="8206731" y="2905598"/>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7" name="rc367"/>
            <p:cNvSpPr/>
            <p:nvPr/>
          </p:nvSpPr>
          <p:spPr>
            <a:xfrm>
              <a:off x="8469664" y="2905598"/>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8" name="rc368"/>
            <p:cNvSpPr/>
            <p:nvPr/>
          </p:nvSpPr>
          <p:spPr>
            <a:xfrm>
              <a:off x="1896337" y="2065996"/>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69" name="rc369"/>
            <p:cNvSpPr/>
            <p:nvPr/>
          </p:nvSpPr>
          <p:spPr>
            <a:xfrm>
              <a:off x="2159270" y="2065996"/>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70" name="rc370"/>
            <p:cNvSpPr/>
            <p:nvPr/>
          </p:nvSpPr>
          <p:spPr>
            <a:xfrm>
              <a:off x="2422203" y="2065996"/>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71" name="rc371"/>
            <p:cNvSpPr/>
            <p:nvPr/>
          </p:nvSpPr>
          <p:spPr>
            <a:xfrm>
              <a:off x="2685136" y="2065996"/>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2" name="rc372"/>
            <p:cNvSpPr/>
            <p:nvPr/>
          </p:nvSpPr>
          <p:spPr>
            <a:xfrm>
              <a:off x="2948069" y="2065996"/>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3" name="rc373"/>
            <p:cNvSpPr/>
            <p:nvPr/>
          </p:nvSpPr>
          <p:spPr>
            <a:xfrm>
              <a:off x="3211002" y="206599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4" name="rc374"/>
            <p:cNvSpPr/>
            <p:nvPr/>
          </p:nvSpPr>
          <p:spPr>
            <a:xfrm>
              <a:off x="3473935" y="206599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5" name="rc375"/>
            <p:cNvSpPr/>
            <p:nvPr/>
          </p:nvSpPr>
          <p:spPr>
            <a:xfrm>
              <a:off x="3736869" y="2065996"/>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6" name="rc376"/>
            <p:cNvSpPr/>
            <p:nvPr/>
          </p:nvSpPr>
          <p:spPr>
            <a:xfrm>
              <a:off x="3999802" y="2065996"/>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7" name="rc377"/>
            <p:cNvSpPr/>
            <p:nvPr/>
          </p:nvSpPr>
          <p:spPr>
            <a:xfrm>
              <a:off x="4262735" y="2065996"/>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8" name="rc378"/>
            <p:cNvSpPr/>
            <p:nvPr/>
          </p:nvSpPr>
          <p:spPr>
            <a:xfrm>
              <a:off x="4525668" y="2065996"/>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9" name="rc379"/>
            <p:cNvSpPr/>
            <p:nvPr/>
          </p:nvSpPr>
          <p:spPr>
            <a:xfrm>
              <a:off x="4788601" y="2065996"/>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0" name="rc380"/>
            <p:cNvSpPr/>
            <p:nvPr/>
          </p:nvSpPr>
          <p:spPr>
            <a:xfrm>
              <a:off x="5051534" y="2065996"/>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1" name="rc381"/>
            <p:cNvSpPr/>
            <p:nvPr/>
          </p:nvSpPr>
          <p:spPr>
            <a:xfrm>
              <a:off x="5314467" y="2065996"/>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2" name="rc382"/>
            <p:cNvSpPr/>
            <p:nvPr/>
          </p:nvSpPr>
          <p:spPr>
            <a:xfrm>
              <a:off x="5577400" y="2065996"/>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3" name="rc383"/>
            <p:cNvSpPr/>
            <p:nvPr/>
          </p:nvSpPr>
          <p:spPr>
            <a:xfrm>
              <a:off x="5840333" y="2065996"/>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4" name="rc384"/>
            <p:cNvSpPr/>
            <p:nvPr/>
          </p:nvSpPr>
          <p:spPr>
            <a:xfrm>
              <a:off x="6103266" y="2065996"/>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5" name="rc385"/>
            <p:cNvSpPr/>
            <p:nvPr/>
          </p:nvSpPr>
          <p:spPr>
            <a:xfrm>
              <a:off x="6366200" y="2065996"/>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6" name="rc386"/>
            <p:cNvSpPr/>
            <p:nvPr/>
          </p:nvSpPr>
          <p:spPr>
            <a:xfrm>
              <a:off x="6629133" y="2065996"/>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7" name="rc387"/>
            <p:cNvSpPr/>
            <p:nvPr/>
          </p:nvSpPr>
          <p:spPr>
            <a:xfrm>
              <a:off x="6892066" y="2065996"/>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8" name="rc388"/>
            <p:cNvSpPr/>
            <p:nvPr/>
          </p:nvSpPr>
          <p:spPr>
            <a:xfrm>
              <a:off x="7154999" y="2065996"/>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9" name="rc389"/>
            <p:cNvSpPr/>
            <p:nvPr/>
          </p:nvSpPr>
          <p:spPr>
            <a:xfrm>
              <a:off x="7417932" y="2065996"/>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0" name="rc390"/>
            <p:cNvSpPr/>
            <p:nvPr/>
          </p:nvSpPr>
          <p:spPr>
            <a:xfrm>
              <a:off x="7680865" y="2065996"/>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1" name="rc391"/>
            <p:cNvSpPr/>
            <p:nvPr/>
          </p:nvSpPr>
          <p:spPr>
            <a:xfrm>
              <a:off x="7943798" y="2065996"/>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2" name="rc392"/>
            <p:cNvSpPr/>
            <p:nvPr/>
          </p:nvSpPr>
          <p:spPr>
            <a:xfrm>
              <a:off x="8206731" y="2065996"/>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3" name="rc393"/>
            <p:cNvSpPr/>
            <p:nvPr/>
          </p:nvSpPr>
          <p:spPr>
            <a:xfrm>
              <a:off x="8469664" y="2065996"/>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4" name="rc394"/>
            <p:cNvSpPr/>
            <p:nvPr/>
          </p:nvSpPr>
          <p:spPr>
            <a:xfrm>
              <a:off x="1896337" y="4864670"/>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5" name="rc395"/>
            <p:cNvSpPr/>
            <p:nvPr/>
          </p:nvSpPr>
          <p:spPr>
            <a:xfrm>
              <a:off x="2159270" y="4864670"/>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6" name="rc396"/>
            <p:cNvSpPr/>
            <p:nvPr/>
          </p:nvSpPr>
          <p:spPr>
            <a:xfrm>
              <a:off x="2422203" y="4864670"/>
              <a:ext cx="262933" cy="27986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97" name="rc397"/>
            <p:cNvSpPr/>
            <p:nvPr/>
          </p:nvSpPr>
          <p:spPr>
            <a:xfrm>
              <a:off x="2685136" y="4864670"/>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98" name="rc398"/>
            <p:cNvSpPr/>
            <p:nvPr/>
          </p:nvSpPr>
          <p:spPr>
            <a:xfrm>
              <a:off x="2948069" y="4864670"/>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99" name="rc399"/>
            <p:cNvSpPr/>
            <p:nvPr/>
          </p:nvSpPr>
          <p:spPr>
            <a:xfrm>
              <a:off x="3211002" y="4864670"/>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0" name="rc400"/>
            <p:cNvSpPr/>
            <p:nvPr/>
          </p:nvSpPr>
          <p:spPr>
            <a:xfrm>
              <a:off x="3473935" y="4864670"/>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01" name="rc401"/>
            <p:cNvSpPr/>
            <p:nvPr/>
          </p:nvSpPr>
          <p:spPr>
            <a:xfrm>
              <a:off x="3736869" y="4864670"/>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02" name="rc402"/>
            <p:cNvSpPr/>
            <p:nvPr/>
          </p:nvSpPr>
          <p:spPr>
            <a:xfrm>
              <a:off x="3999802" y="4864670"/>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3" name="rc403"/>
            <p:cNvSpPr/>
            <p:nvPr/>
          </p:nvSpPr>
          <p:spPr>
            <a:xfrm>
              <a:off x="4262735" y="4864670"/>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4" name="rc404"/>
            <p:cNvSpPr/>
            <p:nvPr/>
          </p:nvSpPr>
          <p:spPr>
            <a:xfrm>
              <a:off x="4525668" y="4864670"/>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5" name="rc405"/>
            <p:cNvSpPr/>
            <p:nvPr/>
          </p:nvSpPr>
          <p:spPr>
            <a:xfrm>
              <a:off x="4788601" y="4864670"/>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06" name="rc406"/>
            <p:cNvSpPr/>
            <p:nvPr/>
          </p:nvSpPr>
          <p:spPr>
            <a:xfrm>
              <a:off x="5051534" y="4864670"/>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07" name="rc407"/>
            <p:cNvSpPr/>
            <p:nvPr/>
          </p:nvSpPr>
          <p:spPr>
            <a:xfrm>
              <a:off x="5314467" y="4864670"/>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08" name="rc408"/>
            <p:cNvSpPr/>
            <p:nvPr/>
          </p:nvSpPr>
          <p:spPr>
            <a:xfrm>
              <a:off x="5577400" y="4864670"/>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09" name="rc409"/>
            <p:cNvSpPr/>
            <p:nvPr/>
          </p:nvSpPr>
          <p:spPr>
            <a:xfrm>
              <a:off x="5840333" y="4864670"/>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10" name="rc410"/>
            <p:cNvSpPr/>
            <p:nvPr/>
          </p:nvSpPr>
          <p:spPr>
            <a:xfrm>
              <a:off x="6103266" y="4864670"/>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1" name="rc411"/>
            <p:cNvSpPr/>
            <p:nvPr/>
          </p:nvSpPr>
          <p:spPr>
            <a:xfrm>
              <a:off x="6366200" y="4864670"/>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2" name="rc412"/>
            <p:cNvSpPr/>
            <p:nvPr/>
          </p:nvSpPr>
          <p:spPr>
            <a:xfrm>
              <a:off x="6629133" y="4864670"/>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3" name="rc413"/>
            <p:cNvSpPr/>
            <p:nvPr/>
          </p:nvSpPr>
          <p:spPr>
            <a:xfrm>
              <a:off x="6892066" y="4864670"/>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4" name="rc414"/>
            <p:cNvSpPr/>
            <p:nvPr/>
          </p:nvSpPr>
          <p:spPr>
            <a:xfrm>
              <a:off x="7154999" y="4864670"/>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5" name="rc415"/>
            <p:cNvSpPr/>
            <p:nvPr/>
          </p:nvSpPr>
          <p:spPr>
            <a:xfrm>
              <a:off x="7417932" y="4864670"/>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16" name="rc416"/>
            <p:cNvSpPr/>
            <p:nvPr/>
          </p:nvSpPr>
          <p:spPr>
            <a:xfrm>
              <a:off x="7680865" y="4864670"/>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17" name="rc417"/>
            <p:cNvSpPr/>
            <p:nvPr/>
          </p:nvSpPr>
          <p:spPr>
            <a:xfrm>
              <a:off x="7943798" y="4864670"/>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8" name="rc418"/>
            <p:cNvSpPr/>
            <p:nvPr/>
          </p:nvSpPr>
          <p:spPr>
            <a:xfrm>
              <a:off x="8206731" y="4864670"/>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9" name="rc419"/>
            <p:cNvSpPr/>
            <p:nvPr/>
          </p:nvSpPr>
          <p:spPr>
            <a:xfrm>
              <a:off x="8469664" y="4864670"/>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0" name="tx420"/>
            <p:cNvSpPr/>
            <p:nvPr/>
          </p:nvSpPr>
          <p:spPr>
            <a:xfrm>
              <a:off x="196754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1" name="tx421"/>
            <p:cNvSpPr/>
            <p:nvPr/>
          </p:nvSpPr>
          <p:spPr>
            <a:xfrm>
              <a:off x="223047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2" name="tx422"/>
            <p:cNvSpPr/>
            <p:nvPr/>
          </p:nvSpPr>
          <p:spPr>
            <a:xfrm>
              <a:off x="249341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3" name="tx423"/>
            <p:cNvSpPr/>
            <p:nvPr/>
          </p:nvSpPr>
          <p:spPr>
            <a:xfrm>
              <a:off x="275634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4" name="tx424"/>
            <p:cNvSpPr/>
            <p:nvPr/>
          </p:nvSpPr>
          <p:spPr>
            <a:xfrm>
              <a:off x="301927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5" name="tx425"/>
            <p:cNvSpPr/>
            <p:nvPr/>
          </p:nvSpPr>
          <p:spPr>
            <a:xfrm>
              <a:off x="328221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6" name="tx426"/>
            <p:cNvSpPr/>
            <p:nvPr/>
          </p:nvSpPr>
          <p:spPr>
            <a:xfrm>
              <a:off x="354514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7" name="tx427"/>
            <p:cNvSpPr/>
            <p:nvPr/>
          </p:nvSpPr>
          <p:spPr>
            <a:xfrm>
              <a:off x="380807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8" name="tx428"/>
            <p:cNvSpPr/>
            <p:nvPr/>
          </p:nvSpPr>
          <p:spPr>
            <a:xfrm>
              <a:off x="407100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29" name="tx429"/>
            <p:cNvSpPr/>
            <p:nvPr/>
          </p:nvSpPr>
          <p:spPr>
            <a:xfrm>
              <a:off x="433394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0" name="tx430"/>
            <p:cNvSpPr/>
            <p:nvPr/>
          </p:nvSpPr>
          <p:spPr>
            <a:xfrm>
              <a:off x="459687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1" name="tx431"/>
            <p:cNvSpPr/>
            <p:nvPr/>
          </p:nvSpPr>
          <p:spPr>
            <a:xfrm>
              <a:off x="485980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2" name="tx432"/>
            <p:cNvSpPr/>
            <p:nvPr/>
          </p:nvSpPr>
          <p:spPr>
            <a:xfrm>
              <a:off x="512274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3" name="tx433"/>
            <p:cNvSpPr/>
            <p:nvPr/>
          </p:nvSpPr>
          <p:spPr>
            <a:xfrm>
              <a:off x="538567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34" name="tx434"/>
            <p:cNvSpPr/>
            <p:nvPr/>
          </p:nvSpPr>
          <p:spPr>
            <a:xfrm>
              <a:off x="564860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35" name="tx435"/>
            <p:cNvSpPr/>
            <p:nvPr/>
          </p:nvSpPr>
          <p:spPr>
            <a:xfrm>
              <a:off x="591154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6" name="tx436"/>
            <p:cNvSpPr/>
            <p:nvPr/>
          </p:nvSpPr>
          <p:spPr>
            <a:xfrm>
              <a:off x="617447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7" name="tx437"/>
            <p:cNvSpPr/>
            <p:nvPr/>
          </p:nvSpPr>
          <p:spPr>
            <a:xfrm>
              <a:off x="643740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8" name="tx438"/>
            <p:cNvSpPr/>
            <p:nvPr/>
          </p:nvSpPr>
          <p:spPr>
            <a:xfrm>
              <a:off x="670034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9" name="tx439"/>
            <p:cNvSpPr/>
            <p:nvPr/>
          </p:nvSpPr>
          <p:spPr>
            <a:xfrm>
              <a:off x="69632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0" name="tx440"/>
            <p:cNvSpPr/>
            <p:nvPr/>
          </p:nvSpPr>
          <p:spPr>
            <a:xfrm>
              <a:off x="722620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1" name="tx441"/>
            <p:cNvSpPr/>
            <p:nvPr/>
          </p:nvSpPr>
          <p:spPr>
            <a:xfrm>
              <a:off x="748914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2" name="tx442"/>
            <p:cNvSpPr/>
            <p:nvPr/>
          </p:nvSpPr>
          <p:spPr>
            <a:xfrm>
              <a:off x="77520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43" name="tx443"/>
            <p:cNvSpPr/>
            <p:nvPr/>
          </p:nvSpPr>
          <p:spPr>
            <a:xfrm>
              <a:off x="801500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44" name="tx444"/>
            <p:cNvSpPr/>
            <p:nvPr/>
          </p:nvSpPr>
          <p:spPr>
            <a:xfrm>
              <a:off x="827793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5" name="tx445"/>
            <p:cNvSpPr/>
            <p:nvPr/>
          </p:nvSpPr>
          <p:spPr>
            <a:xfrm>
              <a:off x="854087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6" name="tx446"/>
            <p:cNvSpPr/>
            <p:nvPr/>
          </p:nvSpPr>
          <p:spPr>
            <a:xfrm>
              <a:off x="1967544"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47" name="tx447"/>
            <p:cNvSpPr/>
            <p:nvPr/>
          </p:nvSpPr>
          <p:spPr>
            <a:xfrm>
              <a:off x="2230477"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8" name="tx448"/>
            <p:cNvSpPr/>
            <p:nvPr/>
          </p:nvSpPr>
          <p:spPr>
            <a:xfrm>
              <a:off x="2493411"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49" name="tx449"/>
            <p:cNvSpPr/>
            <p:nvPr/>
          </p:nvSpPr>
          <p:spPr>
            <a:xfrm>
              <a:off x="2756344"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0" name="tx450"/>
            <p:cNvSpPr/>
            <p:nvPr/>
          </p:nvSpPr>
          <p:spPr>
            <a:xfrm>
              <a:off x="3019277"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1" name="tx451"/>
            <p:cNvSpPr/>
            <p:nvPr/>
          </p:nvSpPr>
          <p:spPr>
            <a:xfrm>
              <a:off x="3282210"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2" name="tx452"/>
            <p:cNvSpPr/>
            <p:nvPr/>
          </p:nvSpPr>
          <p:spPr>
            <a:xfrm>
              <a:off x="3545143"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3" name="tx453"/>
            <p:cNvSpPr/>
            <p:nvPr/>
          </p:nvSpPr>
          <p:spPr>
            <a:xfrm>
              <a:off x="3808076"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54" name="tx454"/>
            <p:cNvSpPr/>
            <p:nvPr/>
          </p:nvSpPr>
          <p:spPr>
            <a:xfrm>
              <a:off x="4071009"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5" name="tx455"/>
            <p:cNvSpPr/>
            <p:nvPr/>
          </p:nvSpPr>
          <p:spPr>
            <a:xfrm>
              <a:off x="4333942"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6" name="tx456"/>
            <p:cNvSpPr/>
            <p:nvPr/>
          </p:nvSpPr>
          <p:spPr>
            <a:xfrm>
              <a:off x="4596875"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7" name="tx457"/>
            <p:cNvSpPr/>
            <p:nvPr/>
          </p:nvSpPr>
          <p:spPr>
            <a:xfrm>
              <a:off x="4859808"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8" name="tx458"/>
            <p:cNvSpPr/>
            <p:nvPr/>
          </p:nvSpPr>
          <p:spPr>
            <a:xfrm>
              <a:off x="5122742"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9" name="tx459"/>
            <p:cNvSpPr/>
            <p:nvPr/>
          </p:nvSpPr>
          <p:spPr>
            <a:xfrm>
              <a:off x="5385675"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0" name="tx460"/>
            <p:cNvSpPr/>
            <p:nvPr/>
          </p:nvSpPr>
          <p:spPr>
            <a:xfrm>
              <a:off x="5648608"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1" name="tx461"/>
            <p:cNvSpPr/>
            <p:nvPr/>
          </p:nvSpPr>
          <p:spPr>
            <a:xfrm>
              <a:off x="5911541"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2" name="tx462"/>
            <p:cNvSpPr/>
            <p:nvPr/>
          </p:nvSpPr>
          <p:spPr>
            <a:xfrm>
              <a:off x="6174474"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3" name="tx463"/>
            <p:cNvSpPr/>
            <p:nvPr/>
          </p:nvSpPr>
          <p:spPr>
            <a:xfrm>
              <a:off x="6437407"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4" name="tx464"/>
            <p:cNvSpPr/>
            <p:nvPr/>
          </p:nvSpPr>
          <p:spPr>
            <a:xfrm>
              <a:off x="6700340"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5" name="tx465"/>
            <p:cNvSpPr/>
            <p:nvPr/>
          </p:nvSpPr>
          <p:spPr>
            <a:xfrm>
              <a:off x="6963273"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6" name="tx466"/>
            <p:cNvSpPr/>
            <p:nvPr/>
          </p:nvSpPr>
          <p:spPr>
            <a:xfrm>
              <a:off x="7226206"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7" name="tx467"/>
            <p:cNvSpPr/>
            <p:nvPr/>
          </p:nvSpPr>
          <p:spPr>
            <a:xfrm>
              <a:off x="7489140"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8" name="tx468"/>
            <p:cNvSpPr/>
            <p:nvPr/>
          </p:nvSpPr>
          <p:spPr>
            <a:xfrm>
              <a:off x="7752073"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9" name="tx469"/>
            <p:cNvSpPr/>
            <p:nvPr/>
          </p:nvSpPr>
          <p:spPr>
            <a:xfrm>
              <a:off x="8015006"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0" name="tx470"/>
            <p:cNvSpPr/>
            <p:nvPr/>
          </p:nvSpPr>
          <p:spPr>
            <a:xfrm>
              <a:off x="8277939"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1" name="tx471"/>
            <p:cNvSpPr/>
            <p:nvPr/>
          </p:nvSpPr>
          <p:spPr>
            <a:xfrm>
              <a:off x="8540872"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2" name="tx472"/>
            <p:cNvSpPr/>
            <p:nvPr/>
          </p:nvSpPr>
          <p:spPr>
            <a:xfrm>
              <a:off x="1967544"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3" name="tx473"/>
            <p:cNvSpPr/>
            <p:nvPr/>
          </p:nvSpPr>
          <p:spPr>
            <a:xfrm>
              <a:off x="2230477"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4" name="tx474"/>
            <p:cNvSpPr/>
            <p:nvPr/>
          </p:nvSpPr>
          <p:spPr>
            <a:xfrm>
              <a:off x="2493411"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5" name="tx475"/>
            <p:cNvSpPr/>
            <p:nvPr/>
          </p:nvSpPr>
          <p:spPr>
            <a:xfrm>
              <a:off x="2756344"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6" name="tx476"/>
            <p:cNvSpPr/>
            <p:nvPr/>
          </p:nvSpPr>
          <p:spPr>
            <a:xfrm>
              <a:off x="3019277"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7" name="tx477"/>
            <p:cNvSpPr/>
            <p:nvPr/>
          </p:nvSpPr>
          <p:spPr>
            <a:xfrm>
              <a:off x="3282210"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8" name="tx478"/>
            <p:cNvSpPr/>
            <p:nvPr/>
          </p:nvSpPr>
          <p:spPr>
            <a:xfrm>
              <a:off x="3545143"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9" name="tx479"/>
            <p:cNvSpPr/>
            <p:nvPr/>
          </p:nvSpPr>
          <p:spPr>
            <a:xfrm>
              <a:off x="3808076"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0" name="tx480"/>
            <p:cNvSpPr/>
            <p:nvPr/>
          </p:nvSpPr>
          <p:spPr>
            <a:xfrm>
              <a:off x="4071009"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1" name="tx481"/>
            <p:cNvSpPr/>
            <p:nvPr/>
          </p:nvSpPr>
          <p:spPr>
            <a:xfrm>
              <a:off x="4333942"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2" name="tx482"/>
            <p:cNvSpPr/>
            <p:nvPr/>
          </p:nvSpPr>
          <p:spPr>
            <a:xfrm>
              <a:off x="4596875"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3" name="tx483"/>
            <p:cNvSpPr/>
            <p:nvPr/>
          </p:nvSpPr>
          <p:spPr>
            <a:xfrm>
              <a:off x="4859808"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4" name="tx484"/>
            <p:cNvSpPr/>
            <p:nvPr/>
          </p:nvSpPr>
          <p:spPr>
            <a:xfrm>
              <a:off x="5122742"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5" name="tx485"/>
            <p:cNvSpPr/>
            <p:nvPr/>
          </p:nvSpPr>
          <p:spPr>
            <a:xfrm>
              <a:off x="5385675"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6" name="tx486"/>
            <p:cNvSpPr/>
            <p:nvPr/>
          </p:nvSpPr>
          <p:spPr>
            <a:xfrm>
              <a:off x="5648608"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7" name="tx487"/>
            <p:cNvSpPr/>
            <p:nvPr/>
          </p:nvSpPr>
          <p:spPr>
            <a:xfrm>
              <a:off x="5911541"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8" name="tx488"/>
            <p:cNvSpPr/>
            <p:nvPr/>
          </p:nvSpPr>
          <p:spPr>
            <a:xfrm>
              <a:off x="6174474"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9" name="tx489"/>
            <p:cNvSpPr/>
            <p:nvPr/>
          </p:nvSpPr>
          <p:spPr>
            <a:xfrm>
              <a:off x="6437407"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0" name="tx490"/>
            <p:cNvSpPr/>
            <p:nvPr/>
          </p:nvSpPr>
          <p:spPr>
            <a:xfrm>
              <a:off x="6700340"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1" name="tx491"/>
            <p:cNvSpPr/>
            <p:nvPr/>
          </p:nvSpPr>
          <p:spPr>
            <a:xfrm>
              <a:off x="6963273"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2" name="tx492"/>
            <p:cNvSpPr/>
            <p:nvPr/>
          </p:nvSpPr>
          <p:spPr>
            <a:xfrm>
              <a:off x="7226206"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3" name="tx493"/>
            <p:cNvSpPr/>
            <p:nvPr/>
          </p:nvSpPr>
          <p:spPr>
            <a:xfrm>
              <a:off x="7489140"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4" name="tx494"/>
            <p:cNvSpPr/>
            <p:nvPr/>
          </p:nvSpPr>
          <p:spPr>
            <a:xfrm>
              <a:off x="7752073"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5" name="tx495"/>
            <p:cNvSpPr/>
            <p:nvPr/>
          </p:nvSpPr>
          <p:spPr>
            <a:xfrm>
              <a:off x="8015006"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6" name="tx496"/>
            <p:cNvSpPr/>
            <p:nvPr/>
          </p:nvSpPr>
          <p:spPr>
            <a:xfrm>
              <a:off x="8277939"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7" name="tx497"/>
            <p:cNvSpPr/>
            <p:nvPr/>
          </p:nvSpPr>
          <p:spPr>
            <a:xfrm>
              <a:off x="8540872"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8" name="tx498"/>
            <p:cNvSpPr/>
            <p:nvPr/>
          </p:nvSpPr>
          <p:spPr>
            <a:xfrm>
              <a:off x="1967544"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9" name="tx499"/>
            <p:cNvSpPr/>
            <p:nvPr/>
          </p:nvSpPr>
          <p:spPr>
            <a:xfrm>
              <a:off x="2230477"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0" name="tx500"/>
            <p:cNvSpPr/>
            <p:nvPr/>
          </p:nvSpPr>
          <p:spPr>
            <a:xfrm>
              <a:off x="2493411"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01" name="tx501"/>
            <p:cNvSpPr/>
            <p:nvPr/>
          </p:nvSpPr>
          <p:spPr>
            <a:xfrm>
              <a:off x="2756344"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02" name="tx502"/>
            <p:cNvSpPr/>
            <p:nvPr/>
          </p:nvSpPr>
          <p:spPr>
            <a:xfrm>
              <a:off x="3019277"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3" name="tx503"/>
            <p:cNvSpPr/>
            <p:nvPr/>
          </p:nvSpPr>
          <p:spPr>
            <a:xfrm>
              <a:off x="3282210"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04" name="tx504"/>
            <p:cNvSpPr/>
            <p:nvPr/>
          </p:nvSpPr>
          <p:spPr>
            <a:xfrm>
              <a:off x="3545143"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5" name="tx505"/>
            <p:cNvSpPr/>
            <p:nvPr/>
          </p:nvSpPr>
          <p:spPr>
            <a:xfrm>
              <a:off x="3808076"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06" name="tx506"/>
            <p:cNvSpPr/>
            <p:nvPr/>
          </p:nvSpPr>
          <p:spPr>
            <a:xfrm>
              <a:off x="4071009"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7" name="tx507"/>
            <p:cNvSpPr/>
            <p:nvPr/>
          </p:nvSpPr>
          <p:spPr>
            <a:xfrm>
              <a:off x="4333942"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8" name="tx508"/>
            <p:cNvSpPr/>
            <p:nvPr/>
          </p:nvSpPr>
          <p:spPr>
            <a:xfrm>
              <a:off x="4596875"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9" name="tx509"/>
            <p:cNvSpPr/>
            <p:nvPr/>
          </p:nvSpPr>
          <p:spPr>
            <a:xfrm>
              <a:off x="4859808"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0" name="tx510"/>
            <p:cNvSpPr/>
            <p:nvPr/>
          </p:nvSpPr>
          <p:spPr>
            <a:xfrm>
              <a:off x="5122742"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1" name="tx511"/>
            <p:cNvSpPr/>
            <p:nvPr/>
          </p:nvSpPr>
          <p:spPr>
            <a:xfrm>
              <a:off x="5385675"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2" name="tx512"/>
            <p:cNvSpPr/>
            <p:nvPr/>
          </p:nvSpPr>
          <p:spPr>
            <a:xfrm>
              <a:off x="5648608"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3" name="tx513"/>
            <p:cNvSpPr/>
            <p:nvPr/>
          </p:nvSpPr>
          <p:spPr>
            <a:xfrm>
              <a:off x="5911541"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4" name="tx514"/>
            <p:cNvSpPr/>
            <p:nvPr/>
          </p:nvSpPr>
          <p:spPr>
            <a:xfrm>
              <a:off x="6174474"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5" name="tx515"/>
            <p:cNvSpPr/>
            <p:nvPr/>
          </p:nvSpPr>
          <p:spPr>
            <a:xfrm>
              <a:off x="6437407"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6" name="tx516"/>
            <p:cNvSpPr/>
            <p:nvPr/>
          </p:nvSpPr>
          <p:spPr>
            <a:xfrm>
              <a:off x="6700340"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7" name="tx517"/>
            <p:cNvSpPr/>
            <p:nvPr/>
          </p:nvSpPr>
          <p:spPr>
            <a:xfrm>
              <a:off x="6963273"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18" name="tx518"/>
            <p:cNvSpPr/>
            <p:nvPr/>
          </p:nvSpPr>
          <p:spPr>
            <a:xfrm>
              <a:off x="7226206"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19" name="tx519"/>
            <p:cNvSpPr/>
            <p:nvPr/>
          </p:nvSpPr>
          <p:spPr>
            <a:xfrm>
              <a:off x="7489140"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0" name="tx520"/>
            <p:cNvSpPr/>
            <p:nvPr/>
          </p:nvSpPr>
          <p:spPr>
            <a:xfrm>
              <a:off x="7752073"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21" name="tx521"/>
            <p:cNvSpPr/>
            <p:nvPr/>
          </p:nvSpPr>
          <p:spPr>
            <a:xfrm>
              <a:off x="8015006"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22" name="tx522"/>
            <p:cNvSpPr/>
            <p:nvPr/>
          </p:nvSpPr>
          <p:spPr>
            <a:xfrm>
              <a:off x="8277939"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23" name="tx523"/>
            <p:cNvSpPr/>
            <p:nvPr/>
          </p:nvSpPr>
          <p:spPr>
            <a:xfrm>
              <a:off x="8540872"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24" name="tx524"/>
            <p:cNvSpPr/>
            <p:nvPr/>
          </p:nvSpPr>
          <p:spPr>
            <a:xfrm>
              <a:off x="1967544"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5" name="tx525"/>
            <p:cNvSpPr/>
            <p:nvPr/>
          </p:nvSpPr>
          <p:spPr>
            <a:xfrm>
              <a:off x="2230477"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6" name="tx526"/>
            <p:cNvSpPr/>
            <p:nvPr/>
          </p:nvSpPr>
          <p:spPr>
            <a:xfrm>
              <a:off x="2493411"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7" name="tx527"/>
            <p:cNvSpPr/>
            <p:nvPr/>
          </p:nvSpPr>
          <p:spPr>
            <a:xfrm>
              <a:off x="2756344"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8" name="tx528"/>
            <p:cNvSpPr/>
            <p:nvPr/>
          </p:nvSpPr>
          <p:spPr>
            <a:xfrm>
              <a:off x="3019277"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9" name="tx529"/>
            <p:cNvSpPr/>
            <p:nvPr/>
          </p:nvSpPr>
          <p:spPr>
            <a:xfrm>
              <a:off x="3282210"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30" name="tx530"/>
            <p:cNvSpPr/>
            <p:nvPr/>
          </p:nvSpPr>
          <p:spPr>
            <a:xfrm>
              <a:off x="3545143"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1" name="tx531"/>
            <p:cNvSpPr/>
            <p:nvPr/>
          </p:nvSpPr>
          <p:spPr>
            <a:xfrm>
              <a:off x="3808076"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2" name="tx532"/>
            <p:cNvSpPr/>
            <p:nvPr/>
          </p:nvSpPr>
          <p:spPr>
            <a:xfrm>
              <a:off x="4071009"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3" name="tx533"/>
            <p:cNvSpPr/>
            <p:nvPr/>
          </p:nvSpPr>
          <p:spPr>
            <a:xfrm>
              <a:off x="4333942"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4" name="tx534"/>
            <p:cNvSpPr/>
            <p:nvPr/>
          </p:nvSpPr>
          <p:spPr>
            <a:xfrm>
              <a:off x="4596875"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5" name="tx535"/>
            <p:cNvSpPr/>
            <p:nvPr/>
          </p:nvSpPr>
          <p:spPr>
            <a:xfrm>
              <a:off x="4859808"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6" name="tx536"/>
            <p:cNvSpPr/>
            <p:nvPr/>
          </p:nvSpPr>
          <p:spPr>
            <a:xfrm>
              <a:off x="5122742"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7" name="tx537"/>
            <p:cNvSpPr/>
            <p:nvPr/>
          </p:nvSpPr>
          <p:spPr>
            <a:xfrm>
              <a:off x="5385675"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8" name="tx538"/>
            <p:cNvSpPr/>
            <p:nvPr/>
          </p:nvSpPr>
          <p:spPr>
            <a:xfrm>
              <a:off x="5648608"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9" name="tx539"/>
            <p:cNvSpPr/>
            <p:nvPr/>
          </p:nvSpPr>
          <p:spPr>
            <a:xfrm>
              <a:off x="5911541"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0" name="tx540"/>
            <p:cNvSpPr/>
            <p:nvPr/>
          </p:nvSpPr>
          <p:spPr>
            <a:xfrm>
              <a:off x="6174474"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1" name="tx541"/>
            <p:cNvSpPr/>
            <p:nvPr/>
          </p:nvSpPr>
          <p:spPr>
            <a:xfrm>
              <a:off x="6437407"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2" name="tx542"/>
            <p:cNvSpPr/>
            <p:nvPr/>
          </p:nvSpPr>
          <p:spPr>
            <a:xfrm>
              <a:off x="6700340"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43" name="tx543"/>
            <p:cNvSpPr/>
            <p:nvPr/>
          </p:nvSpPr>
          <p:spPr>
            <a:xfrm>
              <a:off x="6963273"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4" name="tx544"/>
            <p:cNvSpPr/>
            <p:nvPr/>
          </p:nvSpPr>
          <p:spPr>
            <a:xfrm>
              <a:off x="7226206"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45" name="tx545"/>
            <p:cNvSpPr/>
            <p:nvPr/>
          </p:nvSpPr>
          <p:spPr>
            <a:xfrm>
              <a:off x="7489140"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46" name="tx546"/>
            <p:cNvSpPr/>
            <p:nvPr/>
          </p:nvSpPr>
          <p:spPr>
            <a:xfrm>
              <a:off x="7752073"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47" name="tx547"/>
            <p:cNvSpPr/>
            <p:nvPr/>
          </p:nvSpPr>
          <p:spPr>
            <a:xfrm>
              <a:off x="8015006"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48" name="tx548"/>
            <p:cNvSpPr/>
            <p:nvPr/>
          </p:nvSpPr>
          <p:spPr>
            <a:xfrm>
              <a:off x="8277939"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49" name="tx549"/>
            <p:cNvSpPr/>
            <p:nvPr/>
          </p:nvSpPr>
          <p:spPr>
            <a:xfrm>
              <a:off x="8540872"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0" name="tx550"/>
            <p:cNvSpPr/>
            <p:nvPr/>
          </p:nvSpPr>
          <p:spPr>
            <a:xfrm>
              <a:off x="1967544"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1" name="tx551"/>
            <p:cNvSpPr/>
            <p:nvPr/>
          </p:nvSpPr>
          <p:spPr>
            <a:xfrm>
              <a:off x="2230477"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52" name="tx552"/>
            <p:cNvSpPr/>
            <p:nvPr/>
          </p:nvSpPr>
          <p:spPr>
            <a:xfrm>
              <a:off x="2493411"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3" name="tx553"/>
            <p:cNvSpPr/>
            <p:nvPr/>
          </p:nvSpPr>
          <p:spPr>
            <a:xfrm>
              <a:off x="2756344"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4" name="tx554"/>
            <p:cNvSpPr/>
            <p:nvPr/>
          </p:nvSpPr>
          <p:spPr>
            <a:xfrm>
              <a:off x="3019277"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5" name="tx555"/>
            <p:cNvSpPr/>
            <p:nvPr/>
          </p:nvSpPr>
          <p:spPr>
            <a:xfrm>
              <a:off x="3282210"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6" name="tx556"/>
            <p:cNvSpPr/>
            <p:nvPr/>
          </p:nvSpPr>
          <p:spPr>
            <a:xfrm>
              <a:off x="3545143"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7" name="tx557"/>
            <p:cNvSpPr/>
            <p:nvPr/>
          </p:nvSpPr>
          <p:spPr>
            <a:xfrm>
              <a:off x="3808076"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8" name="tx558"/>
            <p:cNvSpPr/>
            <p:nvPr/>
          </p:nvSpPr>
          <p:spPr>
            <a:xfrm>
              <a:off x="4071009"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9" name="tx559"/>
            <p:cNvSpPr/>
            <p:nvPr/>
          </p:nvSpPr>
          <p:spPr>
            <a:xfrm>
              <a:off x="4333942"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0" name="tx560"/>
            <p:cNvSpPr/>
            <p:nvPr/>
          </p:nvSpPr>
          <p:spPr>
            <a:xfrm>
              <a:off x="4596875"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1" name="tx561"/>
            <p:cNvSpPr/>
            <p:nvPr/>
          </p:nvSpPr>
          <p:spPr>
            <a:xfrm>
              <a:off x="4859808"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2" name="tx562"/>
            <p:cNvSpPr/>
            <p:nvPr/>
          </p:nvSpPr>
          <p:spPr>
            <a:xfrm>
              <a:off x="5122742"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63" name="tx563"/>
            <p:cNvSpPr/>
            <p:nvPr/>
          </p:nvSpPr>
          <p:spPr>
            <a:xfrm>
              <a:off x="5385675"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4" name="tx564"/>
            <p:cNvSpPr/>
            <p:nvPr/>
          </p:nvSpPr>
          <p:spPr>
            <a:xfrm>
              <a:off x="5648608"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5" name="tx565"/>
            <p:cNvSpPr/>
            <p:nvPr/>
          </p:nvSpPr>
          <p:spPr>
            <a:xfrm>
              <a:off x="5911541"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6" name="tx566"/>
            <p:cNvSpPr/>
            <p:nvPr/>
          </p:nvSpPr>
          <p:spPr>
            <a:xfrm>
              <a:off x="6174474"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7" name="tx567"/>
            <p:cNvSpPr/>
            <p:nvPr/>
          </p:nvSpPr>
          <p:spPr>
            <a:xfrm>
              <a:off x="6437407"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8" name="tx568"/>
            <p:cNvSpPr/>
            <p:nvPr/>
          </p:nvSpPr>
          <p:spPr>
            <a:xfrm>
              <a:off x="6700340"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9" name="tx569"/>
            <p:cNvSpPr/>
            <p:nvPr/>
          </p:nvSpPr>
          <p:spPr>
            <a:xfrm>
              <a:off x="6963273"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0" name="tx570"/>
            <p:cNvSpPr/>
            <p:nvPr/>
          </p:nvSpPr>
          <p:spPr>
            <a:xfrm>
              <a:off x="7226206"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1" name="tx571"/>
            <p:cNvSpPr/>
            <p:nvPr/>
          </p:nvSpPr>
          <p:spPr>
            <a:xfrm>
              <a:off x="7489140"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2" name="tx572"/>
            <p:cNvSpPr/>
            <p:nvPr/>
          </p:nvSpPr>
          <p:spPr>
            <a:xfrm>
              <a:off x="7752073"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3" name="tx573"/>
            <p:cNvSpPr/>
            <p:nvPr/>
          </p:nvSpPr>
          <p:spPr>
            <a:xfrm>
              <a:off x="8015006"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4" name="tx574"/>
            <p:cNvSpPr/>
            <p:nvPr/>
          </p:nvSpPr>
          <p:spPr>
            <a:xfrm>
              <a:off x="8277939"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5" name="tx575"/>
            <p:cNvSpPr/>
            <p:nvPr/>
          </p:nvSpPr>
          <p:spPr>
            <a:xfrm>
              <a:off x="8540872"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6" name="tx576"/>
            <p:cNvSpPr/>
            <p:nvPr/>
          </p:nvSpPr>
          <p:spPr>
            <a:xfrm>
              <a:off x="1967544"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77" name="tx577"/>
            <p:cNvSpPr/>
            <p:nvPr/>
          </p:nvSpPr>
          <p:spPr>
            <a:xfrm>
              <a:off x="2230477"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78" name="tx578"/>
            <p:cNvSpPr/>
            <p:nvPr/>
          </p:nvSpPr>
          <p:spPr>
            <a:xfrm>
              <a:off x="2493411"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79" name="tx579"/>
            <p:cNvSpPr/>
            <p:nvPr/>
          </p:nvSpPr>
          <p:spPr>
            <a:xfrm>
              <a:off x="2756344"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80" name="tx580"/>
            <p:cNvSpPr/>
            <p:nvPr/>
          </p:nvSpPr>
          <p:spPr>
            <a:xfrm>
              <a:off x="3019277"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81" name="tx581"/>
            <p:cNvSpPr/>
            <p:nvPr/>
          </p:nvSpPr>
          <p:spPr>
            <a:xfrm>
              <a:off x="3282210"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82" name="tx582"/>
            <p:cNvSpPr/>
            <p:nvPr/>
          </p:nvSpPr>
          <p:spPr>
            <a:xfrm>
              <a:off x="3545143"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83" name="tx583"/>
            <p:cNvSpPr/>
            <p:nvPr/>
          </p:nvSpPr>
          <p:spPr>
            <a:xfrm>
              <a:off x="3808076"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84" name="tx584"/>
            <p:cNvSpPr/>
            <p:nvPr/>
          </p:nvSpPr>
          <p:spPr>
            <a:xfrm>
              <a:off x="4071009"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5" name="tx585"/>
            <p:cNvSpPr/>
            <p:nvPr/>
          </p:nvSpPr>
          <p:spPr>
            <a:xfrm>
              <a:off x="4333942"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86" name="tx586"/>
            <p:cNvSpPr/>
            <p:nvPr/>
          </p:nvSpPr>
          <p:spPr>
            <a:xfrm>
              <a:off x="4596875"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87" name="tx587"/>
            <p:cNvSpPr/>
            <p:nvPr/>
          </p:nvSpPr>
          <p:spPr>
            <a:xfrm>
              <a:off x="4859808"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88" name="tx588"/>
            <p:cNvSpPr/>
            <p:nvPr/>
          </p:nvSpPr>
          <p:spPr>
            <a:xfrm>
              <a:off x="5122742"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89" name="tx589"/>
            <p:cNvSpPr/>
            <p:nvPr/>
          </p:nvSpPr>
          <p:spPr>
            <a:xfrm>
              <a:off x="5385675"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90" name="tx590"/>
            <p:cNvSpPr/>
            <p:nvPr/>
          </p:nvSpPr>
          <p:spPr>
            <a:xfrm>
              <a:off x="5911541"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91" name="tx591"/>
            <p:cNvSpPr/>
            <p:nvPr/>
          </p:nvSpPr>
          <p:spPr>
            <a:xfrm>
              <a:off x="6174474"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92" name="tx592"/>
            <p:cNvSpPr/>
            <p:nvPr/>
          </p:nvSpPr>
          <p:spPr>
            <a:xfrm>
              <a:off x="6437407"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93" name="tx593"/>
            <p:cNvSpPr/>
            <p:nvPr/>
          </p:nvSpPr>
          <p:spPr>
            <a:xfrm>
              <a:off x="6700340"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94" name="tx594"/>
            <p:cNvSpPr/>
            <p:nvPr/>
          </p:nvSpPr>
          <p:spPr>
            <a:xfrm>
              <a:off x="6963273"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95" name="tx595"/>
            <p:cNvSpPr/>
            <p:nvPr/>
          </p:nvSpPr>
          <p:spPr>
            <a:xfrm>
              <a:off x="7226206"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96" name="tx596"/>
            <p:cNvSpPr/>
            <p:nvPr/>
          </p:nvSpPr>
          <p:spPr>
            <a:xfrm>
              <a:off x="7489140"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97" name="tx597"/>
            <p:cNvSpPr/>
            <p:nvPr/>
          </p:nvSpPr>
          <p:spPr>
            <a:xfrm>
              <a:off x="7752073"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98" name="tx598"/>
            <p:cNvSpPr/>
            <p:nvPr/>
          </p:nvSpPr>
          <p:spPr>
            <a:xfrm>
              <a:off x="8015006"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99" name="tx599"/>
            <p:cNvSpPr/>
            <p:nvPr/>
          </p:nvSpPr>
          <p:spPr>
            <a:xfrm>
              <a:off x="8277939"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00" name="tx600"/>
            <p:cNvSpPr/>
            <p:nvPr/>
          </p:nvSpPr>
          <p:spPr>
            <a:xfrm>
              <a:off x="8540872"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1" name="tx601"/>
            <p:cNvSpPr/>
            <p:nvPr/>
          </p:nvSpPr>
          <p:spPr>
            <a:xfrm>
              <a:off x="1967544"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02" name="tx602"/>
            <p:cNvSpPr/>
            <p:nvPr/>
          </p:nvSpPr>
          <p:spPr>
            <a:xfrm>
              <a:off x="2230477"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03" name="tx603"/>
            <p:cNvSpPr/>
            <p:nvPr/>
          </p:nvSpPr>
          <p:spPr>
            <a:xfrm>
              <a:off x="2493411"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04" name="tx604"/>
            <p:cNvSpPr/>
            <p:nvPr/>
          </p:nvSpPr>
          <p:spPr>
            <a:xfrm>
              <a:off x="2756344"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05" name="tx605"/>
            <p:cNvSpPr/>
            <p:nvPr/>
          </p:nvSpPr>
          <p:spPr>
            <a:xfrm>
              <a:off x="3019277"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06" name="tx606"/>
            <p:cNvSpPr/>
            <p:nvPr/>
          </p:nvSpPr>
          <p:spPr>
            <a:xfrm>
              <a:off x="3282210"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07" name="tx607"/>
            <p:cNvSpPr/>
            <p:nvPr/>
          </p:nvSpPr>
          <p:spPr>
            <a:xfrm>
              <a:off x="3545143"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08" name="tx608"/>
            <p:cNvSpPr/>
            <p:nvPr/>
          </p:nvSpPr>
          <p:spPr>
            <a:xfrm>
              <a:off x="3808076"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09" name="tx609"/>
            <p:cNvSpPr/>
            <p:nvPr/>
          </p:nvSpPr>
          <p:spPr>
            <a:xfrm>
              <a:off x="4071009"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10" name="tx610"/>
            <p:cNvSpPr/>
            <p:nvPr/>
          </p:nvSpPr>
          <p:spPr>
            <a:xfrm>
              <a:off x="4333942"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1" name="tx611"/>
            <p:cNvSpPr/>
            <p:nvPr/>
          </p:nvSpPr>
          <p:spPr>
            <a:xfrm>
              <a:off x="4596875"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2" name="tx612"/>
            <p:cNvSpPr/>
            <p:nvPr/>
          </p:nvSpPr>
          <p:spPr>
            <a:xfrm>
              <a:off x="4859808"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13" name="tx613"/>
            <p:cNvSpPr/>
            <p:nvPr/>
          </p:nvSpPr>
          <p:spPr>
            <a:xfrm>
              <a:off x="5122742"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4" name="tx614"/>
            <p:cNvSpPr/>
            <p:nvPr/>
          </p:nvSpPr>
          <p:spPr>
            <a:xfrm>
              <a:off x="5385675"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5" name="tx615"/>
            <p:cNvSpPr/>
            <p:nvPr/>
          </p:nvSpPr>
          <p:spPr>
            <a:xfrm>
              <a:off x="5648608"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16" name="tx616"/>
            <p:cNvSpPr/>
            <p:nvPr/>
          </p:nvSpPr>
          <p:spPr>
            <a:xfrm>
              <a:off x="5911541"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17" name="tx617"/>
            <p:cNvSpPr/>
            <p:nvPr/>
          </p:nvSpPr>
          <p:spPr>
            <a:xfrm>
              <a:off x="6174474"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8" name="tx618"/>
            <p:cNvSpPr/>
            <p:nvPr/>
          </p:nvSpPr>
          <p:spPr>
            <a:xfrm>
              <a:off x="6437407"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19" name="tx619"/>
            <p:cNvSpPr/>
            <p:nvPr/>
          </p:nvSpPr>
          <p:spPr>
            <a:xfrm>
              <a:off x="6700340"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0" name="tx620"/>
            <p:cNvSpPr/>
            <p:nvPr/>
          </p:nvSpPr>
          <p:spPr>
            <a:xfrm>
              <a:off x="6963273"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1" name="tx621"/>
            <p:cNvSpPr/>
            <p:nvPr/>
          </p:nvSpPr>
          <p:spPr>
            <a:xfrm>
              <a:off x="7226206"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2" name="tx622"/>
            <p:cNvSpPr/>
            <p:nvPr/>
          </p:nvSpPr>
          <p:spPr>
            <a:xfrm>
              <a:off x="7489140"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3" name="tx623"/>
            <p:cNvSpPr/>
            <p:nvPr/>
          </p:nvSpPr>
          <p:spPr>
            <a:xfrm>
              <a:off x="7752073"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4" name="tx624"/>
            <p:cNvSpPr/>
            <p:nvPr/>
          </p:nvSpPr>
          <p:spPr>
            <a:xfrm>
              <a:off x="8015006"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5" name="tx625"/>
            <p:cNvSpPr/>
            <p:nvPr/>
          </p:nvSpPr>
          <p:spPr>
            <a:xfrm>
              <a:off x="8277939"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26" name="tx626"/>
            <p:cNvSpPr/>
            <p:nvPr/>
          </p:nvSpPr>
          <p:spPr>
            <a:xfrm>
              <a:off x="8540872"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7" name="tx627"/>
            <p:cNvSpPr/>
            <p:nvPr/>
          </p:nvSpPr>
          <p:spPr>
            <a:xfrm>
              <a:off x="1967544"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28" name="tx628"/>
            <p:cNvSpPr/>
            <p:nvPr/>
          </p:nvSpPr>
          <p:spPr>
            <a:xfrm>
              <a:off x="2230477"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29" name="tx629"/>
            <p:cNvSpPr/>
            <p:nvPr/>
          </p:nvSpPr>
          <p:spPr>
            <a:xfrm>
              <a:off x="2493411"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30" name="tx630"/>
            <p:cNvSpPr/>
            <p:nvPr/>
          </p:nvSpPr>
          <p:spPr>
            <a:xfrm>
              <a:off x="2756344"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31" name="tx631"/>
            <p:cNvSpPr/>
            <p:nvPr/>
          </p:nvSpPr>
          <p:spPr>
            <a:xfrm>
              <a:off x="3019277"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32" name="tx632"/>
            <p:cNvSpPr/>
            <p:nvPr/>
          </p:nvSpPr>
          <p:spPr>
            <a:xfrm>
              <a:off x="3282210"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33" name="tx633"/>
            <p:cNvSpPr/>
            <p:nvPr/>
          </p:nvSpPr>
          <p:spPr>
            <a:xfrm>
              <a:off x="3545143"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34" name="tx634"/>
            <p:cNvSpPr/>
            <p:nvPr/>
          </p:nvSpPr>
          <p:spPr>
            <a:xfrm>
              <a:off x="3808076"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5" name="tx635"/>
            <p:cNvSpPr/>
            <p:nvPr/>
          </p:nvSpPr>
          <p:spPr>
            <a:xfrm>
              <a:off x="4071009"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36" name="tx636"/>
            <p:cNvSpPr/>
            <p:nvPr/>
          </p:nvSpPr>
          <p:spPr>
            <a:xfrm>
              <a:off x="4333942"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7" name="tx637"/>
            <p:cNvSpPr/>
            <p:nvPr/>
          </p:nvSpPr>
          <p:spPr>
            <a:xfrm>
              <a:off x="4596875"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8" name="tx638"/>
            <p:cNvSpPr/>
            <p:nvPr/>
          </p:nvSpPr>
          <p:spPr>
            <a:xfrm>
              <a:off x="4859808"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39" name="tx639"/>
            <p:cNvSpPr/>
            <p:nvPr/>
          </p:nvSpPr>
          <p:spPr>
            <a:xfrm>
              <a:off x="5122742"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40" name="tx640"/>
            <p:cNvSpPr/>
            <p:nvPr/>
          </p:nvSpPr>
          <p:spPr>
            <a:xfrm>
              <a:off x="5385675"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41" name="tx641"/>
            <p:cNvSpPr/>
            <p:nvPr/>
          </p:nvSpPr>
          <p:spPr>
            <a:xfrm>
              <a:off x="5648608"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42" name="tx642"/>
            <p:cNvSpPr/>
            <p:nvPr/>
          </p:nvSpPr>
          <p:spPr>
            <a:xfrm>
              <a:off x="5911541"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43" name="tx643"/>
            <p:cNvSpPr/>
            <p:nvPr/>
          </p:nvSpPr>
          <p:spPr>
            <a:xfrm>
              <a:off x="6174474"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44" name="tx644"/>
            <p:cNvSpPr/>
            <p:nvPr/>
          </p:nvSpPr>
          <p:spPr>
            <a:xfrm>
              <a:off x="6437407"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45" name="tx645"/>
            <p:cNvSpPr/>
            <p:nvPr/>
          </p:nvSpPr>
          <p:spPr>
            <a:xfrm>
              <a:off x="6700340"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46" name="tx646"/>
            <p:cNvSpPr/>
            <p:nvPr/>
          </p:nvSpPr>
          <p:spPr>
            <a:xfrm>
              <a:off x="6963273"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47" name="tx647"/>
            <p:cNvSpPr/>
            <p:nvPr/>
          </p:nvSpPr>
          <p:spPr>
            <a:xfrm>
              <a:off x="7226206"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48" name="tx648"/>
            <p:cNvSpPr/>
            <p:nvPr/>
          </p:nvSpPr>
          <p:spPr>
            <a:xfrm>
              <a:off x="7489140"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49" name="tx649"/>
            <p:cNvSpPr/>
            <p:nvPr/>
          </p:nvSpPr>
          <p:spPr>
            <a:xfrm>
              <a:off x="7752073"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0" name="tx650"/>
            <p:cNvSpPr/>
            <p:nvPr/>
          </p:nvSpPr>
          <p:spPr>
            <a:xfrm>
              <a:off x="8015006"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1" name="tx651"/>
            <p:cNvSpPr/>
            <p:nvPr/>
          </p:nvSpPr>
          <p:spPr>
            <a:xfrm>
              <a:off x="8277939"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2" name="tx652"/>
            <p:cNvSpPr/>
            <p:nvPr/>
          </p:nvSpPr>
          <p:spPr>
            <a:xfrm>
              <a:off x="8540872"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3" name="tx653"/>
            <p:cNvSpPr/>
            <p:nvPr/>
          </p:nvSpPr>
          <p:spPr>
            <a:xfrm>
              <a:off x="1967544"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54" name="tx654"/>
            <p:cNvSpPr/>
            <p:nvPr/>
          </p:nvSpPr>
          <p:spPr>
            <a:xfrm>
              <a:off x="2230477"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55" name="tx655"/>
            <p:cNvSpPr/>
            <p:nvPr/>
          </p:nvSpPr>
          <p:spPr>
            <a:xfrm>
              <a:off x="2493411"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56" name="tx656"/>
            <p:cNvSpPr/>
            <p:nvPr/>
          </p:nvSpPr>
          <p:spPr>
            <a:xfrm>
              <a:off x="2756344"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7" name="tx657"/>
            <p:cNvSpPr/>
            <p:nvPr/>
          </p:nvSpPr>
          <p:spPr>
            <a:xfrm>
              <a:off x="3019277"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8" name="tx658"/>
            <p:cNvSpPr/>
            <p:nvPr/>
          </p:nvSpPr>
          <p:spPr>
            <a:xfrm>
              <a:off x="3282210"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9" name="tx659"/>
            <p:cNvSpPr/>
            <p:nvPr/>
          </p:nvSpPr>
          <p:spPr>
            <a:xfrm>
              <a:off x="3545143"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60" name="tx660"/>
            <p:cNvSpPr/>
            <p:nvPr/>
          </p:nvSpPr>
          <p:spPr>
            <a:xfrm>
              <a:off x="3808076"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61" name="tx661"/>
            <p:cNvSpPr/>
            <p:nvPr/>
          </p:nvSpPr>
          <p:spPr>
            <a:xfrm>
              <a:off x="4071009"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62" name="tx662"/>
            <p:cNvSpPr/>
            <p:nvPr/>
          </p:nvSpPr>
          <p:spPr>
            <a:xfrm>
              <a:off x="4333942"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63" name="tx663"/>
            <p:cNvSpPr/>
            <p:nvPr/>
          </p:nvSpPr>
          <p:spPr>
            <a:xfrm>
              <a:off x="4596875"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64" name="tx664"/>
            <p:cNvSpPr/>
            <p:nvPr/>
          </p:nvSpPr>
          <p:spPr>
            <a:xfrm>
              <a:off x="4859808"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5" name="tx665"/>
            <p:cNvSpPr/>
            <p:nvPr/>
          </p:nvSpPr>
          <p:spPr>
            <a:xfrm>
              <a:off x="5122742"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66" name="tx666"/>
            <p:cNvSpPr/>
            <p:nvPr/>
          </p:nvSpPr>
          <p:spPr>
            <a:xfrm>
              <a:off x="5385675"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67" name="tx667"/>
            <p:cNvSpPr/>
            <p:nvPr/>
          </p:nvSpPr>
          <p:spPr>
            <a:xfrm>
              <a:off x="5648608"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68" name="tx668"/>
            <p:cNvSpPr/>
            <p:nvPr/>
          </p:nvSpPr>
          <p:spPr>
            <a:xfrm>
              <a:off x="5911541"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69" name="tx669"/>
            <p:cNvSpPr/>
            <p:nvPr/>
          </p:nvSpPr>
          <p:spPr>
            <a:xfrm>
              <a:off x="6174474"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70" name="tx670"/>
            <p:cNvSpPr/>
            <p:nvPr/>
          </p:nvSpPr>
          <p:spPr>
            <a:xfrm>
              <a:off x="6437407"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71" name="tx671"/>
            <p:cNvSpPr/>
            <p:nvPr/>
          </p:nvSpPr>
          <p:spPr>
            <a:xfrm>
              <a:off x="6700340"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72" name="tx672"/>
            <p:cNvSpPr/>
            <p:nvPr/>
          </p:nvSpPr>
          <p:spPr>
            <a:xfrm>
              <a:off x="6963273"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73" name="tx673"/>
            <p:cNvSpPr/>
            <p:nvPr/>
          </p:nvSpPr>
          <p:spPr>
            <a:xfrm>
              <a:off x="7226206"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74" name="tx674"/>
            <p:cNvSpPr/>
            <p:nvPr/>
          </p:nvSpPr>
          <p:spPr>
            <a:xfrm>
              <a:off x="7489140"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75" name="tx675"/>
            <p:cNvSpPr/>
            <p:nvPr/>
          </p:nvSpPr>
          <p:spPr>
            <a:xfrm>
              <a:off x="7752073"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6" name="tx676"/>
            <p:cNvSpPr/>
            <p:nvPr/>
          </p:nvSpPr>
          <p:spPr>
            <a:xfrm>
              <a:off x="8015006"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77" name="tx677"/>
            <p:cNvSpPr/>
            <p:nvPr/>
          </p:nvSpPr>
          <p:spPr>
            <a:xfrm>
              <a:off x="8277939"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8" name="tx678"/>
            <p:cNvSpPr/>
            <p:nvPr/>
          </p:nvSpPr>
          <p:spPr>
            <a:xfrm>
              <a:off x="8540872"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9" name="tx679"/>
            <p:cNvSpPr/>
            <p:nvPr/>
          </p:nvSpPr>
          <p:spPr>
            <a:xfrm>
              <a:off x="3545143"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80" name="tx680"/>
            <p:cNvSpPr/>
            <p:nvPr/>
          </p:nvSpPr>
          <p:spPr>
            <a:xfrm>
              <a:off x="3808076"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81" name="tx681"/>
            <p:cNvSpPr/>
            <p:nvPr/>
          </p:nvSpPr>
          <p:spPr>
            <a:xfrm>
              <a:off x="4071009"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2" name="tx682"/>
            <p:cNvSpPr/>
            <p:nvPr/>
          </p:nvSpPr>
          <p:spPr>
            <a:xfrm>
              <a:off x="4333942"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83" name="tx683"/>
            <p:cNvSpPr/>
            <p:nvPr/>
          </p:nvSpPr>
          <p:spPr>
            <a:xfrm>
              <a:off x="4596875"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84" name="tx684"/>
            <p:cNvSpPr/>
            <p:nvPr/>
          </p:nvSpPr>
          <p:spPr>
            <a:xfrm>
              <a:off x="4859808"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85" name="tx685"/>
            <p:cNvSpPr/>
            <p:nvPr/>
          </p:nvSpPr>
          <p:spPr>
            <a:xfrm>
              <a:off x="5122742"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86" name="tx686"/>
            <p:cNvSpPr/>
            <p:nvPr/>
          </p:nvSpPr>
          <p:spPr>
            <a:xfrm>
              <a:off x="5385675"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7" name="tx687"/>
            <p:cNvSpPr/>
            <p:nvPr/>
          </p:nvSpPr>
          <p:spPr>
            <a:xfrm>
              <a:off x="5648608"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8" name="tx688"/>
            <p:cNvSpPr/>
            <p:nvPr/>
          </p:nvSpPr>
          <p:spPr>
            <a:xfrm>
              <a:off x="5911541"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89" name="tx689"/>
            <p:cNvSpPr/>
            <p:nvPr/>
          </p:nvSpPr>
          <p:spPr>
            <a:xfrm>
              <a:off x="6174474"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0" name="tx690"/>
            <p:cNvSpPr/>
            <p:nvPr/>
          </p:nvSpPr>
          <p:spPr>
            <a:xfrm>
              <a:off x="6437407"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1" name="tx691"/>
            <p:cNvSpPr/>
            <p:nvPr/>
          </p:nvSpPr>
          <p:spPr>
            <a:xfrm>
              <a:off x="6700340"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2" name="tx692"/>
            <p:cNvSpPr/>
            <p:nvPr/>
          </p:nvSpPr>
          <p:spPr>
            <a:xfrm>
              <a:off x="6963273"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3" name="tx693"/>
            <p:cNvSpPr/>
            <p:nvPr/>
          </p:nvSpPr>
          <p:spPr>
            <a:xfrm>
              <a:off x="7226206"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4" name="tx694"/>
            <p:cNvSpPr/>
            <p:nvPr/>
          </p:nvSpPr>
          <p:spPr>
            <a:xfrm>
              <a:off x="7489140"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95" name="tx695"/>
            <p:cNvSpPr/>
            <p:nvPr/>
          </p:nvSpPr>
          <p:spPr>
            <a:xfrm>
              <a:off x="7752073"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96" name="tx696"/>
            <p:cNvSpPr/>
            <p:nvPr/>
          </p:nvSpPr>
          <p:spPr>
            <a:xfrm>
              <a:off x="8015006"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97" name="tx697"/>
            <p:cNvSpPr/>
            <p:nvPr/>
          </p:nvSpPr>
          <p:spPr>
            <a:xfrm>
              <a:off x="8277939"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8" name="tx698"/>
            <p:cNvSpPr/>
            <p:nvPr/>
          </p:nvSpPr>
          <p:spPr>
            <a:xfrm>
              <a:off x="8540872"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9" name="tx699"/>
            <p:cNvSpPr/>
            <p:nvPr/>
          </p:nvSpPr>
          <p:spPr>
            <a:xfrm>
              <a:off x="4071009"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00" name="tx700"/>
            <p:cNvSpPr/>
            <p:nvPr/>
          </p:nvSpPr>
          <p:spPr>
            <a:xfrm>
              <a:off x="4333942"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01" name="tx701"/>
            <p:cNvSpPr/>
            <p:nvPr/>
          </p:nvSpPr>
          <p:spPr>
            <a:xfrm>
              <a:off x="4596875"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02" name="tx702"/>
            <p:cNvSpPr/>
            <p:nvPr/>
          </p:nvSpPr>
          <p:spPr>
            <a:xfrm>
              <a:off x="6174474"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03" name="tx703"/>
            <p:cNvSpPr/>
            <p:nvPr/>
          </p:nvSpPr>
          <p:spPr>
            <a:xfrm>
              <a:off x="6437407"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04" name="tx704"/>
            <p:cNvSpPr/>
            <p:nvPr/>
          </p:nvSpPr>
          <p:spPr>
            <a:xfrm>
              <a:off x="6700340"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05" name="tx705"/>
            <p:cNvSpPr/>
            <p:nvPr/>
          </p:nvSpPr>
          <p:spPr>
            <a:xfrm>
              <a:off x="6963273"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06" name="tx706"/>
            <p:cNvSpPr/>
            <p:nvPr/>
          </p:nvSpPr>
          <p:spPr>
            <a:xfrm>
              <a:off x="7226206"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07" name="tx707"/>
            <p:cNvSpPr/>
            <p:nvPr/>
          </p:nvSpPr>
          <p:spPr>
            <a:xfrm>
              <a:off x="7752073"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08" name="tx708"/>
            <p:cNvSpPr/>
            <p:nvPr/>
          </p:nvSpPr>
          <p:spPr>
            <a:xfrm>
              <a:off x="8015006"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09" name="tx709"/>
            <p:cNvSpPr/>
            <p:nvPr/>
          </p:nvSpPr>
          <p:spPr>
            <a:xfrm>
              <a:off x="8277939"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10" name="tx710"/>
            <p:cNvSpPr/>
            <p:nvPr/>
          </p:nvSpPr>
          <p:spPr>
            <a:xfrm>
              <a:off x="8540872"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11" name="tx711"/>
            <p:cNvSpPr/>
            <p:nvPr/>
          </p:nvSpPr>
          <p:spPr>
            <a:xfrm>
              <a:off x="1967544"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12" name="tx712"/>
            <p:cNvSpPr/>
            <p:nvPr/>
          </p:nvSpPr>
          <p:spPr>
            <a:xfrm>
              <a:off x="2230477"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13" name="tx713"/>
            <p:cNvSpPr/>
            <p:nvPr/>
          </p:nvSpPr>
          <p:spPr>
            <a:xfrm>
              <a:off x="2493411"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14" name="tx714"/>
            <p:cNvSpPr/>
            <p:nvPr/>
          </p:nvSpPr>
          <p:spPr>
            <a:xfrm>
              <a:off x="2756344"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15" name="tx715"/>
            <p:cNvSpPr/>
            <p:nvPr/>
          </p:nvSpPr>
          <p:spPr>
            <a:xfrm>
              <a:off x="3019277"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6" name="tx716"/>
            <p:cNvSpPr/>
            <p:nvPr/>
          </p:nvSpPr>
          <p:spPr>
            <a:xfrm>
              <a:off x="3282210"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17" name="tx717"/>
            <p:cNvSpPr/>
            <p:nvPr/>
          </p:nvSpPr>
          <p:spPr>
            <a:xfrm>
              <a:off x="3545143"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8" name="tx718"/>
            <p:cNvSpPr/>
            <p:nvPr/>
          </p:nvSpPr>
          <p:spPr>
            <a:xfrm>
              <a:off x="3808076"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19" name="tx719"/>
            <p:cNvSpPr/>
            <p:nvPr/>
          </p:nvSpPr>
          <p:spPr>
            <a:xfrm>
              <a:off x="4071009"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0" name="tx720"/>
            <p:cNvSpPr/>
            <p:nvPr/>
          </p:nvSpPr>
          <p:spPr>
            <a:xfrm>
              <a:off x="4333942"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1" name="tx721"/>
            <p:cNvSpPr/>
            <p:nvPr/>
          </p:nvSpPr>
          <p:spPr>
            <a:xfrm>
              <a:off x="4596875"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2" name="tx722"/>
            <p:cNvSpPr/>
            <p:nvPr/>
          </p:nvSpPr>
          <p:spPr>
            <a:xfrm>
              <a:off x="4859808"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23" name="tx723"/>
            <p:cNvSpPr/>
            <p:nvPr/>
          </p:nvSpPr>
          <p:spPr>
            <a:xfrm>
              <a:off x="5122742"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4" name="tx724"/>
            <p:cNvSpPr/>
            <p:nvPr/>
          </p:nvSpPr>
          <p:spPr>
            <a:xfrm>
              <a:off x="5385675"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5" name="tx725"/>
            <p:cNvSpPr/>
            <p:nvPr/>
          </p:nvSpPr>
          <p:spPr>
            <a:xfrm>
              <a:off x="5648608"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6" name="tx726"/>
            <p:cNvSpPr/>
            <p:nvPr/>
          </p:nvSpPr>
          <p:spPr>
            <a:xfrm>
              <a:off x="5911541"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7" name="tx727"/>
            <p:cNvSpPr/>
            <p:nvPr/>
          </p:nvSpPr>
          <p:spPr>
            <a:xfrm>
              <a:off x="6174474"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8" name="tx728"/>
            <p:cNvSpPr/>
            <p:nvPr/>
          </p:nvSpPr>
          <p:spPr>
            <a:xfrm>
              <a:off x="6437407"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29" name="tx729"/>
            <p:cNvSpPr/>
            <p:nvPr/>
          </p:nvSpPr>
          <p:spPr>
            <a:xfrm>
              <a:off x="6700340"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0" name="tx730"/>
            <p:cNvSpPr/>
            <p:nvPr/>
          </p:nvSpPr>
          <p:spPr>
            <a:xfrm>
              <a:off x="6963273"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1" name="tx731"/>
            <p:cNvSpPr/>
            <p:nvPr/>
          </p:nvSpPr>
          <p:spPr>
            <a:xfrm>
              <a:off x="7226206"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32" name="tx732"/>
            <p:cNvSpPr/>
            <p:nvPr/>
          </p:nvSpPr>
          <p:spPr>
            <a:xfrm>
              <a:off x="7489140"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33" name="tx733"/>
            <p:cNvSpPr/>
            <p:nvPr/>
          </p:nvSpPr>
          <p:spPr>
            <a:xfrm>
              <a:off x="7752073"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4" name="tx734"/>
            <p:cNvSpPr/>
            <p:nvPr/>
          </p:nvSpPr>
          <p:spPr>
            <a:xfrm>
              <a:off x="8015006"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35" name="tx735"/>
            <p:cNvSpPr/>
            <p:nvPr/>
          </p:nvSpPr>
          <p:spPr>
            <a:xfrm>
              <a:off x="8277939"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6" name="tx736"/>
            <p:cNvSpPr/>
            <p:nvPr/>
          </p:nvSpPr>
          <p:spPr>
            <a:xfrm>
              <a:off x="8540872"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7" name="tx737"/>
            <p:cNvSpPr/>
            <p:nvPr/>
          </p:nvSpPr>
          <p:spPr>
            <a:xfrm>
              <a:off x="1967544"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38" name="tx738"/>
            <p:cNvSpPr/>
            <p:nvPr/>
          </p:nvSpPr>
          <p:spPr>
            <a:xfrm>
              <a:off x="2493411"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39" name="tx739"/>
            <p:cNvSpPr/>
            <p:nvPr/>
          </p:nvSpPr>
          <p:spPr>
            <a:xfrm>
              <a:off x="2756344"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0" name="tx740"/>
            <p:cNvSpPr/>
            <p:nvPr/>
          </p:nvSpPr>
          <p:spPr>
            <a:xfrm>
              <a:off x="3019277"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41" name="tx741"/>
            <p:cNvSpPr/>
            <p:nvPr/>
          </p:nvSpPr>
          <p:spPr>
            <a:xfrm>
              <a:off x="3282210"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42" name="tx742"/>
            <p:cNvSpPr/>
            <p:nvPr/>
          </p:nvSpPr>
          <p:spPr>
            <a:xfrm>
              <a:off x="3545143"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43" name="tx743"/>
            <p:cNvSpPr/>
            <p:nvPr/>
          </p:nvSpPr>
          <p:spPr>
            <a:xfrm>
              <a:off x="3808076"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44" name="tx744"/>
            <p:cNvSpPr/>
            <p:nvPr/>
          </p:nvSpPr>
          <p:spPr>
            <a:xfrm>
              <a:off x="4071009"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45" name="tx745"/>
            <p:cNvSpPr/>
            <p:nvPr/>
          </p:nvSpPr>
          <p:spPr>
            <a:xfrm>
              <a:off x="4333942"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6" name="tx746"/>
            <p:cNvSpPr/>
            <p:nvPr/>
          </p:nvSpPr>
          <p:spPr>
            <a:xfrm>
              <a:off x="4596875"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7" name="tx747"/>
            <p:cNvSpPr/>
            <p:nvPr/>
          </p:nvSpPr>
          <p:spPr>
            <a:xfrm>
              <a:off x="4859808"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8" name="tx748"/>
            <p:cNvSpPr/>
            <p:nvPr/>
          </p:nvSpPr>
          <p:spPr>
            <a:xfrm>
              <a:off x="5122742"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9" name="tx749"/>
            <p:cNvSpPr/>
            <p:nvPr/>
          </p:nvSpPr>
          <p:spPr>
            <a:xfrm>
              <a:off x="5385675"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0" name="tx750"/>
            <p:cNvSpPr/>
            <p:nvPr/>
          </p:nvSpPr>
          <p:spPr>
            <a:xfrm>
              <a:off x="5648608"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51" name="tx751"/>
            <p:cNvSpPr/>
            <p:nvPr/>
          </p:nvSpPr>
          <p:spPr>
            <a:xfrm>
              <a:off x="5911541"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2" name="tx752"/>
            <p:cNvSpPr/>
            <p:nvPr/>
          </p:nvSpPr>
          <p:spPr>
            <a:xfrm>
              <a:off x="6174474"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3" name="tx753"/>
            <p:cNvSpPr/>
            <p:nvPr/>
          </p:nvSpPr>
          <p:spPr>
            <a:xfrm>
              <a:off x="6437407"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4" name="tx754"/>
            <p:cNvSpPr/>
            <p:nvPr/>
          </p:nvSpPr>
          <p:spPr>
            <a:xfrm>
              <a:off x="6700340"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5" name="tx755"/>
            <p:cNvSpPr/>
            <p:nvPr/>
          </p:nvSpPr>
          <p:spPr>
            <a:xfrm>
              <a:off x="6963273"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6" name="tx756"/>
            <p:cNvSpPr/>
            <p:nvPr/>
          </p:nvSpPr>
          <p:spPr>
            <a:xfrm>
              <a:off x="7226206"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7" name="tx757"/>
            <p:cNvSpPr/>
            <p:nvPr/>
          </p:nvSpPr>
          <p:spPr>
            <a:xfrm>
              <a:off x="7489140"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8" name="tx758"/>
            <p:cNvSpPr/>
            <p:nvPr/>
          </p:nvSpPr>
          <p:spPr>
            <a:xfrm>
              <a:off x="7752073"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9" name="tx759"/>
            <p:cNvSpPr/>
            <p:nvPr/>
          </p:nvSpPr>
          <p:spPr>
            <a:xfrm>
              <a:off x="8015006"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0" name="tx760"/>
            <p:cNvSpPr/>
            <p:nvPr/>
          </p:nvSpPr>
          <p:spPr>
            <a:xfrm>
              <a:off x="8277939"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1" name="tx761"/>
            <p:cNvSpPr/>
            <p:nvPr/>
          </p:nvSpPr>
          <p:spPr>
            <a:xfrm>
              <a:off x="8540872"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2" name="tx762"/>
            <p:cNvSpPr/>
            <p:nvPr/>
          </p:nvSpPr>
          <p:spPr>
            <a:xfrm>
              <a:off x="196754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3" name="tx763"/>
            <p:cNvSpPr/>
            <p:nvPr/>
          </p:nvSpPr>
          <p:spPr>
            <a:xfrm>
              <a:off x="223047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64" name="tx764"/>
            <p:cNvSpPr/>
            <p:nvPr/>
          </p:nvSpPr>
          <p:spPr>
            <a:xfrm>
              <a:off x="249341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65" name="tx765"/>
            <p:cNvSpPr/>
            <p:nvPr/>
          </p:nvSpPr>
          <p:spPr>
            <a:xfrm>
              <a:off x="275634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6" name="tx766"/>
            <p:cNvSpPr/>
            <p:nvPr/>
          </p:nvSpPr>
          <p:spPr>
            <a:xfrm>
              <a:off x="301927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7" name="tx767"/>
            <p:cNvSpPr/>
            <p:nvPr/>
          </p:nvSpPr>
          <p:spPr>
            <a:xfrm>
              <a:off x="328221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68" name="tx768"/>
            <p:cNvSpPr/>
            <p:nvPr/>
          </p:nvSpPr>
          <p:spPr>
            <a:xfrm>
              <a:off x="354514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69" name="tx769"/>
            <p:cNvSpPr/>
            <p:nvPr/>
          </p:nvSpPr>
          <p:spPr>
            <a:xfrm>
              <a:off x="380807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0" name="tx770"/>
            <p:cNvSpPr/>
            <p:nvPr/>
          </p:nvSpPr>
          <p:spPr>
            <a:xfrm>
              <a:off x="407100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1" name="tx771"/>
            <p:cNvSpPr/>
            <p:nvPr/>
          </p:nvSpPr>
          <p:spPr>
            <a:xfrm>
              <a:off x="433394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2" name="tx772"/>
            <p:cNvSpPr/>
            <p:nvPr/>
          </p:nvSpPr>
          <p:spPr>
            <a:xfrm>
              <a:off x="459687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3" name="tx773"/>
            <p:cNvSpPr/>
            <p:nvPr/>
          </p:nvSpPr>
          <p:spPr>
            <a:xfrm>
              <a:off x="485980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4" name="tx774"/>
            <p:cNvSpPr/>
            <p:nvPr/>
          </p:nvSpPr>
          <p:spPr>
            <a:xfrm>
              <a:off x="512274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5" name="tx775"/>
            <p:cNvSpPr/>
            <p:nvPr/>
          </p:nvSpPr>
          <p:spPr>
            <a:xfrm>
              <a:off x="538567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6" name="tx776"/>
            <p:cNvSpPr/>
            <p:nvPr/>
          </p:nvSpPr>
          <p:spPr>
            <a:xfrm>
              <a:off x="564860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77" name="tx777"/>
            <p:cNvSpPr/>
            <p:nvPr/>
          </p:nvSpPr>
          <p:spPr>
            <a:xfrm>
              <a:off x="591154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78" name="tx778"/>
            <p:cNvSpPr/>
            <p:nvPr/>
          </p:nvSpPr>
          <p:spPr>
            <a:xfrm>
              <a:off x="617447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79" name="tx779"/>
            <p:cNvSpPr/>
            <p:nvPr/>
          </p:nvSpPr>
          <p:spPr>
            <a:xfrm>
              <a:off x="643740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80" name="tx780"/>
            <p:cNvSpPr/>
            <p:nvPr/>
          </p:nvSpPr>
          <p:spPr>
            <a:xfrm>
              <a:off x="670034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81" name="tx781"/>
            <p:cNvSpPr/>
            <p:nvPr/>
          </p:nvSpPr>
          <p:spPr>
            <a:xfrm>
              <a:off x="69632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2" name="tx782"/>
            <p:cNvSpPr/>
            <p:nvPr/>
          </p:nvSpPr>
          <p:spPr>
            <a:xfrm>
              <a:off x="722620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3" name="tx783"/>
            <p:cNvSpPr/>
            <p:nvPr/>
          </p:nvSpPr>
          <p:spPr>
            <a:xfrm>
              <a:off x="748914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4" name="tx784"/>
            <p:cNvSpPr/>
            <p:nvPr/>
          </p:nvSpPr>
          <p:spPr>
            <a:xfrm>
              <a:off x="77520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5" name="tx785"/>
            <p:cNvSpPr/>
            <p:nvPr/>
          </p:nvSpPr>
          <p:spPr>
            <a:xfrm>
              <a:off x="801500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6" name="tx786"/>
            <p:cNvSpPr/>
            <p:nvPr/>
          </p:nvSpPr>
          <p:spPr>
            <a:xfrm>
              <a:off x="827793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7" name="tx787"/>
            <p:cNvSpPr/>
            <p:nvPr/>
          </p:nvSpPr>
          <p:spPr>
            <a:xfrm>
              <a:off x="854087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8" name="tx788"/>
            <p:cNvSpPr/>
            <p:nvPr/>
          </p:nvSpPr>
          <p:spPr>
            <a:xfrm>
              <a:off x="2756344"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89" name="tx789"/>
            <p:cNvSpPr/>
            <p:nvPr/>
          </p:nvSpPr>
          <p:spPr>
            <a:xfrm>
              <a:off x="3019277"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90" name="tx790"/>
            <p:cNvSpPr/>
            <p:nvPr/>
          </p:nvSpPr>
          <p:spPr>
            <a:xfrm>
              <a:off x="3282210"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91" name="tx791"/>
            <p:cNvSpPr/>
            <p:nvPr/>
          </p:nvSpPr>
          <p:spPr>
            <a:xfrm>
              <a:off x="3545143"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92" name="tx792"/>
            <p:cNvSpPr/>
            <p:nvPr/>
          </p:nvSpPr>
          <p:spPr>
            <a:xfrm>
              <a:off x="3808076"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93" name="tx793"/>
            <p:cNvSpPr/>
            <p:nvPr/>
          </p:nvSpPr>
          <p:spPr>
            <a:xfrm>
              <a:off x="4071009"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94" name="tx794"/>
            <p:cNvSpPr/>
            <p:nvPr/>
          </p:nvSpPr>
          <p:spPr>
            <a:xfrm>
              <a:off x="4333942"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95" name="tx795"/>
            <p:cNvSpPr/>
            <p:nvPr/>
          </p:nvSpPr>
          <p:spPr>
            <a:xfrm>
              <a:off x="4596875"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96" name="tx796"/>
            <p:cNvSpPr/>
            <p:nvPr/>
          </p:nvSpPr>
          <p:spPr>
            <a:xfrm>
              <a:off x="4859808"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97" name="tx797"/>
            <p:cNvSpPr/>
            <p:nvPr/>
          </p:nvSpPr>
          <p:spPr>
            <a:xfrm>
              <a:off x="5122742"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98" name="tx798"/>
            <p:cNvSpPr/>
            <p:nvPr/>
          </p:nvSpPr>
          <p:spPr>
            <a:xfrm>
              <a:off x="5385675"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99" name="tx799"/>
            <p:cNvSpPr/>
            <p:nvPr/>
          </p:nvSpPr>
          <p:spPr>
            <a:xfrm>
              <a:off x="5648608"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00" name="tx800"/>
            <p:cNvSpPr/>
            <p:nvPr/>
          </p:nvSpPr>
          <p:spPr>
            <a:xfrm>
              <a:off x="5911541"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01" name="tx801"/>
            <p:cNvSpPr/>
            <p:nvPr/>
          </p:nvSpPr>
          <p:spPr>
            <a:xfrm>
              <a:off x="6174474"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02" name="tx802"/>
            <p:cNvSpPr/>
            <p:nvPr/>
          </p:nvSpPr>
          <p:spPr>
            <a:xfrm>
              <a:off x="6437407"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03" name="tx803"/>
            <p:cNvSpPr/>
            <p:nvPr/>
          </p:nvSpPr>
          <p:spPr>
            <a:xfrm>
              <a:off x="6700340"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04" name="tx804"/>
            <p:cNvSpPr/>
            <p:nvPr/>
          </p:nvSpPr>
          <p:spPr>
            <a:xfrm>
              <a:off x="6963273"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05" name="tx805"/>
            <p:cNvSpPr/>
            <p:nvPr/>
          </p:nvSpPr>
          <p:spPr>
            <a:xfrm>
              <a:off x="7226206"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06" name="tx806"/>
            <p:cNvSpPr/>
            <p:nvPr/>
          </p:nvSpPr>
          <p:spPr>
            <a:xfrm>
              <a:off x="7489140"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07" name="tx807"/>
            <p:cNvSpPr/>
            <p:nvPr/>
          </p:nvSpPr>
          <p:spPr>
            <a:xfrm>
              <a:off x="7752073"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08" name="tx808"/>
            <p:cNvSpPr/>
            <p:nvPr/>
          </p:nvSpPr>
          <p:spPr>
            <a:xfrm>
              <a:off x="8015006"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09" name="tx809"/>
            <p:cNvSpPr/>
            <p:nvPr/>
          </p:nvSpPr>
          <p:spPr>
            <a:xfrm>
              <a:off x="8277939"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10" name="tx810"/>
            <p:cNvSpPr/>
            <p:nvPr/>
          </p:nvSpPr>
          <p:spPr>
            <a:xfrm>
              <a:off x="8540872"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11" name="tx811"/>
            <p:cNvSpPr/>
            <p:nvPr/>
          </p:nvSpPr>
          <p:spPr>
            <a:xfrm>
              <a:off x="5648608"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12" name="tx812"/>
            <p:cNvSpPr/>
            <p:nvPr/>
          </p:nvSpPr>
          <p:spPr>
            <a:xfrm>
              <a:off x="1967544"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813" name="tx813"/>
            <p:cNvSpPr/>
            <p:nvPr/>
          </p:nvSpPr>
          <p:spPr>
            <a:xfrm>
              <a:off x="2230477"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14" name="tx814"/>
            <p:cNvSpPr/>
            <p:nvPr/>
          </p:nvSpPr>
          <p:spPr>
            <a:xfrm>
              <a:off x="2493411"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815" name="tx815"/>
            <p:cNvSpPr/>
            <p:nvPr/>
          </p:nvSpPr>
          <p:spPr>
            <a:xfrm>
              <a:off x="2756344"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16" name="tx816"/>
            <p:cNvSpPr/>
            <p:nvPr/>
          </p:nvSpPr>
          <p:spPr>
            <a:xfrm>
              <a:off x="3019277"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17" name="tx817"/>
            <p:cNvSpPr/>
            <p:nvPr/>
          </p:nvSpPr>
          <p:spPr>
            <a:xfrm>
              <a:off x="3282210"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18" name="tx818"/>
            <p:cNvSpPr/>
            <p:nvPr/>
          </p:nvSpPr>
          <p:spPr>
            <a:xfrm>
              <a:off x="1967544"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819" name="tx819"/>
            <p:cNvSpPr/>
            <p:nvPr/>
          </p:nvSpPr>
          <p:spPr>
            <a:xfrm>
              <a:off x="2230477"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820" name="tx820"/>
            <p:cNvSpPr/>
            <p:nvPr/>
          </p:nvSpPr>
          <p:spPr>
            <a:xfrm>
              <a:off x="2493411"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821" name="tx821"/>
            <p:cNvSpPr/>
            <p:nvPr/>
          </p:nvSpPr>
          <p:spPr>
            <a:xfrm>
              <a:off x="2756344"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822" name="tx822"/>
            <p:cNvSpPr/>
            <p:nvPr/>
          </p:nvSpPr>
          <p:spPr>
            <a:xfrm>
              <a:off x="3019277"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823" name="tx823"/>
            <p:cNvSpPr/>
            <p:nvPr/>
          </p:nvSpPr>
          <p:spPr>
            <a:xfrm>
              <a:off x="3282210"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24" name="tx824"/>
            <p:cNvSpPr/>
            <p:nvPr/>
          </p:nvSpPr>
          <p:spPr>
            <a:xfrm>
              <a:off x="3545143"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25" name="tx825"/>
            <p:cNvSpPr/>
            <p:nvPr/>
          </p:nvSpPr>
          <p:spPr>
            <a:xfrm>
              <a:off x="3808076"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826" name="tx826"/>
            <p:cNvSpPr/>
            <p:nvPr/>
          </p:nvSpPr>
          <p:spPr>
            <a:xfrm>
              <a:off x="4859808"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27" name="tx827"/>
            <p:cNvSpPr/>
            <p:nvPr/>
          </p:nvSpPr>
          <p:spPr>
            <a:xfrm>
              <a:off x="5122742"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828" name="tx828"/>
            <p:cNvSpPr/>
            <p:nvPr/>
          </p:nvSpPr>
          <p:spPr>
            <a:xfrm>
              <a:off x="5385675"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29" name="tx829"/>
            <p:cNvSpPr/>
            <p:nvPr/>
          </p:nvSpPr>
          <p:spPr>
            <a:xfrm>
              <a:off x="5648608"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30" name="tx830"/>
            <p:cNvSpPr/>
            <p:nvPr/>
          </p:nvSpPr>
          <p:spPr>
            <a:xfrm>
              <a:off x="5911541"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31" name="tx831"/>
            <p:cNvSpPr/>
            <p:nvPr/>
          </p:nvSpPr>
          <p:spPr>
            <a:xfrm>
              <a:off x="7489140"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32" name="tx832"/>
            <p:cNvSpPr/>
            <p:nvPr/>
          </p:nvSpPr>
          <p:spPr>
            <a:xfrm>
              <a:off x="2230477"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33" name="tx833"/>
            <p:cNvSpPr/>
            <p:nvPr/>
          </p:nvSpPr>
          <p:spPr>
            <a:xfrm>
              <a:off x="1967544"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34" name="tx834"/>
            <p:cNvSpPr/>
            <p:nvPr/>
          </p:nvSpPr>
          <p:spPr>
            <a:xfrm>
              <a:off x="2230477"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35" name="tx835"/>
            <p:cNvSpPr/>
            <p:nvPr/>
          </p:nvSpPr>
          <p:spPr>
            <a:xfrm>
              <a:off x="2493411"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836" name="rc83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62" name="rc86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63" name="rc86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64" name="rc86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65" name="rc86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66" name="rc86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67" name="rc86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68" name="rc86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69" name="rc86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70" name="rc87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71" name="rc87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72" name="rc87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73" name="rc87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74" name="rc87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75" name="rc87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76" name="rc87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77" name="rc87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78" name="rc87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79" name="rc87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80" name="rc88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81" name="rc88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82" name="rc88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83" name="rc88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84" name="rc88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85" name="rc88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86" name="rc88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87" name="rc88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88" name="rc88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89" name="rc88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90" name="rc89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91" name="rc89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92" name="rc89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93" name="rc89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94" name="rc89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95" name="rc89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96" name="rc89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97" name="rc89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98" name="rc89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899" name="rc89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00" name="rc90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01" name="rc90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02" name="rc90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03" name="rc90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04" name="rc90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05" name="rc90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06" name="rc90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07" name="rc90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08" name="rc90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09" name="rc90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10" name="rc91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11" name="rc91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12" name="rc91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13" name="rc91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14" name="rc91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15" name="rc91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16" name="rc91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17" name="rc91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18" name="rc91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19" name="rc91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20" name="rc92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21" name="rc92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22" name="rc92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23" name="rc92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24" name="rc92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25" name="rc92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26" name="rc92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27" name="rc92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28" name="rc92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29" name="rc92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30" name="rc93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31" name="rc93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32" name="rc93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33" name="rc93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34" name="rc93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35" name="rc93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36" name="rc93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37" name="rc93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38" name="rc93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39" name="rc93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40" name="rc94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1896337" y="4864670"/>
              <a:ext cx="6836260" cy="279867"/>
            </a:xfrm>
            <a:prstGeom prst="rect">
              <a:avLst/>
            </a:prstGeom>
            <a:noFill/>
            <a:ln w="27101" cap="flat">
              <a:solidFill>
                <a:srgbClr val="000000">
                  <a:alpha val="100000"/>
                </a:srgbClr>
              </a:solidFill>
              <a:prstDash val="solid"/>
              <a:miter/>
            </a:ln>
          </p:spPr>
          <p:txBody>
            <a:bodyPr/>
            <a:lstStyle/>
            <a:p/>
          </p:txBody>
        </p:sp>
        <p:sp>
          <p:nvSpPr>
            <p:cNvPr id="1252" name="tx1252"/>
            <p:cNvSpPr/>
            <p:nvPr/>
          </p:nvSpPr>
          <p:spPr>
            <a:xfrm rot="-2700000">
              <a:off x="19469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253" name="tx1253"/>
            <p:cNvSpPr/>
            <p:nvPr/>
          </p:nvSpPr>
          <p:spPr>
            <a:xfrm rot="-2700000">
              <a:off x="22098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254" name="tx1254"/>
            <p:cNvSpPr/>
            <p:nvPr/>
          </p:nvSpPr>
          <p:spPr>
            <a:xfrm rot="-2700000">
              <a:off x="24727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255" name="tx1255"/>
            <p:cNvSpPr/>
            <p:nvPr/>
          </p:nvSpPr>
          <p:spPr>
            <a:xfrm rot="-2700000">
              <a:off x="27357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256" name="tx1256"/>
            <p:cNvSpPr/>
            <p:nvPr/>
          </p:nvSpPr>
          <p:spPr>
            <a:xfrm rot="-2700000">
              <a:off x="29986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257" name="tx1257"/>
            <p:cNvSpPr/>
            <p:nvPr/>
          </p:nvSpPr>
          <p:spPr>
            <a:xfrm rot="-2700000">
              <a:off x="32615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258" name="tx1258"/>
            <p:cNvSpPr/>
            <p:nvPr/>
          </p:nvSpPr>
          <p:spPr>
            <a:xfrm rot="-2700000">
              <a:off x="35245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259" name="tx1259"/>
            <p:cNvSpPr/>
            <p:nvPr/>
          </p:nvSpPr>
          <p:spPr>
            <a:xfrm rot="-2700000">
              <a:off x="37874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260" name="tx1260"/>
            <p:cNvSpPr/>
            <p:nvPr/>
          </p:nvSpPr>
          <p:spPr>
            <a:xfrm rot="-2700000">
              <a:off x="40503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261" name="tx1261"/>
            <p:cNvSpPr/>
            <p:nvPr/>
          </p:nvSpPr>
          <p:spPr>
            <a:xfrm rot="-2700000">
              <a:off x="43133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262" name="tx1262"/>
            <p:cNvSpPr/>
            <p:nvPr/>
          </p:nvSpPr>
          <p:spPr>
            <a:xfrm rot="-2700000">
              <a:off x="45762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263" name="tx1263"/>
            <p:cNvSpPr/>
            <p:nvPr/>
          </p:nvSpPr>
          <p:spPr>
            <a:xfrm rot="-2700000">
              <a:off x="484068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264" name="tx1264"/>
            <p:cNvSpPr/>
            <p:nvPr/>
          </p:nvSpPr>
          <p:spPr>
            <a:xfrm rot="-2700000">
              <a:off x="51021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265" name="tx1265"/>
            <p:cNvSpPr/>
            <p:nvPr/>
          </p:nvSpPr>
          <p:spPr>
            <a:xfrm rot="-2700000">
              <a:off x="53650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266" name="tx1266"/>
            <p:cNvSpPr/>
            <p:nvPr/>
          </p:nvSpPr>
          <p:spPr>
            <a:xfrm rot="-2700000">
              <a:off x="5627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267" name="tx1267"/>
            <p:cNvSpPr/>
            <p:nvPr/>
          </p:nvSpPr>
          <p:spPr>
            <a:xfrm rot="-2700000">
              <a:off x="58909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268" name="tx1268"/>
            <p:cNvSpPr/>
            <p:nvPr/>
          </p:nvSpPr>
          <p:spPr>
            <a:xfrm rot="-2700000">
              <a:off x="61538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269" name="tx1269"/>
            <p:cNvSpPr/>
            <p:nvPr/>
          </p:nvSpPr>
          <p:spPr>
            <a:xfrm rot="-2700000">
              <a:off x="64167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270" name="tx1270"/>
            <p:cNvSpPr/>
            <p:nvPr/>
          </p:nvSpPr>
          <p:spPr>
            <a:xfrm rot="-2700000">
              <a:off x="66797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271" name="tx1271"/>
            <p:cNvSpPr/>
            <p:nvPr/>
          </p:nvSpPr>
          <p:spPr>
            <a:xfrm rot="-2700000">
              <a:off x="69426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272" name="tx1272"/>
            <p:cNvSpPr/>
            <p:nvPr/>
          </p:nvSpPr>
          <p:spPr>
            <a:xfrm rot="-2700000">
              <a:off x="72055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273" name="tx1273"/>
            <p:cNvSpPr/>
            <p:nvPr/>
          </p:nvSpPr>
          <p:spPr>
            <a:xfrm rot="-2700000">
              <a:off x="74685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274" name="tx1274"/>
            <p:cNvSpPr/>
            <p:nvPr/>
          </p:nvSpPr>
          <p:spPr>
            <a:xfrm rot="-2700000">
              <a:off x="77314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275" name="tx1275"/>
            <p:cNvSpPr/>
            <p:nvPr/>
          </p:nvSpPr>
          <p:spPr>
            <a:xfrm rot="-2700000">
              <a:off x="79943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276" name="tx1276"/>
            <p:cNvSpPr/>
            <p:nvPr/>
          </p:nvSpPr>
          <p:spPr>
            <a:xfrm rot="-2700000">
              <a:off x="82573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277" name="tx1277"/>
            <p:cNvSpPr/>
            <p:nvPr/>
          </p:nvSpPr>
          <p:spPr>
            <a:xfrm rot="-2700000">
              <a:off x="85202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278" name="tx1278"/>
            <p:cNvSpPr/>
            <p:nvPr/>
          </p:nvSpPr>
          <p:spPr>
            <a:xfrm>
              <a:off x="1049324" y="5499599"/>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279" name="tx1279"/>
            <p:cNvSpPr/>
            <p:nvPr/>
          </p:nvSpPr>
          <p:spPr>
            <a:xfrm>
              <a:off x="1041277" y="5219732"/>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280" name="tx1280"/>
            <p:cNvSpPr/>
            <p:nvPr/>
          </p:nvSpPr>
          <p:spPr>
            <a:xfrm>
              <a:off x="508182" y="4939864"/>
              <a:ext cx="54873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Western</a:t>
              </a:r>
            </a:p>
          </p:txBody>
        </p:sp>
        <p:sp>
          <p:nvSpPr>
            <p:cNvPr id="1281" name="tx1281"/>
            <p:cNvSpPr/>
            <p:nvPr/>
          </p:nvSpPr>
          <p:spPr>
            <a:xfrm>
              <a:off x="1095776" y="4939864"/>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1282" name="tx1282"/>
            <p:cNvSpPr/>
            <p:nvPr/>
          </p:nvSpPr>
          <p:spPr>
            <a:xfrm>
              <a:off x="1134546" y="4659997"/>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Benin</a:t>
              </a:r>
            </a:p>
          </p:txBody>
        </p:sp>
        <p:sp>
          <p:nvSpPr>
            <p:cNvPr id="1283" name="tx1283"/>
            <p:cNvSpPr/>
            <p:nvPr/>
          </p:nvSpPr>
          <p:spPr>
            <a:xfrm>
              <a:off x="1002598" y="4380130"/>
              <a:ext cx="4892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1284" name="tx1284"/>
            <p:cNvSpPr/>
            <p:nvPr/>
          </p:nvSpPr>
          <p:spPr>
            <a:xfrm>
              <a:off x="707430" y="4100262"/>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Cote</a:t>
              </a:r>
            </a:p>
          </p:txBody>
        </p:sp>
        <p:sp>
          <p:nvSpPr>
            <p:cNvPr id="1285" name="tx1285"/>
            <p:cNvSpPr/>
            <p:nvPr/>
          </p:nvSpPr>
          <p:spPr>
            <a:xfrm>
              <a:off x="1041460" y="4100262"/>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d’Ivoire</a:t>
              </a:r>
            </a:p>
          </p:txBody>
        </p:sp>
        <p:sp>
          <p:nvSpPr>
            <p:cNvPr id="1286" name="tx1286"/>
            <p:cNvSpPr/>
            <p:nvPr/>
          </p:nvSpPr>
          <p:spPr>
            <a:xfrm>
              <a:off x="1235770" y="3820395"/>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287" name="tx1287"/>
            <p:cNvSpPr/>
            <p:nvPr/>
          </p:nvSpPr>
          <p:spPr>
            <a:xfrm>
              <a:off x="575391" y="3540527"/>
              <a:ext cx="9165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1288" name="tx1288"/>
            <p:cNvSpPr/>
            <p:nvPr/>
          </p:nvSpPr>
          <p:spPr>
            <a:xfrm>
              <a:off x="1072458" y="3260660"/>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1289" name="tx1289"/>
            <p:cNvSpPr/>
            <p:nvPr/>
          </p:nvSpPr>
          <p:spPr>
            <a:xfrm>
              <a:off x="691702" y="2980793"/>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1290" name="tx1290"/>
            <p:cNvSpPr/>
            <p:nvPr/>
          </p:nvSpPr>
          <p:spPr>
            <a:xfrm>
              <a:off x="1103274" y="2980793"/>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1291" name="tx1291"/>
            <p:cNvSpPr/>
            <p:nvPr/>
          </p:nvSpPr>
          <p:spPr>
            <a:xfrm>
              <a:off x="753790" y="270092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Cabo</a:t>
              </a:r>
            </a:p>
          </p:txBody>
        </p:sp>
        <p:sp>
          <p:nvSpPr>
            <p:cNvPr id="1292" name="tx1292"/>
            <p:cNvSpPr/>
            <p:nvPr/>
          </p:nvSpPr>
          <p:spPr>
            <a:xfrm>
              <a:off x="1126682" y="2700925"/>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Verde</a:t>
              </a:r>
            </a:p>
          </p:txBody>
        </p:sp>
        <p:sp>
          <p:nvSpPr>
            <p:cNvPr id="1293" name="tx1293"/>
            <p:cNvSpPr/>
            <p:nvPr/>
          </p:nvSpPr>
          <p:spPr>
            <a:xfrm>
              <a:off x="979098" y="2421058"/>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Senegal</a:t>
              </a:r>
            </a:p>
          </p:txBody>
        </p:sp>
        <p:sp>
          <p:nvSpPr>
            <p:cNvPr id="1294" name="tx1294"/>
            <p:cNvSpPr/>
            <p:nvPr/>
          </p:nvSpPr>
          <p:spPr>
            <a:xfrm>
              <a:off x="1188861" y="2141190"/>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Togo</a:t>
              </a:r>
            </a:p>
          </p:txBody>
        </p:sp>
        <p:sp>
          <p:nvSpPr>
            <p:cNvPr id="1295" name="tx1295"/>
            <p:cNvSpPr/>
            <p:nvPr/>
          </p:nvSpPr>
          <p:spPr>
            <a:xfrm>
              <a:off x="1158046" y="1861323"/>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1296" name="tx1296"/>
            <p:cNvSpPr/>
            <p:nvPr/>
          </p:nvSpPr>
          <p:spPr>
            <a:xfrm>
              <a:off x="668659" y="1581455"/>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1297" name="tx1297"/>
            <p:cNvSpPr/>
            <p:nvPr/>
          </p:nvSpPr>
          <p:spPr>
            <a:xfrm>
              <a:off x="1181272" y="1581455"/>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1298" name="tx1298"/>
            <p:cNvSpPr/>
            <p:nvPr/>
          </p:nvSpPr>
          <p:spPr>
            <a:xfrm>
              <a:off x="1072275" y="1301588"/>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Ghana</a:t>
              </a:r>
            </a:p>
          </p:txBody>
        </p:sp>
        <p:sp>
          <p:nvSpPr>
            <p:cNvPr id="1299" name="tx1299"/>
            <p:cNvSpPr/>
            <p:nvPr/>
          </p:nvSpPr>
          <p:spPr>
            <a:xfrm>
              <a:off x="3408671"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300" name="pic1300"/>
            <p:cNvPicPr/>
            <p:nvPr/>
          </p:nvPicPr>
          <p:blipFill>
            <a:blip r:embed="rId2" cstate="print"/>
            <a:stretch>
              <a:fillRect/>
            </a:stretch>
          </p:blipFill>
          <p:spPr>
            <a:xfrm>
              <a:off x="5060263" y="5941026"/>
              <a:ext cx="2160000" cy="219455"/>
            </a:xfrm>
            <a:prstGeom prst="rect">
              <a:avLst/>
            </a:prstGeom>
          </p:spPr>
        </p:pic>
        <p:sp>
          <p:nvSpPr>
            <p:cNvPr id="1301" name="pl1301"/>
            <p:cNvSpPr/>
            <p:nvPr/>
          </p:nvSpPr>
          <p:spPr>
            <a:xfrm>
              <a:off x="506386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2" name="pl1302"/>
            <p:cNvSpPr/>
            <p:nvPr/>
          </p:nvSpPr>
          <p:spPr>
            <a:xfrm>
              <a:off x="635554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3" name="pl1303"/>
            <p:cNvSpPr/>
            <p:nvPr/>
          </p:nvSpPr>
          <p:spPr>
            <a:xfrm>
              <a:off x="657082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4" name="pl1304"/>
            <p:cNvSpPr/>
            <p:nvPr/>
          </p:nvSpPr>
          <p:spPr>
            <a:xfrm>
              <a:off x="678610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5" name="pl1305"/>
            <p:cNvSpPr/>
            <p:nvPr/>
          </p:nvSpPr>
          <p:spPr>
            <a:xfrm>
              <a:off x="700138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6" name="pl1306"/>
            <p:cNvSpPr/>
            <p:nvPr/>
          </p:nvSpPr>
          <p:spPr>
            <a:xfrm>
              <a:off x="721666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7" name="pl1307"/>
            <p:cNvSpPr/>
            <p:nvPr/>
          </p:nvSpPr>
          <p:spPr>
            <a:xfrm>
              <a:off x="506386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08" name="pl1308"/>
            <p:cNvSpPr/>
            <p:nvPr/>
          </p:nvSpPr>
          <p:spPr>
            <a:xfrm>
              <a:off x="635554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09" name="pl1309"/>
            <p:cNvSpPr/>
            <p:nvPr/>
          </p:nvSpPr>
          <p:spPr>
            <a:xfrm>
              <a:off x="657082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0" name="pl1310"/>
            <p:cNvSpPr/>
            <p:nvPr/>
          </p:nvSpPr>
          <p:spPr>
            <a:xfrm>
              <a:off x="678610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1" name="pl1311"/>
            <p:cNvSpPr/>
            <p:nvPr/>
          </p:nvSpPr>
          <p:spPr>
            <a:xfrm>
              <a:off x="700138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2" name="pl1312"/>
            <p:cNvSpPr/>
            <p:nvPr/>
          </p:nvSpPr>
          <p:spPr>
            <a:xfrm>
              <a:off x="721666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3" name="tx1313"/>
            <p:cNvSpPr/>
            <p:nvPr/>
          </p:nvSpPr>
          <p:spPr>
            <a:xfrm>
              <a:off x="503277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314" name="tx1314"/>
            <p:cNvSpPr/>
            <p:nvPr/>
          </p:nvSpPr>
          <p:spPr>
            <a:xfrm>
              <a:off x="629336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315" name="tx1315"/>
            <p:cNvSpPr/>
            <p:nvPr/>
          </p:nvSpPr>
          <p:spPr>
            <a:xfrm>
              <a:off x="650864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316" name="tx1316"/>
            <p:cNvSpPr/>
            <p:nvPr/>
          </p:nvSpPr>
          <p:spPr>
            <a:xfrm>
              <a:off x="672392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317" name="tx1317"/>
            <p:cNvSpPr/>
            <p:nvPr/>
          </p:nvSpPr>
          <p:spPr>
            <a:xfrm>
              <a:off x="693920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318" name="tx1318"/>
            <p:cNvSpPr/>
            <p:nvPr/>
          </p:nvSpPr>
          <p:spPr>
            <a:xfrm>
              <a:off x="712339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319" name="tx1319"/>
            <p:cNvSpPr/>
            <p:nvPr/>
          </p:nvSpPr>
          <p:spPr>
            <a:xfrm>
              <a:off x="1554524" y="435349"/>
              <a:ext cx="40910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Western Africa, 2000-2025</a:t>
              </a:r>
            </a:p>
          </p:txBody>
        </p:sp>
        <p:sp>
          <p:nvSpPr>
            <p:cNvPr id="1320" name="tx132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21" name="tx1321"/>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3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9479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991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034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0077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426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2469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512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5560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602577"/>
              <a:ext cx="3434315" cy="1387896"/>
            </a:xfrm>
            <a:custGeom>
              <a:avLst/>
              <a:pathLst>
                <a:path w="3434315" h="1387896">
                  <a:moveTo>
                    <a:pt x="0" y="1387896"/>
                  </a:moveTo>
                  <a:lnTo>
                    <a:pt x="137372" y="1387896"/>
                  </a:lnTo>
                  <a:lnTo>
                    <a:pt x="274745" y="1338329"/>
                  </a:lnTo>
                  <a:lnTo>
                    <a:pt x="412117" y="1140058"/>
                  </a:lnTo>
                  <a:lnTo>
                    <a:pt x="549490" y="793083"/>
                  </a:lnTo>
                  <a:lnTo>
                    <a:pt x="686863" y="644380"/>
                  </a:lnTo>
                  <a:lnTo>
                    <a:pt x="824235" y="446109"/>
                  </a:lnTo>
                  <a:lnTo>
                    <a:pt x="961608" y="396541"/>
                  </a:lnTo>
                  <a:lnTo>
                    <a:pt x="1098981" y="297406"/>
                  </a:lnTo>
                  <a:lnTo>
                    <a:pt x="1236353" y="297406"/>
                  </a:lnTo>
                  <a:lnTo>
                    <a:pt x="1373726" y="495677"/>
                  </a:lnTo>
                  <a:lnTo>
                    <a:pt x="1511098" y="198270"/>
                  </a:lnTo>
                  <a:lnTo>
                    <a:pt x="1648471" y="247838"/>
                  </a:lnTo>
                  <a:lnTo>
                    <a:pt x="1785844" y="297406"/>
                  </a:lnTo>
                  <a:lnTo>
                    <a:pt x="1923216" y="148703"/>
                  </a:lnTo>
                  <a:lnTo>
                    <a:pt x="2060589" y="198270"/>
                  </a:lnTo>
                  <a:lnTo>
                    <a:pt x="2197962" y="198270"/>
                  </a:lnTo>
                  <a:lnTo>
                    <a:pt x="2335334" y="247838"/>
                  </a:lnTo>
                  <a:lnTo>
                    <a:pt x="2472707" y="247838"/>
                  </a:lnTo>
                  <a:lnTo>
                    <a:pt x="2610079" y="148703"/>
                  </a:lnTo>
                  <a:lnTo>
                    <a:pt x="2747452" y="148703"/>
                  </a:lnTo>
                  <a:lnTo>
                    <a:pt x="2884825" y="148703"/>
                  </a:lnTo>
                  <a:lnTo>
                    <a:pt x="3022197" y="148703"/>
                  </a:lnTo>
                  <a:lnTo>
                    <a:pt x="3159570" y="148703"/>
                  </a:lnTo>
                  <a:lnTo>
                    <a:pt x="3296943" y="49567"/>
                  </a:lnTo>
                  <a:lnTo>
                    <a:pt x="3434315" y="0"/>
                  </a:lnTo>
                </a:path>
              </a:pathLst>
            </a:custGeom>
            <a:ln w="27101" cap="flat">
              <a:solidFill>
                <a:srgbClr val="0058AB">
                  <a:alpha val="69803"/>
                </a:srgbClr>
              </a:solidFill>
              <a:prstDash val="solid"/>
              <a:round/>
            </a:ln>
          </p:spPr>
          <p:txBody>
            <a:bodyPr/>
            <a:lstStyle/>
            <a:p/>
          </p:txBody>
        </p:sp>
        <p:sp>
          <p:nvSpPr>
            <p:cNvPr id="22" name="pl22"/>
            <p:cNvSpPr/>
            <p:nvPr/>
          </p:nvSpPr>
          <p:spPr>
            <a:xfrm>
              <a:off x="1083054" y="2354738"/>
              <a:ext cx="3434315" cy="892219"/>
            </a:xfrm>
            <a:custGeom>
              <a:avLst/>
              <a:pathLst>
                <a:path w="3434315" h="892219">
                  <a:moveTo>
                    <a:pt x="0" y="892219"/>
                  </a:moveTo>
                  <a:lnTo>
                    <a:pt x="137372" y="793083"/>
                  </a:lnTo>
                  <a:lnTo>
                    <a:pt x="274745" y="693948"/>
                  </a:lnTo>
                  <a:lnTo>
                    <a:pt x="412117" y="545245"/>
                  </a:lnTo>
                  <a:lnTo>
                    <a:pt x="549490" y="495677"/>
                  </a:lnTo>
                  <a:lnTo>
                    <a:pt x="686863" y="446109"/>
                  </a:lnTo>
                  <a:lnTo>
                    <a:pt x="824235" y="346974"/>
                  </a:lnTo>
                  <a:lnTo>
                    <a:pt x="961608" y="247838"/>
                  </a:lnTo>
                  <a:lnTo>
                    <a:pt x="1098981" y="297406"/>
                  </a:lnTo>
                  <a:lnTo>
                    <a:pt x="1236353" y="198270"/>
                  </a:lnTo>
                  <a:lnTo>
                    <a:pt x="1373726" y="49567"/>
                  </a:lnTo>
                  <a:lnTo>
                    <a:pt x="1511098" y="0"/>
                  </a:lnTo>
                  <a:lnTo>
                    <a:pt x="1648471" y="99135"/>
                  </a:lnTo>
                  <a:lnTo>
                    <a:pt x="1785844" y="198270"/>
                  </a:lnTo>
                  <a:lnTo>
                    <a:pt x="1923216" y="99135"/>
                  </a:lnTo>
                  <a:lnTo>
                    <a:pt x="2060589" y="148703"/>
                  </a:lnTo>
                  <a:lnTo>
                    <a:pt x="2197962" y="148703"/>
                  </a:lnTo>
                  <a:lnTo>
                    <a:pt x="2335334" y="198270"/>
                  </a:lnTo>
                  <a:lnTo>
                    <a:pt x="2472707" y="99135"/>
                  </a:lnTo>
                  <a:lnTo>
                    <a:pt x="2610079" y="99135"/>
                  </a:lnTo>
                  <a:lnTo>
                    <a:pt x="2747452" y="99135"/>
                  </a:lnTo>
                  <a:lnTo>
                    <a:pt x="2884825" y="198270"/>
                  </a:lnTo>
                  <a:lnTo>
                    <a:pt x="3022197" y="148703"/>
                  </a:lnTo>
                  <a:lnTo>
                    <a:pt x="3159570" y="297406"/>
                  </a:lnTo>
                  <a:lnTo>
                    <a:pt x="3296943" y="396541"/>
                  </a:lnTo>
                  <a:lnTo>
                    <a:pt x="3434315" y="99135"/>
                  </a:lnTo>
                </a:path>
              </a:pathLst>
            </a:custGeom>
            <a:ln w="27101" cap="flat">
              <a:solidFill>
                <a:srgbClr val="1CABE2">
                  <a:alpha val="69803"/>
                </a:srgbClr>
              </a:solidFill>
              <a:prstDash val="solid"/>
              <a:round/>
            </a:ln>
          </p:spPr>
          <p:txBody>
            <a:bodyPr/>
            <a:lstStyle/>
            <a:p/>
          </p:txBody>
        </p:sp>
        <p:sp>
          <p:nvSpPr>
            <p:cNvPr id="23" name="pl23"/>
            <p:cNvSpPr/>
            <p:nvPr/>
          </p:nvSpPr>
          <p:spPr>
            <a:xfrm>
              <a:off x="1083054" y="1809493"/>
              <a:ext cx="3434315" cy="198270"/>
            </a:xfrm>
            <a:custGeom>
              <a:avLst/>
              <a:pathLst>
                <a:path w="3434315" h="198270">
                  <a:moveTo>
                    <a:pt x="0" y="99135"/>
                  </a:moveTo>
                  <a:lnTo>
                    <a:pt x="137372" y="99135"/>
                  </a:lnTo>
                  <a:lnTo>
                    <a:pt x="274745" y="99135"/>
                  </a:lnTo>
                  <a:lnTo>
                    <a:pt x="412117" y="148703"/>
                  </a:lnTo>
                  <a:lnTo>
                    <a:pt x="549490" y="99135"/>
                  </a:lnTo>
                  <a:lnTo>
                    <a:pt x="686863" y="99135"/>
                  </a:lnTo>
                  <a:lnTo>
                    <a:pt x="824235" y="49567"/>
                  </a:lnTo>
                  <a:lnTo>
                    <a:pt x="961608" y="49567"/>
                  </a:lnTo>
                  <a:lnTo>
                    <a:pt x="1098981" y="49567"/>
                  </a:lnTo>
                  <a:lnTo>
                    <a:pt x="1236353" y="99135"/>
                  </a:lnTo>
                  <a:lnTo>
                    <a:pt x="1373726" y="99135"/>
                  </a:lnTo>
                  <a:lnTo>
                    <a:pt x="1511098" y="49567"/>
                  </a:lnTo>
                  <a:lnTo>
                    <a:pt x="1648471" y="148703"/>
                  </a:lnTo>
                  <a:lnTo>
                    <a:pt x="1785844" y="49567"/>
                  </a:lnTo>
                  <a:lnTo>
                    <a:pt x="1923216" y="99135"/>
                  </a:lnTo>
                  <a:lnTo>
                    <a:pt x="2060589" y="148703"/>
                  </a:lnTo>
                  <a:lnTo>
                    <a:pt x="2197962" y="148703"/>
                  </a:lnTo>
                  <a:lnTo>
                    <a:pt x="2335334" y="148703"/>
                  </a:lnTo>
                  <a:lnTo>
                    <a:pt x="2472707" y="148703"/>
                  </a:lnTo>
                  <a:lnTo>
                    <a:pt x="2610079" y="198270"/>
                  </a:lnTo>
                  <a:lnTo>
                    <a:pt x="2747452" y="198270"/>
                  </a:lnTo>
                  <a:lnTo>
                    <a:pt x="2884825" y="198270"/>
                  </a:lnTo>
                  <a:lnTo>
                    <a:pt x="3022197" y="198270"/>
                  </a:lnTo>
                  <a:lnTo>
                    <a:pt x="3159570" y="99135"/>
                  </a:lnTo>
                  <a:lnTo>
                    <a:pt x="3296943" y="49567"/>
                  </a:lnTo>
                  <a:lnTo>
                    <a:pt x="3434315" y="0"/>
                  </a:lnTo>
                </a:path>
              </a:pathLst>
            </a:custGeom>
            <a:ln w="27101" cap="flat">
              <a:solidFill>
                <a:srgbClr val="00833D">
                  <a:alpha val="69803"/>
                </a:srgbClr>
              </a:solidFill>
              <a:prstDash val="solid"/>
              <a:round/>
            </a:ln>
          </p:spPr>
          <p:txBody>
            <a:bodyPr/>
            <a:lstStyle/>
            <a:p/>
          </p:txBody>
        </p:sp>
        <p:sp>
          <p:nvSpPr>
            <p:cNvPr id="24" name="pl24"/>
            <p:cNvSpPr/>
            <p:nvPr/>
          </p:nvSpPr>
          <p:spPr>
            <a:xfrm>
              <a:off x="1083054" y="2354738"/>
              <a:ext cx="3434315" cy="396541"/>
            </a:xfrm>
            <a:custGeom>
              <a:avLst/>
              <a:pathLst>
                <a:path w="3434315" h="396541">
                  <a:moveTo>
                    <a:pt x="0" y="396541"/>
                  </a:moveTo>
                  <a:lnTo>
                    <a:pt x="137372" y="297406"/>
                  </a:lnTo>
                  <a:lnTo>
                    <a:pt x="274745" y="297406"/>
                  </a:lnTo>
                  <a:lnTo>
                    <a:pt x="412117" y="247838"/>
                  </a:lnTo>
                  <a:lnTo>
                    <a:pt x="549490" y="198270"/>
                  </a:lnTo>
                  <a:lnTo>
                    <a:pt x="686863" y="297406"/>
                  </a:lnTo>
                  <a:lnTo>
                    <a:pt x="824235" y="99135"/>
                  </a:lnTo>
                  <a:lnTo>
                    <a:pt x="961608" y="49567"/>
                  </a:lnTo>
                  <a:lnTo>
                    <a:pt x="1098981" y="49567"/>
                  </a:lnTo>
                  <a:lnTo>
                    <a:pt x="1236353" y="198270"/>
                  </a:lnTo>
                  <a:lnTo>
                    <a:pt x="1373726" y="148703"/>
                  </a:lnTo>
                  <a:lnTo>
                    <a:pt x="1511098" y="148703"/>
                  </a:lnTo>
                  <a:lnTo>
                    <a:pt x="1648471" y="247838"/>
                  </a:lnTo>
                  <a:lnTo>
                    <a:pt x="1785844" y="198270"/>
                  </a:lnTo>
                  <a:lnTo>
                    <a:pt x="1923216" y="0"/>
                  </a:lnTo>
                  <a:lnTo>
                    <a:pt x="2060589" y="49567"/>
                  </a:lnTo>
                  <a:lnTo>
                    <a:pt x="2197962" y="49567"/>
                  </a:lnTo>
                  <a:lnTo>
                    <a:pt x="2335334" y="148703"/>
                  </a:lnTo>
                  <a:lnTo>
                    <a:pt x="2472707" y="49567"/>
                  </a:lnTo>
                  <a:lnTo>
                    <a:pt x="2610079" y="49567"/>
                  </a:lnTo>
                  <a:lnTo>
                    <a:pt x="2747452" y="198270"/>
                  </a:lnTo>
                  <a:lnTo>
                    <a:pt x="2884825" y="247838"/>
                  </a:lnTo>
                  <a:lnTo>
                    <a:pt x="3022197" y="297406"/>
                  </a:lnTo>
                  <a:lnTo>
                    <a:pt x="3159570" y="49567"/>
                  </a:lnTo>
                  <a:lnTo>
                    <a:pt x="3296943" y="198270"/>
                  </a:lnTo>
                  <a:lnTo>
                    <a:pt x="3434315" y="346974"/>
                  </a:lnTo>
                </a:path>
              </a:pathLst>
            </a:custGeom>
            <a:ln w="27101" cap="flat">
              <a:solidFill>
                <a:srgbClr val="80BD41">
                  <a:alpha val="69803"/>
                </a:srgbClr>
              </a:solidFill>
              <a:prstDash val="solid"/>
              <a:round/>
            </a:ln>
          </p:spPr>
          <p:txBody>
            <a:bodyPr/>
            <a:lstStyle/>
            <a:p/>
          </p:txBody>
        </p:sp>
        <p:sp>
          <p:nvSpPr>
            <p:cNvPr id="25" name="pl25"/>
            <p:cNvSpPr/>
            <p:nvPr/>
          </p:nvSpPr>
          <p:spPr>
            <a:xfrm>
              <a:off x="1083054" y="2701713"/>
              <a:ext cx="3434315" cy="1140058"/>
            </a:xfrm>
            <a:custGeom>
              <a:avLst/>
              <a:pathLst>
                <a:path w="3434315" h="1140058">
                  <a:moveTo>
                    <a:pt x="0" y="1140058"/>
                  </a:moveTo>
                  <a:lnTo>
                    <a:pt x="137372" y="1140058"/>
                  </a:lnTo>
                  <a:lnTo>
                    <a:pt x="274745" y="1090490"/>
                  </a:lnTo>
                  <a:lnTo>
                    <a:pt x="412117" y="991354"/>
                  </a:lnTo>
                  <a:lnTo>
                    <a:pt x="549490" y="941787"/>
                  </a:lnTo>
                  <a:lnTo>
                    <a:pt x="686863" y="793083"/>
                  </a:lnTo>
                  <a:lnTo>
                    <a:pt x="824235" y="743516"/>
                  </a:lnTo>
                  <a:lnTo>
                    <a:pt x="961608" y="594812"/>
                  </a:lnTo>
                  <a:lnTo>
                    <a:pt x="1098981" y="346974"/>
                  </a:lnTo>
                  <a:lnTo>
                    <a:pt x="1236353" y="0"/>
                  </a:lnTo>
                  <a:lnTo>
                    <a:pt x="1373726" y="346974"/>
                  </a:lnTo>
                  <a:lnTo>
                    <a:pt x="1511098" y="545245"/>
                  </a:lnTo>
                  <a:lnTo>
                    <a:pt x="1648471" y="594812"/>
                  </a:lnTo>
                  <a:lnTo>
                    <a:pt x="1785844" y="693948"/>
                  </a:lnTo>
                  <a:lnTo>
                    <a:pt x="1923216" y="693948"/>
                  </a:lnTo>
                  <a:lnTo>
                    <a:pt x="2060589" y="644380"/>
                  </a:lnTo>
                  <a:lnTo>
                    <a:pt x="2197962" y="297406"/>
                  </a:lnTo>
                  <a:lnTo>
                    <a:pt x="2335334" y="198270"/>
                  </a:lnTo>
                  <a:lnTo>
                    <a:pt x="2472707" y="99135"/>
                  </a:lnTo>
                  <a:lnTo>
                    <a:pt x="2610079" y="49567"/>
                  </a:lnTo>
                  <a:lnTo>
                    <a:pt x="2747452" y="148703"/>
                  </a:lnTo>
                  <a:lnTo>
                    <a:pt x="2884825" y="446109"/>
                  </a:lnTo>
                  <a:lnTo>
                    <a:pt x="3022197" y="247838"/>
                  </a:lnTo>
                  <a:lnTo>
                    <a:pt x="3159570" y="49567"/>
                  </a:lnTo>
                  <a:lnTo>
                    <a:pt x="3296943" y="0"/>
                  </a:lnTo>
                  <a:lnTo>
                    <a:pt x="3434315" y="49567"/>
                  </a:lnTo>
                </a:path>
              </a:pathLst>
            </a:custGeom>
            <a:ln w="27101" cap="flat">
              <a:solidFill>
                <a:srgbClr val="6A1E74">
                  <a:alpha val="69803"/>
                </a:srgbClr>
              </a:solidFill>
              <a:prstDash val="solid"/>
              <a:round/>
            </a:ln>
          </p:spPr>
          <p:txBody>
            <a:bodyPr/>
            <a:lstStyle/>
            <a:p/>
          </p:txBody>
        </p:sp>
        <p:sp>
          <p:nvSpPr>
            <p:cNvPr id="26" name="pl26"/>
            <p:cNvSpPr/>
            <p:nvPr/>
          </p:nvSpPr>
          <p:spPr>
            <a:xfrm>
              <a:off x="1083054" y="2701713"/>
              <a:ext cx="3434315" cy="1140058"/>
            </a:xfrm>
            <a:custGeom>
              <a:avLst/>
              <a:pathLst>
                <a:path w="3434315" h="1140058">
                  <a:moveTo>
                    <a:pt x="0" y="1140058"/>
                  </a:moveTo>
                  <a:lnTo>
                    <a:pt x="137372" y="1140058"/>
                  </a:lnTo>
                  <a:lnTo>
                    <a:pt x="274745" y="1090490"/>
                  </a:lnTo>
                  <a:lnTo>
                    <a:pt x="412117" y="991354"/>
                  </a:lnTo>
                  <a:lnTo>
                    <a:pt x="549490" y="941787"/>
                  </a:lnTo>
                  <a:lnTo>
                    <a:pt x="686863" y="793083"/>
                  </a:lnTo>
                  <a:lnTo>
                    <a:pt x="824235" y="743516"/>
                  </a:lnTo>
                  <a:lnTo>
                    <a:pt x="961608" y="594812"/>
                  </a:lnTo>
                  <a:lnTo>
                    <a:pt x="1098981" y="346974"/>
                  </a:lnTo>
                  <a:lnTo>
                    <a:pt x="1236353" y="0"/>
                  </a:lnTo>
                  <a:lnTo>
                    <a:pt x="1373726" y="346974"/>
                  </a:lnTo>
                  <a:lnTo>
                    <a:pt x="1511098" y="545245"/>
                  </a:lnTo>
                  <a:lnTo>
                    <a:pt x="1648471" y="594812"/>
                  </a:lnTo>
                  <a:lnTo>
                    <a:pt x="1785844" y="693948"/>
                  </a:lnTo>
                  <a:lnTo>
                    <a:pt x="1923216" y="693948"/>
                  </a:lnTo>
                  <a:lnTo>
                    <a:pt x="2060589" y="644380"/>
                  </a:lnTo>
                  <a:lnTo>
                    <a:pt x="2197962" y="297406"/>
                  </a:lnTo>
                  <a:lnTo>
                    <a:pt x="2335334" y="198270"/>
                  </a:lnTo>
                  <a:lnTo>
                    <a:pt x="2472707" y="99135"/>
                  </a:lnTo>
                  <a:lnTo>
                    <a:pt x="2610079" y="49567"/>
                  </a:lnTo>
                  <a:lnTo>
                    <a:pt x="2747452" y="148703"/>
                  </a:lnTo>
                  <a:lnTo>
                    <a:pt x="2884825" y="446109"/>
                  </a:lnTo>
                  <a:lnTo>
                    <a:pt x="3022197" y="247838"/>
                  </a:lnTo>
                  <a:lnTo>
                    <a:pt x="3159570" y="49567"/>
                  </a:lnTo>
                  <a:lnTo>
                    <a:pt x="3296943" y="0"/>
                  </a:lnTo>
                  <a:lnTo>
                    <a:pt x="3434315" y="49567"/>
                  </a:lnTo>
                </a:path>
              </a:pathLst>
            </a:custGeom>
            <a:ln w="65043" cap="flat">
              <a:solidFill>
                <a:srgbClr val="000000">
                  <a:alpha val="100000"/>
                </a:srgbClr>
              </a:solidFill>
              <a:prstDash val="solid"/>
              <a:round/>
            </a:ln>
          </p:spPr>
          <p:txBody>
            <a:bodyPr/>
            <a:lstStyle/>
            <a:p/>
          </p:txBody>
        </p:sp>
        <p:sp>
          <p:nvSpPr>
            <p:cNvPr id="27" name="pl27"/>
            <p:cNvSpPr/>
            <p:nvPr/>
          </p:nvSpPr>
          <p:spPr>
            <a:xfrm>
              <a:off x="1083054" y="2701713"/>
              <a:ext cx="3434315" cy="1140058"/>
            </a:xfrm>
            <a:custGeom>
              <a:avLst/>
              <a:pathLst>
                <a:path w="3434315" h="1140058">
                  <a:moveTo>
                    <a:pt x="0" y="1140058"/>
                  </a:moveTo>
                  <a:lnTo>
                    <a:pt x="137372" y="1140058"/>
                  </a:lnTo>
                  <a:lnTo>
                    <a:pt x="274745" y="1090490"/>
                  </a:lnTo>
                  <a:lnTo>
                    <a:pt x="412117" y="991354"/>
                  </a:lnTo>
                  <a:lnTo>
                    <a:pt x="549490" y="941787"/>
                  </a:lnTo>
                  <a:lnTo>
                    <a:pt x="686863" y="793083"/>
                  </a:lnTo>
                  <a:lnTo>
                    <a:pt x="824235" y="743516"/>
                  </a:lnTo>
                  <a:lnTo>
                    <a:pt x="961608" y="594812"/>
                  </a:lnTo>
                  <a:lnTo>
                    <a:pt x="1098981" y="346974"/>
                  </a:lnTo>
                  <a:lnTo>
                    <a:pt x="1236353" y="0"/>
                  </a:lnTo>
                  <a:lnTo>
                    <a:pt x="1373726" y="346974"/>
                  </a:lnTo>
                  <a:lnTo>
                    <a:pt x="1511098" y="545245"/>
                  </a:lnTo>
                  <a:lnTo>
                    <a:pt x="1648471" y="594812"/>
                  </a:lnTo>
                  <a:lnTo>
                    <a:pt x="1785844" y="693948"/>
                  </a:lnTo>
                  <a:lnTo>
                    <a:pt x="1923216" y="693948"/>
                  </a:lnTo>
                  <a:lnTo>
                    <a:pt x="2060589" y="644380"/>
                  </a:lnTo>
                  <a:lnTo>
                    <a:pt x="2197962" y="297406"/>
                  </a:lnTo>
                  <a:lnTo>
                    <a:pt x="2335334" y="198270"/>
                  </a:lnTo>
                  <a:lnTo>
                    <a:pt x="2472707" y="99135"/>
                  </a:lnTo>
                  <a:lnTo>
                    <a:pt x="2610079" y="49567"/>
                  </a:lnTo>
                  <a:lnTo>
                    <a:pt x="2747452" y="148703"/>
                  </a:lnTo>
                  <a:lnTo>
                    <a:pt x="2884825" y="446109"/>
                  </a:lnTo>
                  <a:lnTo>
                    <a:pt x="3022197" y="247838"/>
                  </a:lnTo>
                  <a:lnTo>
                    <a:pt x="3159570" y="49567"/>
                  </a:lnTo>
                  <a:lnTo>
                    <a:pt x="3296943" y="0"/>
                  </a:lnTo>
                  <a:lnTo>
                    <a:pt x="3434315" y="49567"/>
                  </a:lnTo>
                </a:path>
              </a:pathLst>
            </a:custGeom>
            <a:ln w="40651" cap="flat">
              <a:solidFill>
                <a:srgbClr val="6A1E74">
                  <a:alpha val="100000"/>
                </a:srgbClr>
              </a:solidFill>
              <a:prstDash val="solid"/>
              <a:round/>
            </a:ln>
          </p:spPr>
          <p:txBody>
            <a:bodyPr/>
            <a:lstStyle/>
            <a:p/>
          </p:txBody>
        </p:sp>
        <p:sp>
          <p:nvSpPr>
            <p:cNvPr id="28" name="tx28"/>
            <p:cNvSpPr/>
            <p:nvPr/>
          </p:nvSpPr>
          <p:spPr>
            <a:xfrm>
              <a:off x="1022795" y="3670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29" name="tx29"/>
            <p:cNvSpPr/>
            <p:nvPr/>
          </p:nvSpPr>
          <p:spPr>
            <a:xfrm>
              <a:off x="1709658" y="3324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2396521" y="2877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 name="tx31"/>
            <p:cNvSpPr/>
            <p:nvPr/>
          </p:nvSpPr>
          <p:spPr>
            <a:xfrm>
              <a:off x="3083384" y="3175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 name="tx32"/>
            <p:cNvSpPr/>
            <p:nvPr/>
          </p:nvSpPr>
          <p:spPr>
            <a:xfrm>
              <a:off x="3632875" y="2580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 name="tx33"/>
            <p:cNvSpPr/>
            <p:nvPr/>
          </p:nvSpPr>
          <p:spPr>
            <a:xfrm>
              <a:off x="4457110" y="2580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4" name="tx34"/>
            <p:cNvSpPr/>
            <p:nvPr/>
          </p:nvSpPr>
          <p:spPr>
            <a:xfrm>
              <a:off x="707342" y="36971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014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057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011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0" name="tx40"/>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1" name="tx41"/>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2" name="tx42"/>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3" name="tx43"/>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4" name="tx44"/>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5" name="tx45"/>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6" name="pl46"/>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0" name="pl50"/>
            <p:cNvSpPr/>
            <p:nvPr/>
          </p:nvSpPr>
          <p:spPr>
            <a:xfrm>
              <a:off x="4617913" y="4946500"/>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1" name="tx51"/>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2" name="tx52"/>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3" name="tx53"/>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4" name="tx54"/>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5" name="tx55"/>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6" name="tx56"/>
            <p:cNvSpPr/>
            <p:nvPr/>
          </p:nvSpPr>
          <p:spPr>
            <a:xfrm>
              <a:off x="1327433" y="1437626"/>
              <a:ext cx="294555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Western Africa, 2000-2025</a:t>
              </a:r>
            </a:p>
          </p:txBody>
        </p:sp>
        <p:sp>
          <p:nvSpPr>
            <p:cNvPr id="57" name="pl57"/>
            <p:cNvSpPr/>
            <p:nvPr/>
          </p:nvSpPr>
          <p:spPr>
            <a:xfrm>
              <a:off x="5227074"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8" name="pl58"/>
            <p:cNvSpPr/>
            <p:nvPr/>
          </p:nvSpPr>
          <p:spPr>
            <a:xfrm>
              <a:off x="5227074" y="32213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24521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16830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36058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83674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20675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1836841"/>
              <a:ext cx="3434315" cy="2153632"/>
            </a:xfrm>
            <a:custGeom>
              <a:avLst/>
              <a:pathLst>
                <a:path w="3434315" h="2153632">
                  <a:moveTo>
                    <a:pt x="0" y="2153632"/>
                  </a:moveTo>
                  <a:lnTo>
                    <a:pt x="137372" y="2153632"/>
                  </a:lnTo>
                  <a:lnTo>
                    <a:pt x="274745" y="2076717"/>
                  </a:lnTo>
                  <a:lnTo>
                    <a:pt x="412117" y="1769055"/>
                  </a:lnTo>
                  <a:lnTo>
                    <a:pt x="549490" y="1230647"/>
                  </a:lnTo>
                  <a:lnTo>
                    <a:pt x="686863" y="999901"/>
                  </a:lnTo>
                  <a:lnTo>
                    <a:pt x="824235" y="692239"/>
                  </a:lnTo>
                  <a:lnTo>
                    <a:pt x="961608" y="615323"/>
                  </a:lnTo>
                  <a:lnTo>
                    <a:pt x="1098981" y="461492"/>
                  </a:lnTo>
                  <a:lnTo>
                    <a:pt x="1236353" y="461492"/>
                  </a:lnTo>
                  <a:lnTo>
                    <a:pt x="1373726" y="769154"/>
                  </a:lnTo>
                  <a:lnTo>
                    <a:pt x="1511098" y="307661"/>
                  </a:lnTo>
                  <a:lnTo>
                    <a:pt x="1648471" y="384577"/>
                  </a:lnTo>
                  <a:lnTo>
                    <a:pt x="1785844" y="461492"/>
                  </a:lnTo>
                  <a:lnTo>
                    <a:pt x="1923216" y="230746"/>
                  </a:lnTo>
                  <a:lnTo>
                    <a:pt x="2060589" y="307661"/>
                  </a:lnTo>
                  <a:lnTo>
                    <a:pt x="2197962" y="307661"/>
                  </a:lnTo>
                  <a:lnTo>
                    <a:pt x="2335334" y="384577"/>
                  </a:lnTo>
                  <a:lnTo>
                    <a:pt x="2472707" y="384577"/>
                  </a:lnTo>
                  <a:lnTo>
                    <a:pt x="2610079" y="230746"/>
                  </a:lnTo>
                  <a:lnTo>
                    <a:pt x="2747452" y="230746"/>
                  </a:lnTo>
                  <a:lnTo>
                    <a:pt x="2884825" y="230746"/>
                  </a:lnTo>
                  <a:lnTo>
                    <a:pt x="3022197" y="230746"/>
                  </a:lnTo>
                  <a:lnTo>
                    <a:pt x="3159570" y="230746"/>
                  </a:lnTo>
                  <a:lnTo>
                    <a:pt x="3296943" y="76915"/>
                  </a:lnTo>
                  <a:lnTo>
                    <a:pt x="3434315" y="0"/>
                  </a:lnTo>
                </a:path>
              </a:pathLst>
            </a:custGeom>
            <a:ln w="27101" cap="flat">
              <a:solidFill>
                <a:srgbClr val="0058AB">
                  <a:alpha val="69803"/>
                </a:srgbClr>
              </a:solidFill>
              <a:prstDash val="solid"/>
              <a:round/>
            </a:ln>
          </p:spPr>
          <p:txBody>
            <a:bodyPr/>
            <a:lstStyle/>
            <a:p/>
          </p:txBody>
        </p:sp>
        <p:sp>
          <p:nvSpPr>
            <p:cNvPr id="71" name="pl71"/>
            <p:cNvSpPr/>
            <p:nvPr/>
          </p:nvSpPr>
          <p:spPr>
            <a:xfrm>
              <a:off x="5398790" y="1913756"/>
              <a:ext cx="3434315" cy="1384478"/>
            </a:xfrm>
            <a:custGeom>
              <a:avLst/>
              <a:pathLst>
                <a:path w="3434315" h="1384478">
                  <a:moveTo>
                    <a:pt x="0" y="1384478"/>
                  </a:moveTo>
                  <a:lnTo>
                    <a:pt x="137372" y="1230647"/>
                  </a:lnTo>
                  <a:lnTo>
                    <a:pt x="274745" y="1076816"/>
                  </a:lnTo>
                  <a:lnTo>
                    <a:pt x="412117" y="846070"/>
                  </a:lnTo>
                  <a:lnTo>
                    <a:pt x="549490" y="769154"/>
                  </a:lnTo>
                  <a:lnTo>
                    <a:pt x="686863" y="692239"/>
                  </a:lnTo>
                  <a:lnTo>
                    <a:pt x="824235" y="538408"/>
                  </a:lnTo>
                  <a:lnTo>
                    <a:pt x="961608" y="384577"/>
                  </a:lnTo>
                  <a:lnTo>
                    <a:pt x="1098981" y="461492"/>
                  </a:lnTo>
                  <a:lnTo>
                    <a:pt x="1236353" y="307661"/>
                  </a:lnTo>
                  <a:lnTo>
                    <a:pt x="1373726" y="76915"/>
                  </a:lnTo>
                  <a:lnTo>
                    <a:pt x="1511098" y="0"/>
                  </a:lnTo>
                  <a:lnTo>
                    <a:pt x="1648471" y="153830"/>
                  </a:lnTo>
                  <a:lnTo>
                    <a:pt x="1785844" y="307661"/>
                  </a:lnTo>
                  <a:lnTo>
                    <a:pt x="1923216" y="153830"/>
                  </a:lnTo>
                  <a:lnTo>
                    <a:pt x="2060589" y="230746"/>
                  </a:lnTo>
                  <a:lnTo>
                    <a:pt x="2197962" y="230746"/>
                  </a:lnTo>
                  <a:lnTo>
                    <a:pt x="2335334" y="307661"/>
                  </a:lnTo>
                  <a:lnTo>
                    <a:pt x="2472707" y="153830"/>
                  </a:lnTo>
                  <a:lnTo>
                    <a:pt x="2610079" y="153830"/>
                  </a:lnTo>
                  <a:lnTo>
                    <a:pt x="2747452" y="153830"/>
                  </a:lnTo>
                  <a:lnTo>
                    <a:pt x="2884825" y="307661"/>
                  </a:lnTo>
                  <a:lnTo>
                    <a:pt x="3022197" y="230746"/>
                  </a:lnTo>
                  <a:lnTo>
                    <a:pt x="3159570" y="461492"/>
                  </a:lnTo>
                  <a:lnTo>
                    <a:pt x="3296943" y="615323"/>
                  </a:lnTo>
                  <a:lnTo>
                    <a:pt x="3434315" y="153830"/>
                  </a:lnTo>
                </a:path>
              </a:pathLst>
            </a:custGeom>
            <a:ln w="27101" cap="flat">
              <a:solidFill>
                <a:srgbClr val="1CABE2">
                  <a:alpha val="69803"/>
                </a:srgbClr>
              </a:solidFill>
              <a:prstDash val="solid"/>
              <a:round/>
            </a:ln>
          </p:spPr>
          <p:txBody>
            <a:bodyPr/>
            <a:lstStyle/>
            <a:p/>
          </p:txBody>
        </p:sp>
        <p:sp>
          <p:nvSpPr>
            <p:cNvPr id="72" name="pl72"/>
            <p:cNvSpPr/>
            <p:nvPr/>
          </p:nvSpPr>
          <p:spPr>
            <a:xfrm>
              <a:off x="5398790" y="1759925"/>
              <a:ext cx="3434315" cy="307661"/>
            </a:xfrm>
            <a:custGeom>
              <a:avLst/>
              <a:pathLst>
                <a:path w="3434315" h="307661">
                  <a:moveTo>
                    <a:pt x="0" y="153830"/>
                  </a:moveTo>
                  <a:lnTo>
                    <a:pt x="137372" y="153830"/>
                  </a:lnTo>
                  <a:lnTo>
                    <a:pt x="274745" y="153830"/>
                  </a:lnTo>
                  <a:lnTo>
                    <a:pt x="412117" y="230746"/>
                  </a:lnTo>
                  <a:lnTo>
                    <a:pt x="549490" y="153830"/>
                  </a:lnTo>
                  <a:lnTo>
                    <a:pt x="686863" y="153830"/>
                  </a:lnTo>
                  <a:lnTo>
                    <a:pt x="824235" y="76915"/>
                  </a:lnTo>
                  <a:lnTo>
                    <a:pt x="961608" y="76915"/>
                  </a:lnTo>
                  <a:lnTo>
                    <a:pt x="1098981" y="76915"/>
                  </a:lnTo>
                  <a:lnTo>
                    <a:pt x="1236353" y="153830"/>
                  </a:lnTo>
                  <a:lnTo>
                    <a:pt x="1373726" y="153830"/>
                  </a:lnTo>
                  <a:lnTo>
                    <a:pt x="1511098" y="76915"/>
                  </a:lnTo>
                  <a:lnTo>
                    <a:pt x="1648471" y="230746"/>
                  </a:lnTo>
                  <a:lnTo>
                    <a:pt x="1785844" y="76915"/>
                  </a:lnTo>
                  <a:lnTo>
                    <a:pt x="1923216" y="153830"/>
                  </a:lnTo>
                  <a:lnTo>
                    <a:pt x="2060589" y="230746"/>
                  </a:lnTo>
                  <a:lnTo>
                    <a:pt x="2197962" y="230746"/>
                  </a:lnTo>
                  <a:lnTo>
                    <a:pt x="2335334" y="230746"/>
                  </a:lnTo>
                  <a:lnTo>
                    <a:pt x="2472707" y="230746"/>
                  </a:lnTo>
                  <a:lnTo>
                    <a:pt x="2610079" y="307661"/>
                  </a:lnTo>
                  <a:lnTo>
                    <a:pt x="2747452" y="307661"/>
                  </a:lnTo>
                  <a:lnTo>
                    <a:pt x="2884825" y="307661"/>
                  </a:lnTo>
                  <a:lnTo>
                    <a:pt x="3022197" y="307661"/>
                  </a:lnTo>
                  <a:lnTo>
                    <a:pt x="3159570" y="153830"/>
                  </a:lnTo>
                  <a:lnTo>
                    <a:pt x="3296943" y="76915"/>
                  </a:lnTo>
                  <a:lnTo>
                    <a:pt x="3434315" y="0"/>
                  </a:lnTo>
                </a:path>
              </a:pathLst>
            </a:custGeom>
            <a:ln w="27101" cap="flat">
              <a:solidFill>
                <a:srgbClr val="00833D">
                  <a:alpha val="69803"/>
                </a:srgbClr>
              </a:solidFill>
              <a:prstDash val="solid"/>
              <a:round/>
            </a:ln>
          </p:spPr>
          <p:txBody>
            <a:bodyPr/>
            <a:lstStyle/>
            <a:p/>
          </p:txBody>
        </p:sp>
        <p:sp>
          <p:nvSpPr>
            <p:cNvPr id="73" name="pl73"/>
            <p:cNvSpPr/>
            <p:nvPr/>
          </p:nvSpPr>
          <p:spPr>
            <a:xfrm>
              <a:off x="5398790" y="1990672"/>
              <a:ext cx="3434315" cy="615323"/>
            </a:xfrm>
            <a:custGeom>
              <a:avLst/>
              <a:pathLst>
                <a:path w="3434315" h="615323">
                  <a:moveTo>
                    <a:pt x="0" y="615323"/>
                  </a:moveTo>
                  <a:lnTo>
                    <a:pt x="137372" y="461492"/>
                  </a:lnTo>
                  <a:lnTo>
                    <a:pt x="274745" y="461492"/>
                  </a:lnTo>
                  <a:lnTo>
                    <a:pt x="412117" y="384577"/>
                  </a:lnTo>
                  <a:lnTo>
                    <a:pt x="549490" y="307661"/>
                  </a:lnTo>
                  <a:lnTo>
                    <a:pt x="686863" y="461492"/>
                  </a:lnTo>
                  <a:lnTo>
                    <a:pt x="824235" y="153830"/>
                  </a:lnTo>
                  <a:lnTo>
                    <a:pt x="961608" y="76915"/>
                  </a:lnTo>
                  <a:lnTo>
                    <a:pt x="1098981" y="76915"/>
                  </a:lnTo>
                  <a:lnTo>
                    <a:pt x="1236353" y="307661"/>
                  </a:lnTo>
                  <a:lnTo>
                    <a:pt x="1373726" y="230746"/>
                  </a:lnTo>
                  <a:lnTo>
                    <a:pt x="1511098" y="230746"/>
                  </a:lnTo>
                  <a:lnTo>
                    <a:pt x="1648471" y="384577"/>
                  </a:lnTo>
                  <a:lnTo>
                    <a:pt x="1785844" y="307661"/>
                  </a:lnTo>
                  <a:lnTo>
                    <a:pt x="1923216" y="0"/>
                  </a:lnTo>
                  <a:lnTo>
                    <a:pt x="2060589" y="76915"/>
                  </a:lnTo>
                  <a:lnTo>
                    <a:pt x="2197962" y="76915"/>
                  </a:lnTo>
                  <a:lnTo>
                    <a:pt x="2335334" y="230746"/>
                  </a:lnTo>
                  <a:lnTo>
                    <a:pt x="2472707" y="76915"/>
                  </a:lnTo>
                  <a:lnTo>
                    <a:pt x="2610079" y="76915"/>
                  </a:lnTo>
                  <a:lnTo>
                    <a:pt x="2747452" y="307661"/>
                  </a:lnTo>
                  <a:lnTo>
                    <a:pt x="2884825" y="384577"/>
                  </a:lnTo>
                  <a:lnTo>
                    <a:pt x="3022197" y="461492"/>
                  </a:lnTo>
                  <a:lnTo>
                    <a:pt x="3159570" y="76915"/>
                  </a:lnTo>
                  <a:lnTo>
                    <a:pt x="3296943" y="307661"/>
                  </a:lnTo>
                  <a:lnTo>
                    <a:pt x="3434315" y="538408"/>
                  </a:lnTo>
                </a:path>
              </a:pathLst>
            </a:custGeom>
            <a:ln w="27101" cap="flat">
              <a:solidFill>
                <a:srgbClr val="80BD41">
                  <a:alpha val="69803"/>
                </a:srgbClr>
              </a:solidFill>
              <a:prstDash val="solid"/>
              <a:round/>
            </a:ln>
          </p:spPr>
          <p:txBody>
            <a:bodyPr/>
            <a:lstStyle/>
            <a:p/>
          </p:txBody>
        </p:sp>
        <p:sp>
          <p:nvSpPr>
            <p:cNvPr id="74" name="pl74"/>
            <p:cNvSpPr/>
            <p:nvPr/>
          </p:nvSpPr>
          <p:spPr>
            <a:xfrm>
              <a:off x="5398790" y="1990672"/>
              <a:ext cx="3434315" cy="1769055"/>
            </a:xfrm>
            <a:custGeom>
              <a:avLst/>
              <a:pathLst>
                <a:path w="3434315" h="1769055">
                  <a:moveTo>
                    <a:pt x="0" y="1769055"/>
                  </a:moveTo>
                  <a:lnTo>
                    <a:pt x="137372" y="1769055"/>
                  </a:lnTo>
                  <a:lnTo>
                    <a:pt x="274745" y="1692140"/>
                  </a:lnTo>
                  <a:lnTo>
                    <a:pt x="412117" y="1538309"/>
                  </a:lnTo>
                  <a:lnTo>
                    <a:pt x="549490" y="1461393"/>
                  </a:lnTo>
                  <a:lnTo>
                    <a:pt x="686863" y="1230647"/>
                  </a:lnTo>
                  <a:lnTo>
                    <a:pt x="824235" y="1153731"/>
                  </a:lnTo>
                  <a:lnTo>
                    <a:pt x="961608" y="922985"/>
                  </a:lnTo>
                  <a:lnTo>
                    <a:pt x="1098981" y="538408"/>
                  </a:lnTo>
                  <a:lnTo>
                    <a:pt x="1236353" y="0"/>
                  </a:lnTo>
                  <a:lnTo>
                    <a:pt x="1373726" y="538408"/>
                  </a:lnTo>
                  <a:lnTo>
                    <a:pt x="1511098" y="846070"/>
                  </a:lnTo>
                  <a:lnTo>
                    <a:pt x="1648471" y="922985"/>
                  </a:lnTo>
                  <a:lnTo>
                    <a:pt x="1785844" y="1076816"/>
                  </a:lnTo>
                  <a:lnTo>
                    <a:pt x="1923216" y="1076816"/>
                  </a:lnTo>
                  <a:lnTo>
                    <a:pt x="2060589" y="999901"/>
                  </a:lnTo>
                  <a:lnTo>
                    <a:pt x="2197962" y="461492"/>
                  </a:lnTo>
                  <a:lnTo>
                    <a:pt x="2335334" y="307661"/>
                  </a:lnTo>
                  <a:lnTo>
                    <a:pt x="2472707" y="153830"/>
                  </a:lnTo>
                  <a:lnTo>
                    <a:pt x="2610079" y="76915"/>
                  </a:lnTo>
                  <a:lnTo>
                    <a:pt x="2747452" y="230746"/>
                  </a:lnTo>
                  <a:lnTo>
                    <a:pt x="2884825" y="692239"/>
                  </a:lnTo>
                  <a:lnTo>
                    <a:pt x="3022197" y="384577"/>
                  </a:lnTo>
                  <a:lnTo>
                    <a:pt x="3159570" y="76915"/>
                  </a:lnTo>
                  <a:lnTo>
                    <a:pt x="3296943" y="0"/>
                  </a:lnTo>
                  <a:lnTo>
                    <a:pt x="3434315" y="76915"/>
                  </a:lnTo>
                </a:path>
              </a:pathLst>
            </a:custGeom>
            <a:ln w="27101" cap="flat">
              <a:solidFill>
                <a:srgbClr val="6A1E74">
                  <a:alpha val="69803"/>
                </a:srgbClr>
              </a:solidFill>
              <a:prstDash val="solid"/>
              <a:round/>
            </a:ln>
          </p:spPr>
          <p:txBody>
            <a:bodyPr/>
            <a:lstStyle/>
            <a:p/>
          </p:txBody>
        </p:sp>
        <p:sp>
          <p:nvSpPr>
            <p:cNvPr id="75" name="pl75"/>
            <p:cNvSpPr/>
            <p:nvPr/>
          </p:nvSpPr>
          <p:spPr>
            <a:xfrm>
              <a:off x="5398790" y="2067587"/>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6" name="pl76"/>
            <p:cNvSpPr/>
            <p:nvPr/>
          </p:nvSpPr>
          <p:spPr>
            <a:xfrm>
              <a:off x="5398790" y="1990672"/>
              <a:ext cx="3434315" cy="1769055"/>
            </a:xfrm>
            <a:custGeom>
              <a:avLst/>
              <a:pathLst>
                <a:path w="3434315" h="1769055">
                  <a:moveTo>
                    <a:pt x="0" y="1769055"/>
                  </a:moveTo>
                  <a:lnTo>
                    <a:pt x="137372" y="1769055"/>
                  </a:lnTo>
                  <a:lnTo>
                    <a:pt x="274745" y="1692140"/>
                  </a:lnTo>
                  <a:lnTo>
                    <a:pt x="412117" y="1538309"/>
                  </a:lnTo>
                  <a:lnTo>
                    <a:pt x="549490" y="1461393"/>
                  </a:lnTo>
                  <a:lnTo>
                    <a:pt x="686863" y="1230647"/>
                  </a:lnTo>
                  <a:lnTo>
                    <a:pt x="824235" y="1153731"/>
                  </a:lnTo>
                  <a:lnTo>
                    <a:pt x="961608" y="922985"/>
                  </a:lnTo>
                  <a:lnTo>
                    <a:pt x="1098981" y="538408"/>
                  </a:lnTo>
                  <a:lnTo>
                    <a:pt x="1236353" y="0"/>
                  </a:lnTo>
                  <a:lnTo>
                    <a:pt x="1373726" y="538408"/>
                  </a:lnTo>
                  <a:lnTo>
                    <a:pt x="1511098" y="846070"/>
                  </a:lnTo>
                  <a:lnTo>
                    <a:pt x="1648471" y="922985"/>
                  </a:lnTo>
                  <a:lnTo>
                    <a:pt x="1785844" y="1076816"/>
                  </a:lnTo>
                  <a:lnTo>
                    <a:pt x="1923216" y="1076816"/>
                  </a:lnTo>
                  <a:lnTo>
                    <a:pt x="2060589" y="999901"/>
                  </a:lnTo>
                  <a:lnTo>
                    <a:pt x="2197962" y="461492"/>
                  </a:lnTo>
                  <a:lnTo>
                    <a:pt x="2335334" y="307661"/>
                  </a:lnTo>
                  <a:lnTo>
                    <a:pt x="2472707" y="153830"/>
                  </a:lnTo>
                  <a:lnTo>
                    <a:pt x="2610079" y="76915"/>
                  </a:lnTo>
                  <a:lnTo>
                    <a:pt x="2747452" y="230746"/>
                  </a:lnTo>
                  <a:lnTo>
                    <a:pt x="2884825" y="692239"/>
                  </a:lnTo>
                  <a:lnTo>
                    <a:pt x="3022197" y="384577"/>
                  </a:lnTo>
                  <a:lnTo>
                    <a:pt x="3159570" y="76915"/>
                  </a:lnTo>
                  <a:lnTo>
                    <a:pt x="3296943" y="0"/>
                  </a:lnTo>
                  <a:lnTo>
                    <a:pt x="3434315" y="76915"/>
                  </a:lnTo>
                </a:path>
              </a:pathLst>
            </a:custGeom>
            <a:ln w="65043" cap="flat">
              <a:solidFill>
                <a:srgbClr val="000000">
                  <a:alpha val="100000"/>
                </a:srgbClr>
              </a:solidFill>
              <a:prstDash val="solid"/>
              <a:round/>
            </a:ln>
          </p:spPr>
          <p:txBody>
            <a:bodyPr/>
            <a:lstStyle/>
            <a:p/>
          </p:txBody>
        </p:sp>
        <p:sp>
          <p:nvSpPr>
            <p:cNvPr id="77" name="pl77"/>
            <p:cNvSpPr/>
            <p:nvPr/>
          </p:nvSpPr>
          <p:spPr>
            <a:xfrm>
              <a:off x="5398790" y="1990672"/>
              <a:ext cx="3434315" cy="1769055"/>
            </a:xfrm>
            <a:custGeom>
              <a:avLst/>
              <a:pathLst>
                <a:path w="3434315" h="1769055">
                  <a:moveTo>
                    <a:pt x="0" y="1769055"/>
                  </a:moveTo>
                  <a:lnTo>
                    <a:pt x="137372" y="1769055"/>
                  </a:lnTo>
                  <a:lnTo>
                    <a:pt x="274745" y="1692140"/>
                  </a:lnTo>
                  <a:lnTo>
                    <a:pt x="412117" y="1538309"/>
                  </a:lnTo>
                  <a:lnTo>
                    <a:pt x="549490" y="1461393"/>
                  </a:lnTo>
                  <a:lnTo>
                    <a:pt x="686863" y="1230647"/>
                  </a:lnTo>
                  <a:lnTo>
                    <a:pt x="824235" y="1153731"/>
                  </a:lnTo>
                  <a:lnTo>
                    <a:pt x="961608" y="922985"/>
                  </a:lnTo>
                  <a:lnTo>
                    <a:pt x="1098981" y="538408"/>
                  </a:lnTo>
                  <a:lnTo>
                    <a:pt x="1236353" y="0"/>
                  </a:lnTo>
                  <a:lnTo>
                    <a:pt x="1373726" y="538408"/>
                  </a:lnTo>
                  <a:lnTo>
                    <a:pt x="1511098" y="846070"/>
                  </a:lnTo>
                  <a:lnTo>
                    <a:pt x="1648471" y="922985"/>
                  </a:lnTo>
                  <a:lnTo>
                    <a:pt x="1785844" y="1076816"/>
                  </a:lnTo>
                  <a:lnTo>
                    <a:pt x="1923216" y="1076816"/>
                  </a:lnTo>
                  <a:lnTo>
                    <a:pt x="2060589" y="999901"/>
                  </a:lnTo>
                  <a:lnTo>
                    <a:pt x="2197962" y="461492"/>
                  </a:lnTo>
                  <a:lnTo>
                    <a:pt x="2335334" y="307661"/>
                  </a:lnTo>
                  <a:lnTo>
                    <a:pt x="2472707" y="153830"/>
                  </a:lnTo>
                  <a:lnTo>
                    <a:pt x="2610079" y="76915"/>
                  </a:lnTo>
                  <a:lnTo>
                    <a:pt x="2747452" y="230746"/>
                  </a:lnTo>
                  <a:lnTo>
                    <a:pt x="2884825" y="692239"/>
                  </a:lnTo>
                  <a:lnTo>
                    <a:pt x="3022197" y="384577"/>
                  </a:lnTo>
                  <a:lnTo>
                    <a:pt x="3159570" y="76915"/>
                  </a:lnTo>
                  <a:lnTo>
                    <a:pt x="3296943" y="0"/>
                  </a:lnTo>
                  <a:lnTo>
                    <a:pt x="3434315" y="76915"/>
                  </a:lnTo>
                </a:path>
              </a:pathLst>
            </a:custGeom>
            <a:ln w="40651" cap="flat">
              <a:solidFill>
                <a:srgbClr val="6A1E74">
                  <a:alpha val="100000"/>
                </a:srgbClr>
              </a:solidFill>
              <a:prstDash val="solid"/>
              <a:round/>
            </a:ln>
          </p:spPr>
          <p:txBody>
            <a:bodyPr/>
            <a:lstStyle/>
            <a:p/>
          </p:txBody>
        </p:sp>
        <p:sp>
          <p:nvSpPr>
            <p:cNvPr id="78" name="tx78"/>
            <p:cNvSpPr/>
            <p:nvPr/>
          </p:nvSpPr>
          <p:spPr>
            <a:xfrm>
              <a:off x="5320472" y="358117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79" name="tx79"/>
            <p:cNvSpPr/>
            <p:nvPr/>
          </p:nvSpPr>
          <p:spPr>
            <a:xfrm>
              <a:off x="6007335" y="30427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80" name="tx80"/>
            <p:cNvSpPr/>
            <p:nvPr/>
          </p:nvSpPr>
          <p:spPr>
            <a:xfrm>
              <a:off x="6724327" y="23505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1" name="tx81"/>
            <p:cNvSpPr/>
            <p:nvPr/>
          </p:nvSpPr>
          <p:spPr>
            <a:xfrm>
              <a:off x="7381061" y="28120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2" name="tx82"/>
            <p:cNvSpPr/>
            <p:nvPr/>
          </p:nvSpPr>
          <p:spPr>
            <a:xfrm>
              <a:off x="7978740" y="1889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8802976" y="1889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4980741" y="356040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5" name="tx85"/>
            <p:cNvSpPr/>
            <p:nvPr/>
          </p:nvSpPr>
          <p:spPr>
            <a:xfrm>
              <a:off x="4980741" y="279125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6" name="tx86"/>
            <p:cNvSpPr/>
            <p:nvPr/>
          </p:nvSpPr>
          <p:spPr>
            <a:xfrm>
              <a:off x="5093761" y="202209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7" name="tx87"/>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8" name="tx88"/>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9" name="tx89"/>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1" name="tx91"/>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2" name="tx92"/>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3" name="tx93"/>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4" name="pl94"/>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5" name="pl95"/>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6" name="pl96"/>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7" name="pl97"/>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8" name="pl98"/>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9" name="pl99"/>
            <p:cNvSpPr/>
            <p:nvPr/>
          </p:nvSpPr>
          <p:spPr>
            <a:xfrm>
              <a:off x="8933649" y="4946500"/>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00" name="tx100"/>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1" name="tx101"/>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02" name="tx102"/>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03" name="tx103"/>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04" name="tx104"/>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5" name="tx105"/>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06" name="pl106"/>
            <p:cNvSpPr/>
            <p:nvPr/>
          </p:nvSpPr>
          <p:spPr>
            <a:xfrm>
              <a:off x="259310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522085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784861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0" name="pl110"/>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1" name="pl111"/>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2" name="pl112"/>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90697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3473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279224" y="5782468"/>
              <a:ext cx="6832161" cy="111527"/>
            </a:xfrm>
            <a:prstGeom prst="rect">
              <a:avLst/>
            </a:prstGeom>
            <a:solidFill>
              <a:srgbClr val="6A1E74">
                <a:alpha val="80000"/>
              </a:srgbClr>
            </a:solidFill>
          </p:spPr>
          <p:txBody>
            <a:bodyPr/>
            <a:lstStyle/>
            <a:p/>
          </p:txBody>
        </p:sp>
        <p:sp>
          <p:nvSpPr>
            <p:cNvPr id="116" name="rc116"/>
            <p:cNvSpPr/>
            <p:nvPr/>
          </p:nvSpPr>
          <p:spPr>
            <a:xfrm>
              <a:off x="1279224" y="5643059"/>
              <a:ext cx="7094936" cy="111527"/>
            </a:xfrm>
            <a:prstGeom prst="rect">
              <a:avLst/>
            </a:prstGeom>
            <a:solidFill>
              <a:srgbClr val="6A1E74">
                <a:alpha val="80000"/>
              </a:srgbClr>
            </a:solidFill>
          </p:spPr>
          <p:txBody>
            <a:bodyPr/>
            <a:lstStyle/>
            <a:p/>
          </p:txBody>
        </p:sp>
        <p:sp>
          <p:nvSpPr>
            <p:cNvPr id="117" name="rc117"/>
            <p:cNvSpPr/>
            <p:nvPr/>
          </p:nvSpPr>
          <p:spPr>
            <a:xfrm>
              <a:off x="1279224" y="5503650"/>
              <a:ext cx="7357712" cy="111527"/>
            </a:xfrm>
            <a:prstGeom prst="rect">
              <a:avLst/>
            </a:prstGeom>
            <a:solidFill>
              <a:srgbClr val="6A1E74">
                <a:alpha val="80000"/>
              </a:srgbClr>
            </a:solidFill>
          </p:spPr>
          <p:txBody>
            <a:bodyPr/>
            <a:lstStyle/>
            <a:p/>
          </p:txBody>
        </p:sp>
        <p:sp>
          <p:nvSpPr>
            <p:cNvPr id="118" name="tx118"/>
            <p:cNvSpPr/>
            <p:nvPr/>
          </p:nvSpPr>
          <p:spPr>
            <a:xfrm>
              <a:off x="8186686"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19" name="tx119"/>
            <p:cNvSpPr/>
            <p:nvPr/>
          </p:nvSpPr>
          <p:spPr>
            <a:xfrm>
              <a:off x="8449461"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20" name="tx120"/>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1" name="tx121"/>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2" name="tx122"/>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3" name="tx123"/>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4" name="tx124"/>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5" name="tx125"/>
            <p:cNvSpPr/>
            <p:nvPr/>
          </p:nvSpPr>
          <p:spPr>
            <a:xfrm>
              <a:off x="383629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6" name="tx126"/>
            <p:cNvSpPr/>
            <p:nvPr/>
          </p:nvSpPr>
          <p:spPr>
            <a:xfrm>
              <a:off x="646404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7" name="tx127"/>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8" name="tx128"/>
            <p:cNvSpPr/>
            <p:nvPr/>
          </p:nvSpPr>
          <p:spPr>
            <a:xfrm>
              <a:off x="911338" y="5264995"/>
              <a:ext cx="308079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Western Africa</a:t>
              </a:r>
            </a:p>
          </p:txBody>
        </p:sp>
        <p:sp>
          <p:nvSpPr>
            <p:cNvPr id="129" name="tx12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1" name="tx131"/>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Western Africa ranked number 5 out of 5 AU regions, with DTP1 coverage of 80%.
DTP1 coverage (80%) was the same as in 2019 (80%).
This equates to 2.8 million zero-dose children in 2025 compared to 2.6 million zero-dose children in 2019.</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regions and exceeded pre-pandemic levels in over half of regions, but progress is uneven and gaps in zero-dose children persist.</a:t>
            </a:r>
          </a:p>
        </p:txBody>
      </p:sp>
      <p:grpSp xmlns:pic="http://schemas.openxmlformats.org/drawingml/2006/picture">
        <p:nvGrpSpPr>
          <p:cNvPr id="134" name=""/>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718199"/>
              <a:ext cx="3466444" cy="281526"/>
            </a:xfrm>
            <a:custGeom>
              <a:avLst/>
              <a:pathLst>
                <a:path w="3466444" h="281526">
                  <a:moveTo>
                    <a:pt x="0" y="281526"/>
                  </a:moveTo>
                  <a:lnTo>
                    <a:pt x="495206" y="168915"/>
                  </a:lnTo>
                  <a:lnTo>
                    <a:pt x="990412" y="168915"/>
                  </a:lnTo>
                  <a:lnTo>
                    <a:pt x="1485619" y="168915"/>
                  </a:lnTo>
                  <a:lnTo>
                    <a:pt x="1980825" y="168915"/>
                  </a:lnTo>
                  <a:lnTo>
                    <a:pt x="2476031" y="168915"/>
                  </a:lnTo>
                  <a:lnTo>
                    <a:pt x="2971238" y="56305"/>
                  </a:lnTo>
                  <a:lnTo>
                    <a:pt x="3466444" y="0"/>
                  </a:lnTo>
                </a:path>
              </a:pathLst>
            </a:custGeom>
            <a:ln w="27101" cap="flat">
              <a:solidFill>
                <a:srgbClr val="0058AB">
                  <a:alpha val="69803"/>
                </a:srgbClr>
              </a:solidFill>
              <a:prstDash val="solid"/>
              <a:round/>
            </a:ln>
          </p:spPr>
          <p:txBody>
            <a:bodyPr/>
            <a:lstStyle/>
            <a:p/>
          </p:txBody>
        </p:sp>
        <p:sp>
          <p:nvSpPr>
            <p:cNvPr id="19" name="pl19"/>
            <p:cNvSpPr/>
            <p:nvPr/>
          </p:nvSpPr>
          <p:spPr>
            <a:xfrm>
              <a:off x="1084660" y="2549283"/>
              <a:ext cx="3466444" cy="337831"/>
            </a:xfrm>
            <a:custGeom>
              <a:avLst/>
              <a:pathLst>
                <a:path w="3466444" h="337831">
                  <a:moveTo>
                    <a:pt x="0" y="0"/>
                  </a:moveTo>
                  <a:lnTo>
                    <a:pt x="495206" y="0"/>
                  </a:lnTo>
                  <a:lnTo>
                    <a:pt x="990412" y="0"/>
                  </a:lnTo>
                  <a:lnTo>
                    <a:pt x="1485619" y="112610"/>
                  </a:lnTo>
                  <a:lnTo>
                    <a:pt x="1980825" y="56305"/>
                  </a:lnTo>
                  <a:lnTo>
                    <a:pt x="2476031" y="225221"/>
                  </a:lnTo>
                  <a:lnTo>
                    <a:pt x="2971238" y="337831"/>
                  </a:lnTo>
                  <a:lnTo>
                    <a:pt x="3466444" y="0"/>
                  </a:lnTo>
                </a:path>
              </a:pathLst>
            </a:custGeom>
            <a:ln w="27101" cap="flat">
              <a:solidFill>
                <a:srgbClr val="1CABE2">
                  <a:alpha val="69803"/>
                </a:srgbClr>
              </a:solidFill>
              <a:prstDash val="solid"/>
              <a:round/>
            </a:ln>
          </p:spPr>
          <p:txBody>
            <a:bodyPr/>
            <a:lstStyle/>
            <a:p/>
          </p:txBody>
        </p:sp>
        <p:sp>
          <p:nvSpPr>
            <p:cNvPr id="20" name="pl20"/>
            <p:cNvSpPr/>
            <p:nvPr/>
          </p:nvSpPr>
          <p:spPr>
            <a:xfrm>
              <a:off x="1084660" y="1817314"/>
              <a:ext cx="3466444" cy="225221"/>
            </a:xfrm>
            <a:custGeom>
              <a:avLst/>
              <a:pathLst>
                <a:path w="3466444" h="225221">
                  <a:moveTo>
                    <a:pt x="0" y="168915"/>
                  </a:moveTo>
                  <a:lnTo>
                    <a:pt x="495206" y="225221"/>
                  </a:lnTo>
                  <a:lnTo>
                    <a:pt x="990412" y="225221"/>
                  </a:lnTo>
                  <a:lnTo>
                    <a:pt x="1485619" y="225221"/>
                  </a:lnTo>
                  <a:lnTo>
                    <a:pt x="1980825" y="225221"/>
                  </a:lnTo>
                  <a:lnTo>
                    <a:pt x="2476031" y="112610"/>
                  </a:lnTo>
                  <a:lnTo>
                    <a:pt x="2971238" y="56305"/>
                  </a:lnTo>
                  <a:lnTo>
                    <a:pt x="3466444" y="0"/>
                  </a:lnTo>
                </a:path>
              </a:pathLst>
            </a:custGeom>
            <a:ln w="27101" cap="flat">
              <a:solidFill>
                <a:srgbClr val="00833D">
                  <a:alpha val="69803"/>
                </a:srgbClr>
              </a:solidFill>
              <a:prstDash val="solid"/>
              <a:round/>
            </a:ln>
          </p:spPr>
          <p:txBody>
            <a:bodyPr/>
            <a:lstStyle/>
            <a:p/>
          </p:txBody>
        </p:sp>
        <p:sp>
          <p:nvSpPr>
            <p:cNvPr id="21" name="pl21"/>
            <p:cNvSpPr/>
            <p:nvPr/>
          </p:nvSpPr>
          <p:spPr>
            <a:xfrm>
              <a:off x="1084660" y="2492978"/>
              <a:ext cx="3466444" cy="337831"/>
            </a:xfrm>
            <a:custGeom>
              <a:avLst/>
              <a:pathLst>
                <a:path w="3466444" h="337831">
                  <a:moveTo>
                    <a:pt x="0" y="0"/>
                  </a:moveTo>
                  <a:lnTo>
                    <a:pt x="495206" y="0"/>
                  </a:lnTo>
                  <a:lnTo>
                    <a:pt x="990412" y="168915"/>
                  </a:lnTo>
                  <a:lnTo>
                    <a:pt x="1485619" y="225221"/>
                  </a:lnTo>
                  <a:lnTo>
                    <a:pt x="1980825" y="281526"/>
                  </a:lnTo>
                  <a:lnTo>
                    <a:pt x="2476031" y="0"/>
                  </a:lnTo>
                  <a:lnTo>
                    <a:pt x="2971238" y="168915"/>
                  </a:lnTo>
                  <a:lnTo>
                    <a:pt x="3466444" y="337831"/>
                  </a:lnTo>
                </a:path>
              </a:pathLst>
            </a:custGeom>
            <a:ln w="27101" cap="flat">
              <a:solidFill>
                <a:srgbClr val="80BD41">
                  <a:alpha val="69803"/>
                </a:srgbClr>
              </a:solidFill>
              <a:prstDash val="solid"/>
              <a:round/>
            </a:ln>
          </p:spPr>
          <p:txBody>
            <a:bodyPr/>
            <a:lstStyle/>
            <a:p/>
          </p:txBody>
        </p:sp>
        <p:sp>
          <p:nvSpPr>
            <p:cNvPr id="22" name="pl22"/>
            <p:cNvSpPr/>
            <p:nvPr/>
          </p:nvSpPr>
          <p:spPr>
            <a:xfrm>
              <a:off x="1084660" y="2830810"/>
              <a:ext cx="3466444" cy="506747"/>
            </a:xfrm>
            <a:custGeom>
              <a:avLst/>
              <a:pathLst>
                <a:path w="3466444" h="506747">
                  <a:moveTo>
                    <a:pt x="0" y="112610"/>
                  </a:moveTo>
                  <a:lnTo>
                    <a:pt x="495206" y="56305"/>
                  </a:lnTo>
                  <a:lnTo>
                    <a:pt x="990412" y="168915"/>
                  </a:lnTo>
                  <a:lnTo>
                    <a:pt x="1485619" y="506747"/>
                  </a:lnTo>
                  <a:lnTo>
                    <a:pt x="1980825" y="281526"/>
                  </a:lnTo>
                  <a:lnTo>
                    <a:pt x="2476031" y="56305"/>
                  </a:lnTo>
                  <a:lnTo>
                    <a:pt x="2971238" y="0"/>
                  </a:lnTo>
                  <a:lnTo>
                    <a:pt x="3466444" y="56305"/>
                  </a:lnTo>
                </a:path>
              </a:pathLst>
            </a:custGeom>
            <a:ln w="27101" cap="flat">
              <a:solidFill>
                <a:srgbClr val="6A1E74">
                  <a:alpha val="69803"/>
                </a:srgbClr>
              </a:solidFill>
              <a:prstDash val="solid"/>
              <a:round/>
            </a:ln>
          </p:spPr>
          <p:txBody>
            <a:bodyPr/>
            <a:lstStyle/>
            <a:p/>
          </p:txBody>
        </p:sp>
        <p:sp>
          <p:nvSpPr>
            <p:cNvPr id="23" name="pl23"/>
            <p:cNvSpPr/>
            <p:nvPr/>
          </p:nvSpPr>
          <p:spPr>
            <a:xfrm>
              <a:off x="1084660" y="2830810"/>
              <a:ext cx="3466444" cy="506747"/>
            </a:xfrm>
            <a:custGeom>
              <a:avLst/>
              <a:pathLst>
                <a:path w="3466444" h="506747">
                  <a:moveTo>
                    <a:pt x="0" y="112610"/>
                  </a:moveTo>
                  <a:lnTo>
                    <a:pt x="495206" y="56305"/>
                  </a:lnTo>
                  <a:lnTo>
                    <a:pt x="990412" y="168915"/>
                  </a:lnTo>
                  <a:lnTo>
                    <a:pt x="1485619" y="506747"/>
                  </a:lnTo>
                  <a:lnTo>
                    <a:pt x="1980825" y="281526"/>
                  </a:lnTo>
                  <a:lnTo>
                    <a:pt x="2476031" y="56305"/>
                  </a:lnTo>
                  <a:lnTo>
                    <a:pt x="2971238" y="0"/>
                  </a:lnTo>
                  <a:lnTo>
                    <a:pt x="3466444" y="56305"/>
                  </a:lnTo>
                </a:path>
              </a:pathLst>
            </a:custGeom>
            <a:ln w="65043" cap="flat">
              <a:solidFill>
                <a:srgbClr val="000000">
                  <a:alpha val="100000"/>
                </a:srgbClr>
              </a:solidFill>
              <a:prstDash val="solid"/>
              <a:round/>
            </a:ln>
          </p:spPr>
          <p:txBody>
            <a:bodyPr/>
            <a:lstStyle/>
            <a:p/>
          </p:txBody>
        </p:sp>
        <p:sp>
          <p:nvSpPr>
            <p:cNvPr id="24" name="pl24"/>
            <p:cNvSpPr/>
            <p:nvPr/>
          </p:nvSpPr>
          <p:spPr>
            <a:xfrm>
              <a:off x="1084660" y="2830810"/>
              <a:ext cx="3466444" cy="506747"/>
            </a:xfrm>
            <a:custGeom>
              <a:avLst/>
              <a:pathLst>
                <a:path w="3466444" h="506747">
                  <a:moveTo>
                    <a:pt x="0" y="112610"/>
                  </a:moveTo>
                  <a:lnTo>
                    <a:pt x="495206" y="56305"/>
                  </a:lnTo>
                  <a:lnTo>
                    <a:pt x="990412" y="168915"/>
                  </a:lnTo>
                  <a:lnTo>
                    <a:pt x="1485619" y="506747"/>
                  </a:lnTo>
                  <a:lnTo>
                    <a:pt x="1980825" y="281526"/>
                  </a:lnTo>
                  <a:lnTo>
                    <a:pt x="2476031" y="56305"/>
                  </a:lnTo>
                  <a:lnTo>
                    <a:pt x="2971238" y="0"/>
                  </a:lnTo>
                  <a:lnTo>
                    <a:pt x="3466444" y="56305"/>
                  </a:lnTo>
                </a:path>
              </a:pathLst>
            </a:custGeom>
            <a:ln w="40651" cap="flat">
              <a:solidFill>
                <a:srgbClr val="6A1E74">
                  <a:alpha val="100000"/>
                </a:srgbClr>
              </a:solidFill>
              <a:prstDash val="solid"/>
              <a:round/>
            </a:ln>
          </p:spPr>
          <p:txBody>
            <a:bodyPr/>
            <a:lstStyle/>
            <a:p/>
          </p:txBody>
        </p:sp>
        <p:sp>
          <p:nvSpPr>
            <p:cNvPr id="25" name="tx25"/>
            <p:cNvSpPr/>
            <p:nvPr/>
          </p:nvSpPr>
          <p:spPr>
            <a:xfrm>
              <a:off x="1024401" y="2772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6" name="tx26"/>
            <p:cNvSpPr/>
            <p:nvPr/>
          </p:nvSpPr>
          <p:spPr>
            <a:xfrm>
              <a:off x="1519608"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7" name="tx27"/>
            <p:cNvSpPr/>
            <p:nvPr/>
          </p:nvSpPr>
          <p:spPr>
            <a:xfrm>
              <a:off x="2014814" y="2828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8" name="tx28"/>
            <p:cNvSpPr/>
            <p:nvPr/>
          </p:nvSpPr>
          <p:spPr>
            <a:xfrm>
              <a:off x="2510020" y="3166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9" name="tx29"/>
            <p:cNvSpPr/>
            <p:nvPr/>
          </p:nvSpPr>
          <p:spPr>
            <a:xfrm>
              <a:off x="3005227" y="29415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 name="tx30"/>
            <p:cNvSpPr/>
            <p:nvPr/>
          </p:nvSpPr>
          <p:spPr>
            <a:xfrm>
              <a:off x="3500433"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1" name="tx31"/>
            <p:cNvSpPr/>
            <p:nvPr/>
          </p:nvSpPr>
          <p:spPr>
            <a:xfrm>
              <a:off x="3995639" y="266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2" name="tx32"/>
            <p:cNvSpPr/>
            <p:nvPr/>
          </p:nvSpPr>
          <p:spPr>
            <a:xfrm>
              <a:off x="4490846"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 name="tx33"/>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 name="tx41"/>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pl43"/>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5" name="pl45"/>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6" name="pl46"/>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7" name="pl47"/>
            <p:cNvSpPr/>
            <p:nvPr/>
          </p:nvSpPr>
          <p:spPr>
            <a:xfrm>
              <a:off x="4635584" y="4942167"/>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48" name="tx48"/>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49" name="tx49"/>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0" name="tx50"/>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1" name="tx51"/>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2" name="tx52"/>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3" name="tx53"/>
            <p:cNvSpPr/>
            <p:nvPr/>
          </p:nvSpPr>
          <p:spPr>
            <a:xfrm>
              <a:off x="1345104" y="1437626"/>
              <a:ext cx="294555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Western Africa, 2018-2025</a:t>
              </a:r>
            </a:p>
          </p:txBody>
        </p:sp>
        <p:sp>
          <p:nvSpPr>
            <p:cNvPr id="54" name="pl54"/>
            <p:cNvSpPr/>
            <p:nvPr/>
          </p:nvSpPr>
          <p:spPr>
            <a:xfrm>
              <a:off x="5191733" y="391937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298095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5117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65055" y="1948693"/>
              <a:ext cx="3466444" cy="938421"/>
            </a:xfrm>
            <a:custGeom>
              <a:avLst/>
              <a:pathLst>
                <a:path w="3466444" h="938421">
                  <a:moveTo>
                    <a:pt x="0" y="938421"/>
                  </a:moveTo>
                  <a:lnTo>
                    <a:pt x="495206" y="563053"/>
                  </a:lnTo>
                  <a:lnTo>
                    <a:pt x="990412" y="563053"/>
                  </a:lnTo>
                  <a:lnTo>
                    <a:pt x="1485619" y="563053"/>
                  </a:lnTo>
                  <a:lnTo>
                    <a:pt x="1980825" y="563053"/>
                  </a:lnTo>
                  <a:lnTo>
                    <a:pt x="2476031" y="563053"/>
                  </a:lnTo>
                  <a:lnTo>
                    <a:pt x="2971238" y="187684"/>
                  </a:lnTo>
                  <a:lnTo>
                    <a:pt x="3466444" y="0"/>
                  </a:lnTo>
                </a:path>
              </a:pathLst>
            </a:custGeom>
            <a:ln w="27101" cap="flat">
              <a:solidFill>
                <a:srgbClr val="0058AB">
                  <a:alpha val="69803"/>
                </a:srgbClr>
              </a:solidFill>
              <a:prstDash val="solid"/>
              <a:round/>
            </a:ln>
          </p:spPr>
          <p:txBody>
            <a:bodyPr/>
            <a:lstStyle/>
            <a:p/>
          </p:txBody>
        </p:sp>
        <p:sp>
          <p:nvSpPr>
            <p:cNvPr id="64" name="pl64"/>
            <p:cNvSpPr/>
            <p:nvPr/>
          </p:nvSpPr>
          <p:spPr>
            <a:xfrm>
              <a:off x="5365055" y="2511746"/>
              <a:ext cx="3466444" cy="1126106"/>
            </a:xfrm>
            <a:custGeom>
              <a:avLst/>
              <a:pathLst>
                <a:path w="3466444" h="1126106">
                  <a:moveTo>
                    <a:pt x="0" y="0"/>
                  </a:moveTo>
                  <a:lnTo>
                    <a:pt x="495206" y="0"/>
                  </a:lnTo>
                  <a:lnTo>
                    <a:pt x="990412" y="0"/>
                  </a:lnTo>
                  <a:lnTo>
                    <a:pt x="1485619" y="375368"/>
                  </a:lnTo>
                  <a:lnTo>
                    <a:pt x="1980825" y="187684"/>
                  </a:lnTo>
                  <a:lnTo>
                    <a:pt x="2476031" y="750737"/>
                  </a:lnTo>
                  <a:lnTo>
                    <a:pt x="2971238" y="1126106"/>
                  </a:lnTo>
                  <a:lnTo>
                    <a:pt x="3466444" y="0"/>
                  </a:lnTo>
                </a:path>
              </a:pathLst>
            </a:custGeom>
            <a:ln w="27101" cap="flat">
              <a:solidFill>
                <a:srgbClr val="1CABE2">
                  <a:alpha val="69803"/>
                </a:srgbClr>
              </a:solidFill>
              <a:prstDash val="solid"/>
              <a:round/>
            </a:ln>
          </p:spPr>
          <p:txBody>
            <a:bodyPr/>
            <a:lstStyle/>
            <a:p/>
          </p:txBody>
        </p:sp>
        <p:sp>
          <p:nvSpPr>
            <p:cNvPr id="65" name="pl65"/>
            <p:cNvSpPr/>
            <p:nvPr/>
          </p:nvSpPr>
          <p:spPr>
            <a:xfrm>
              <a:off x="5365055" y="1761009"/>
              <a:ext cx="3466444" cy="750737"/>
            </a:xfrm>
            <a:custGeom>
              <a:avLst/>
              <a:pathLst>
                <a:path w="3466444" h="750737">
                  <a:moveTo>
                    <a:pt x="0" y="563053"/>
                  </a:moveTo>
                  <a:lnTo>
                    <a:pt x="495206" y="750737"/>
                  </a:lnTo>
                  <a:lnTo>
                    <a:pt x="990412" y="750737"/>
                  </a:lnTo>
                  <a:lnTo>
                    <a:pt x="1485619" y="750737"/>
                  </a:lnTo>
                  <a:lnTo>
                    <a:pt x="1980825" y="750737"/>
                  </a:lnTo>
                  <a:lnTo>
                    <a:pt x="2476031" y="375368"/>
                  </a:lnTo>
                  <a:lnTo>
                    <a:pt x="2971238" y="187684"/>
                  </a:lnTo>
                  <a:lnTo>
                    <a:pt x="3466444" y="0"/>
                  </a:lnTo>
                </a:path>
              </a:pathLst>
            </a:custGeom>
            <a:ln w="27101" cap="flat">
              <a:solidFill>
                <a:srgbClr val="00833D">
                  <a:alpha val="69803"/>
                </a:srgbClr>
              </a:solidFill>
              <a:prstDash val="solid"/>
              <a:round/>
            </a:ln>
          </p:spPr>
          <p:txBody>
            <a:bodyPr/>
            <a:lstStyle/>
            <a:p/>
          </p:txBody>
        </p:sp>
        <p:sp>
          <p:nvSpPr>
            <p:cNvPr id="66" name="pl66"/>
            <p:cNvSpPr/>
            <p:nvPr/>
          </p:nvSpPr>
          <p:spPr>
            <a:xfrm>
              <a:off x="5365055" y="2511746"/>
              <a:ext cx="3466444" cy="1126106"/>
            </a:xfrm>
            <a:custGeom>
              <a:avLst/>
              <a:pathLst>
                <a:path w="3466444" h="1126106">
                  <a:moveTo>
                    <a:pt x="0" y="0"/>
                  </a:moveTo>
                  <a:lnTo>
                    <a:pt x="495206" y="0"/>
                  </a:lnTo>
                  <a:lnTo>
                    <a:pt x="990412" y="563053"/>
                  </a:lnTo>
                  <a:lnTo>
                    <a:pt x="1485619" y="750737"/>
                  </a:lnTo>
                  <a:lnTo>
                    <a:pt x="1980825" y="938421"/>
                  </a:lnTo>
                  <a:lnTo>
                    <a:pt x="2476031" y="0"/>
                  </a:lnTo>
                  <a:lnTo>
                    <a:pt x="2971238" y="563053"/>
                  </a:lnTo>
                  <a:lnTo>
                    <a:pt x="3466444" y="1126106"/>
                  </a:lnTo>
                </a:path>
              </a:pathLst>
            </a:custGeom>
            <a:ln w="27101" cap="flat">
              <a:solidFill>
                <a:srgbClr val="80BD41">
                  <a:alpha val="69803"/>
                </a:srgbClr>
              </a:solidFill>
              <a:prstDash val="solid"/>
              <a:round/>
            </a:ln>
          </p:spPr>
          <p:txBody>
            <a:bodyPr/>
            <a:lstStyle/>
            <a:p/>
          </p:txBody>
        </p:sp>
        <p:sp>
          <p:nvSpPr>
            <p:cNvPr id="67" name="pl67"/>
            <p:cNvSpPr/>
            <p:nvPr/>
          </p:nvSpPr>
          <p:spPr>
            <a:xfrm>
              <a:off x="5365055" y="2324062"/>
              <a:ext cx="3466444" cy="1689159"/>
            </a:xfrm>
            <a:custGeom>
              <a:avLst/>
              <a:pathLst>
                <a:path w="3466444" h="1689159">
                  <a:moveTo>
                    <a:pt x="0" y="375368"/>
                  </a:moveTo>
                  <a:lnTo>
                    <a:pt x="495206" y="187684"/>
                  </a:lnTo>
                  <a:lnTo>
                    <a:pt x="990412" y="563053"/>
                  </a:lnTo>
                  <a:lnTo>
                    <a:pt x="1485619" y="1689159"/>
                  </a:lnTo>
                  <a:lnTo>
                    <a:pt x="1980825" y="938421"/>
                  </a:lnTo>
                  <a:lnTo>
                    <a:pt x="2476031" y="187684"/>
                  </a:lnTo>
                  <a:lnTo>
                    <a:pt x="2971238" y="0"/>
                  </a:lnTo>
                  <a:lnTo>
                    <a:pt x="3466444" y="187684"/>
                  </a:lnTo>
                </a:path>
              </a:pathLst>
            </a:custGeom>
            <a:ln w="27101" cap="flat">
              <a:solidFill>
                <a:srgbClr val="6A1E74">
                  <a:alpha val="69803"/>
                </a:srgbClr>
              </a:solidFill>
              <a:prstDash val="solid"/>
              <a:round/>
            </a:ln>
          </p:spPr>
          <p:txBody>
            <a:bodyPr/>
            <a:lstStyle/>
            <a:p/>
          </p:txBody>
        </p:sp>
        <p:sp>
          <p:nvSpPr>
            <p:cNvPr id="68" name="pl68"/>
            <p:cNvSpPr/>
            <p:nvPr/>
          </p:nvSpPr>
          <p:spPr>
            <a:xfrm>
              <a:off x="5365055" y="2511746"/>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9" name="pl69"/>
            <p:cNvSpPr/>
            <p:nvPr/>
          </p:nvSpPr>
          <p:spPr>
            <a:xfrm>
              <a:off x="5365055" y="2324062"/>
              <a:ext cx="3466444" cy="1689159"/>
            </a:xfrm>
            <a:custGeom>
              <a:avLst/>
              <a:pathLst>
                <a:path w="3466444" h="1689159">
                  <a:moveTo>
                    <a:pt x="0" y="375368"/>
                  </a:moveTo>
                  <a:lnTo>
                    <a:pt x="495206" y="187684"/>
                  </a:lnTo>
                  <a:lnTo>
                    <a:pt x="990412" y="563053"/>
                  </a:lnTo>
                  <a:lnTo>
                    <a:pt x="1485619" y="1689159"/>
                  </a:lnTo>
                  <a:lnTo>
                    <a:pt x="1980825" y="938421"/>
                  </a:lnTo>
                  <a:lnTo>
                    <a:pt x="2476031" y="187684"/>
                  </a:lnTo>
                  <a:lnTo>
                    <a:pt x="2971238" y="0"/>
                  </a:lnTo>
                  <a:lnTo>
                    <a:pt x="3466444" y="187684"/>
                  </a:lnTo>
                </a:path>
              </a:pathLst>
            </a:custGeom>
            <a:ln w="65043" cap="flat">
              <a:solidFill>
                <a:srgbClr val="000000">
                  <a:alpha val="100000"/>
                </a:srgbClr>
              </a:solidFill>
              <a:prstDash val="solid"/>
              <a:round/>
            </a:ln>
          </p:spPr>
          <p:txBody>
            <a:bodyPr/>
            <a:lstStyle/>
            <a:p/>
          </p:txBody>
        </p:sp>
        <p:sp>
          <p:nvSpPr>
            <p:cNvPr id="70" name="pl70"/>
            <p:cNvSpPr/>
            <p:nvPr/>
          </p:nvSpPr>
          <p:spPr>
            <a:xfrm>
              <a:off x="5365055" y="2324062"/>
              <a:ext cx="3466444" cy="1689159"/>
            </a:xfrm>
            <a:custGeom>
              <a:avLst/>
              <a:pathLst>
                <a:path w="3466444" h="1689159">
                  <a:moveTo>
                    <a:pt x="0" y="375368"/>
                  </a:moveTo>
                  <a:lnTo>
                    <a:pt x="495206" y="187684"/>
                  </a:lnTo>
                  <a:lnTo>
                    <a:pt x="990412" y="563053"/>
                  </a:lnTo>
                  <a:lnTo>
                    <a:pt x="1485619" y="1689159"/>
                  </a:lnTo>
                  <a:lnTo>
                    <a:pt x="1980825" y="938421"/>
                  </a:lnTo>
                  <a:lnTo>
                    <a:pt x="2476031" y="187684"/>
                  </a:lnTo>
                  <a:lnTo>
                    <a:pt x="2971238" y="0"/>
                  </a:lnTo>
                  <a:lnTo>
                    <a:pt x="3466444" y="187684"/>
                  </a:lnTo>
                </a:path>
              </a:pathLst>
            </a:custGeom>
            <a:ln w="40651" cap="flat">
              <a:solidFill>
                <a:srgbClr val="6A1E74">
                  <a:alpha val="100000"/>
                </a:srgbClr>
              </a:solidFill>
              <a:prstDash val="solid"/>
              <a:round/>
            </a:ln>
          </p:spPr>
          <p:txBody>
            <a:bodyPr/>
            <a:lstStyle/>
            <a:p/>
          </p:txBody>
        </p:sp>
        <p:sp>
          <p:nvSpPr>
            <p:cNvPr id="71" name="tx71"/>
            <p:cNvSpPr/>
            <p:nvPr/>
          </p:nvSpPr>
          <p:spPr>
            <a:xfrm>
              <a:off x="5316866" y="25208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 name="tx72"/>
            <p:cNvSpPr/>
            <p:nvPr/>
          </p:nvSpPr>
          <p:spPr>
            <a:xfrm>
              <a:off x="5830132"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 name="tx73"/>
            <p:cNvSpPr/>
            <p:nvPr/>
          </p:nvSpPr>
          <p:spPr>
            <a:xfrm>
              <a:off x="6307279"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4" name="tx74"/>
            <p:cNvSpPr/>
            <p:nvPr/>
          </p:nvSpPr>
          <p:spPr>
            <a:xfrm>
              <a:off x="6802485"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75" name="tx75"/>
            <p:cNvSpPr/>
            <p:nvPr/>
          </p:nvSpPr>
          <p:spPr>
            <a:xfrm>
              <a:off x="7297691" y="30839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6" name="tx76"/>
            <p:cNvSpPr/>
            <p:nvPr/>
          </p:nvSpPr>
          <p:spPr>
            <a:xfrm>
              <a:off x="7810957"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7" name="tx77"/>
            <p:cNvSpPr/>
            <p:nvPr/>
          </p:nvSpPr>
          <p:spPr>
            <a:xfrm>
              <a:off x="8306163" y="21455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8" name="tx78"/>
            <p:cNvSpPr/>
            <p:nvPr/>
          </p:nvSpPr>
          <p:spPr>
            <a:xfrm>
              <a:off x="8801370"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9" name="tx79"/>
            <p:cNvSpPr/>
            <p:nvPr/>
          </p:nvSpPr>
          <p:spPr>
            <a:xfrm>
              <a:off x="5016083" y="340467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0" name="tx80"/>
            <p:cNvSpPr/>
            <p:nvPr/>
          </p:nvSpPr>
          <p:spPr>
            <a:xfrm>
              <a:off x="5058419" y="246625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1" name="tx81"/>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2" name="tx82"/>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3" name="tx83"/>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4" name="tx84"/>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5" name="tx85"/>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6" name="pl86"/>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7" name="pl87"/>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8" name="pl88"/>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89" name="pl89"/>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0" name="pl90"/>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1" name="pl91"/>
            <p:cNvSpPr/>
            <p:nvPr/>
          </p:nvSpPr>
          <p:spPr>
            <a:xfrm>
              <a:off x="8915978" y="4942167"/>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92" name="tx92"/>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3" name="tx93"/>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4" name="tx94"/>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5" name="tx95"/>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96" name="tx96"/>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97" name="tx97"/>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8" name="pl98"/>
            <p:cNvSpPr/>
            <p:nvPr/>
          </p:nvSpPr>
          <p:spPr>
            <a:xfrm>
              <a:off x="259310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522085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784861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4" name="pl104"/>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90697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53473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7" name="rc107"/>
            <p:cNvSpPr/>
            <p:nvPr/>
          </p:nvSpPr>
          <p:spPr>
            <a:xfrm>
              <a:off x="1279224" y="5781114"/>
              <a:ext cx="6832161" cy="112610"/>
            </a:xfrm>
            <a:prstGeom prst="rect">
              <a:avLst/>
            </a:prstGeom>
            <a:solidFill>
              <a:srgbClr val="6A1E74">
                <a:alpha val="80000"/>
              </a:srgbClr>
            </a:solidFill>
          </p:spPr>
          <p:txBody>
            <a:bodyPr/>
            <a:lstStyle/>
            <a:p/>
          </p:txBody>
        </p:sp>
        <p:sp>
          <p:nvSpPr>
            <p:cNvPr id="108" name="rc108"/>
            <p:cNvSpPr/>
            <p:nvPr/>
          </p:nvSpPr>
          <p:spPr>
            <a:xfrm>
              <a:off x="1279224" y="5640351"/>
              <a:ext cx="7094936" cy="112610"/>
            </a:xfrm>
            <a:prstGeom prst="rect">
              <a:avLst/>
            </a:prstGeom>
            <a:solidFill>
              <a:srgbClr val="6A1E74">
                <a:alpha val="80000"/>
              </a:srgbClr>
            </a:solidFill>
          </p:spPr>
          <p:txBody>
            <a:bodyPr/>
            <a:lstStyle/>
            <a:p/>
          </p:txBody>
        </p:sp>
        <p:sp>
          <p:nvSpPr>
            <p:cNvPr id="109" name="rc109"/>
            <p:cNvSpPr/>
            <p:nvPr/>
          </p:nvSpPr>
          <p:spPr>
            <a:xfrm>
              <a:off x="1279224" y="5499588"/>
              <a:ext cx="7357712" cy="112610"/>
            </a:xfrm>
            <a:prstGeom prst="rect">
              <a:avLst/>
            </a:prstGeom>
            <a:solidFill>
              <a:srgbClr val="6A1E74">
                <a:alpha val="80000"/>
              </a:srgbClr>
            </a:solidFill>
          </p:spPr>
          <p:txBody>
            <a:bodyPr/>
            <a:lstStyle/>
            <a:p/>
          </p:txBody>
        </p:sp>
        <p:sp>
          <p:nvSpPr>
            <p:cNvPr id="110" name="tx110"/>
            <p:cNvSpPr/>
            <p:nvPr/>
          </p:nvSpPr>
          <p:spPr>
            <a:xfrm>
              <a:off x="8186686"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11" name="tx111"/>
            <p:cNvSpPr/>
            <p:nvPr/>
          </p:nvSpPr>
          <p:spPr>
            <a:xfrm>
              <a:off x="8449461"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2" name="tx112"/>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3" name="tx113"/>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4" name="tx114"/>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5" name="tx115"/>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6" name="tx116"/>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7" name="tx117"/>
            <p:cNvSpPr/>
            <p:nvPr/>
          </p:nvSpPr>
          <p:spPr>
            <a:xfrm>
              <a:off x="383629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18" name="tx118"/>
            <p:cNvSpPr/>
            <p:nvPr/>
          </p:nvSpPr>
          <p:spPr>
            <a:xfrm>
              <a:off x="646404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9" name="tx119"/>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0" name="tx120"/>
            <p:cNvSpPr/>
            <p:nvPr/>
          </p:nvSpPr>
          <p:spPr>
            <a:xfrm>
              <a:off x="911338" y="5260663"/>
              <a:ext cx="308079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Western Africa</a:t>
              </a:r>
            </a:p>
          </p:txBody>
        </p:sp>
        <p:sp>
          <p:nvSpPr>
            <p:cNvPr id="121" name="tx12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2" name="tx12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3" name="tx123"/>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Western Africa ranked number 5 out of 5 AU regions, with DTP1 coverage of 80%.
DTP1 coverage (80%) was the same as in 2019 (80%).
This equates to 2.8 million zero-dose children in 2025 compared to 2.6 million zero-dose children in 2019.</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over half of regions and exceeded pre-pandemic levels in over half of regions, but progress is uneven and gaps in zero-dose children persist.</a:t>
            </a:r>
          </a:p>
        </p:txBody>
      </p:sp>
      <p:grpSp xmlns:pic="http://schemas.openxmlformats.org/drawingml/2006/picture">
        <p:nvGrpSpPr>
          <p:cNvPr id="126" name=""/>
          <p:cNvGrpSpPr/>
          <p:nvPr/>
        </p:nvGrpSpPr>
        <p:grpSpPr>
          <a:xfrm>
            <a:off x="292608" y="1005840"/>
            <a:ext cx="8595360" cy="28575"/>
            <a:chOff x="292608" y="1005840"/>
            <a:chExt cx="8595360" cy="28575"/>
          </a:xfrm>
        </p:grpSpPr>
        <p:sp>
          <p:nvSpPr>
            <p:cNvPr id="12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Western Africa, 2 out of 15 (13%) countries had DTP1 coverage below 80% in 2025.
There were 10 (67%) countries that achieved DTP1 of 90% or higher, accounting for 4.9 million (35%)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 countries achieved at least 90% DTP1 coverage, while 2 had coverage below 80%.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027073" cy="1049815"/>
            </a:xfrm>
            <a:prstGeom prst="rect">
              <a:avLst/>
            </a:prstGeom>
            <a:solidFill>
              <a:srgbClr val="EBEBEB">
                <a:alpha val="100000"/>
              </a:srgbClr>
            </a:solidFill>
          </p:spPr>
          <p:txBody>
            <a:bodyPr/>
            <a:lstStyle/>
            <a:p/>
          </p:txBody>
        </p:sp>
        <p:sp>
          <p:nvSpPr>
            <p:cNvPr id="6" name="pl6"/>
            <p:cNvSpPr/>
            <p:nvPr/>
          </p:nvSpPr>
          <p:spPr>
            <a:xfrm>
              <a:off x="757350" y="179986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 name="pl7"/>
            <p:cNvSpPr/>
            <p:nvPr/>
          </p:nvSpPr>
          <p:spPr>
            <a:xfrm>
              <a:off x="757350" y="144899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8" name="pl8"/>
            <p:cNvSpPr/>
            <p:nvPr/>
          </p:nvSpPr>
          <p:spPr>
            <a:xfrm>
              <a:off x="757350" y="109812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 name="pl9"/>
            <p:cNvSpPr/>
            <p:nvPr/>
          </p:nvSpPr>
          <p:spPr>
            <a:xfrm>
              <a:off x="757350"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62443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27355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 name="pl12"/>
            <p:cNvSpPr/>
            <p:nvPr/>
          </p:nvSpPr>
          <p:spPr>
            <a:xfrm>
              <a:off x="849490"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112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37600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3925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902515"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1657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42902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6922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849490" y="1540221"/>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21" name="pl21"/>
            <p:cNvSpPr/>
            <p:nvPr/>
          </p:nvSpPr>
          <p:spPr>
            <a:xfrm>
              <a:off x="849490" y="1526186"/>
              <a:ext cx="1842793" cy="42104"/>
            </a:xfrm>
            <a:custGeom>
              <a:avLst/>
              <a:pathLst>
                <a:path w="1842793" h="42104">
                  <a:moveTo>
                    <a:pt x="0" y="0"/>
                  </a:moveTo>
                  <a:lnTo>
                    <a:pt x="263256" y="14034"/>
                  </a:lnTo>
                  <a:lnTo>
                    <a:pt x="526512" y="28069"/>
                  </a:lnTo>
                  <a:lnTo>
                    <a:pt x="789768" y="28069"/>
                  </a:lnTo>
                  <a:lnTo>
                    <a:pt x="1053025" y="42104"/>
                  </a:lnTo>
                  <a:lnTo>
                    <a:pt x="1316281" y="42104"/>
                  </a:lnTo>
                  <a:lnTo>
                    <a:pt x="1579537" y="14034"/>
                  </a:lnTo>
                  <a:lnTo>
                    <a:pt x="1842793" y="0"/>
                  </a:lnTo>
                </a:path>
              </a:pathLst>
            </a:custGeom>
            <a:ln w="40651" cap="flat">
              <a:solidFill>
                <a:srgbClr val="BEBEBE">
                  <a:alpha val="69803"/>
                </a:srgbClr>
              </a:solidFill>
              <a:prstDash val="solid"/>
              <a:round/>
            </a:ln>
          </p:spPr>
          <p:txBody>
            <a:bodyPr/>
            <a:lstStyle/>
            <a:p/>
          </p:txBody>
        </p:sp>
        <p:sp>
          <p:nvSpPr>
            <p:cNvPr id="22" name="pl22"/>
            <p:cNvSpPr/>
            <p:nvPr/>
          </p:nvSpPr>
          <p:spPr>
            <a:xfrm>
              <a:off x="849490" y="1526186"/>
              <a:ext cx="1842793" cy="42104"/>
            </a:xfrm>
            <a:custGeom>
              <a:avLst/>
              <a:pathLst>
                <a:path w="1842793" h="42104">
                  <a:moveTo>
                    <a:pt x="0" y="0"/>
                  </a:moveTo>
                  <a:lnTo>
                    <a:pt x="263256" y="14034"/>
                  </a:lnTo>
                  <a:lnTo>
                    <a:pt x="526512" y="28069"/>
                  </a:lnTo>
                  <a:lnTo>
                    <a:pt x="789768" y="28069"/>
                  </a:lnTo>
                  <a:lnTo>
                    <a:pt x="1053025" y="42104"/>
                  </a:lnTo>
                  <a:lnTo>
                    <a:pt x="1316281" y="42104"/>
                  </a:lnTo>
                  <a:lnTo>
                    <a:pt x="1579537" y="14034"/>
                  </a:lnTo>
                  <a:lnTo>
                    <a:pt x="1842793" y="0"/>
                  </a:lnTo>
                </a:path>
              </a:pathLst>
            </a:custGeom>
            <a:ln w="35231" cap="flat">
              <a:solidFill>
                <a:srgbClr val="BEBEBE">
                  <a:alpha val="69803"/>
                </a:srgbClr>
              </a:solidFill>
              <a:prstDash val="solid"/>
              <a:round/>
            </a:ln>
          </p:spPr>
          <p:txBody>
            <a:bodyPr/>
            <a:lstStyle/>
            <a:p/>
          </p:txBody>
        </p:sp>
        <p:sp>
          <p:nvSpPr>
            <p:cNvPr id="23" name="pl23"/>
            <p:cNvSpPr/>
            <p:nvPr/>
          </p:nvSpPr>
          <p:spPr>
            <a:xfrm>
              <a:off x="849490" y="1540221"/>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24" name="pl24"/>
            <p:cNvSpPr/>
            <p:nvPr/>
          </p:nvSpPr>
          <p:spPr>
            <a:xfrm>
              <a:off x="849490" y="1526186"/>
              <a:ext cx="1842793" cy="42104"/>
            </a:xfrm>
            <a:custGeom>
              <a:avLst/>
              <a:pathLst>
                <a:path w="1842793" h="42104">
                  <a:moveTo>
                    <a:pt x="0" y="0"/>
                  </a:moveTo>
                  <a:lnTo>
                    <a:pt x="263256" y="14034"/>
                  </a:lnTo>
                  <a:lnTo>
                    <a:pt x="526512" y="28069"/>
                  </a:lnTo>
                  <a:lnTo>
                    <a:pt x="789768" y="28069"/>
                  </a:lnTo>
                  <a:lnTo>
                    <a:pt x="1053025" y="42104"/>
                  </a:lnTo>
                  <a:lnTo>
                    <a:pt x="1316281" y="42104"/>
                  </a:lnTo>
                  <a:lnTo>
                    <a:pt x="1579537" y="14034"/>
                  </a:lnTo>
                  <a:lnTo>
                    <a:pt x="1842793" y="0"/>
                  </a:lnTo>
                </a:path>
              </a:pathLst>
            </a:custGeom>
            <a:ln w="40651" cap="flat">
              <a:solidFill>
                <a:srgbClr val="000000">
                  <a:alpha val="100000"/>
                </a:srgbClr>
              </a:solidFill>
              <a:prstDash val="solid"/>
              <a:round/>
            </a:ln>
          </p:spPr>
          <p:txBody>
            <a:bodyPr/>
            <a:lstStyle/>
            <a:p/>
          </p:txBody>
        </p:sp>
        <p:sp>
          <p:nvSpPr>
            <p:cNvPr id="25" name="pl25"/>
            <p:cNvSpPr/>
            <p:nvPr/>
          </p:nvSpPr>
          <p:spPr>
            <a:xfrm>
              <a:off x="849490" y="1526186"/>
              <a:ext cx="1842793" cy="42104"/>
            </a:xfrm>
            <a:custGeom>
              <a:avLst/>
              <a:pathLst>
                <a:path w="1842793" h="42104">
                  <a:moveTo>
                    <a:pt x="0" y="0"/>
                  </a:moveTo>
                  <a:lnTo>
                    <a:pt x="263256" y="14034"/>
                  </a:lnTo>
                  <a:lnTo>
                    <a:pt x="526512" y="28069"/>
                  </a:lnTo>
                  <a:lnTo>
                    <a:pt x="789768" y="28069"/>
                  </a:lnTo>
                  <a:lnTo>
                    <a:pt x="1053025" y="42104"/>
                  </a:lnTo>
                  <a:lnTo>
                    <a:pt x="1316281" y="42104"/>
                  </a:lnTo>
                  <a:lnTo>
                    <a:pt x="1579537" y="14034"/>
                  </a:lnTo>
                  <a:lnTo>
                    <a:pt x="1842793" y="0"/>
                  </a:lnTo>
                </a:path>
              </a:pathLst>
            </a:custGeom>
            <a:ln w="35231" cap="flat">
              <a:solidFill>
                <a:srgbClr val="1CABE2">
                  <a:alpha val="100000"/>
                </a:srgbClr>
              </a:solidFill>
              <a:prstDash val="solid"/>
              <a:round/>
            </a:ln>
          </p:spPr>
          <p:txBody>
            <a:bodyPr/>
            <a:lstStyle/>
            <a:p/>
          </p:txBody>
        </p:sp>
        <p:sp>
          <p:nvSpPr>
            <p:cNvPr id="26" name="tx26"/>
            <p:cNvSpPr/>
            <p:nvPr/>
          </p:nvSpPr>
          <p:spPr>
            <a:xfrm>
              <a:off x="789231" y="1347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 name="tx27"/>
            <p:cNvSpPr/>
            <p:nvPr/>
          </p:nvSpPr>
          <p:spPr>
            <a:xfrm>
              <a:off x="1052487" y="1361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 name="tx28"/>
            <p:cNvSpPr/>
            <p:nvPr/>
          </p:nvSpPr>
          <p:spPr>
            <a:xfrm>
              <a:off x="1315743" y="1375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 name="tx29"/>
            <p:cNvSpPr/>
            <p:nvPr/>
          </p:nvSpPr>
          <p:spPr>
            <a:xfrm>
              <a:off x="1578999" y="1375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 name="tx30"/>
            <p:cNvSpPr/>
            <p:nvPr/>
          </p:nvSpPr>
          <p:spPr>
            <a:xfrm>
              <a:off x="1842256" y="1389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1" name="tx31"/>
            <p:cNvSpPr/>
            <p:nvPr/>
          </p:nvSpPr>
          <p:spPr>
            <a:xfrm>
              <a:off x="2105512" y="1389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2" name="tx32"/>
            <p:cNvSpPr/>
            <p:nvPr/>
          </p:nvSpPr>
          <p:spPr>
            <a:xfrm>
              <a:off x="2368768" y="1361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 name="tx33"/>
            <p:cNvSpPr/>
            <p:nvPr/>
          </p:nvSpPr>
          <p:spPr>
            <a:xfrm>
              <a:off x="2632025" y="1347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4" name="rc34"/>
            <p:cNvSpPr/>
            <p:nvPr/>
          </p:nvSpPr>
          <p:spPr>
            <a:xfrm>
              <a:off x="757350" y="2209221"/>
              <a:ext cx="2027073" cy="1049815"/>
            </a:xfrm>
            <a:prstGeom prst="rect">
              <a:avLst/>
            </a:prstGeom>
            <a:solidFill>
              <a:srgbClr val="EBEBEB">
                <a:alpha val="100000"/>
              </a:srgbClr>
            </a:solidFill>
          </p:spPr>
          <p:txBody>
            <a:bodyPr/>
            <a:lstStyle/>
            <a:p/>
          </p:txBody>
        </p:sp>
        <p:sp>
          <p:nvSpPr>
            <p:cNvPr id="35" name="pl35"/>
            <p:cNvSpPr/>
            <p:nvPr/>
          </p:nvSpPr>
          <p:spPr>
            <a:xfrm>
              <a:off x="757350" y="313412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6" name="pl36"/>
            <p:cNvSpPr/>
            <p:nvPr/>
          </p:nvSpPr>
          <p:spPr>
            <a:xfrm>
              <a:off x="757350" y="278325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4323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95868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0" name="pl40"/>
            <p:cNvSpPr/>
            <p:nvPr/>
          </p:nvSpPr>
          <p:spPr>
            <a:xfrm>
              <a:off x="757350" y="260781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 name="pl41"/>
            <p:cNvSpPr/>
            <p:nvPr/>
          </p:nvSpPr>
          <p:spPr>
            <a:xfrm>
              <a:off x="849490"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112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37600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3925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902515"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1657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42902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6922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849490" y="2874478"/>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50" name="pl50"/>
            <p:cNvSpPr/>
            <p:nvPr/>
          </p:nvSpPr>
          <p:spPr>
            <a:xfrm>
              <a:off x="849490" y="2692024"/>
              <a:ext cx="1842793" cy="168419"/>
            </a:xfrm>
            <a:custGeom>
              <a:avLst/>
              <a:pathLst>
                <a:path w="1842793" h="168419">
                  <a:moveTo>
                    <a:pt x="0" y="0"/>
                  </a:moveTo>
                  <a:lnTo>
                    <a:pt x="263256" y="14034"/>
                  </a:lnTo>
                  <a:lnTo>
                    <a:pt x="526512" y="84209"/>
                  </a:lnTo>
                  <a:lnTo>
                    <a:pt x="789768" y="168419"/>
                  </a:lnTo>
                  <a:lnTo>
                    <a:pt x="1053025" y="126314"/>
                  </a:lnTo>
                  <a:lnTo>
                    <a:pt x="1316281" y="140349"/>
                  </a:lnTo>
                  <a:lnTo>
                    <a:pt x="1579537" y="168419"/>
                  </a:lnTo>
                  <a:lnTo>
                    <a:pt x="1842793" y="140349"/>
                  </a:lnTo>
                </a:path>
              </a:pathLst>
            </a:custGeom>
            <a:ln w="40651" cap="flat">
              <a:solidFill>
                <a:srgbClr val="BEBEBE">
                  <a:alpha val="69803"/>
                </a:srgbClr>
              </a:solidFill>
              <a:prstDash val="solid"/>
              <a:round/>
            </a:ln>
          </p:spPr>
          <p:txBody>
            <a:bodyPr/>
            <a:lstStyle/>
            <a:p/>
          </p:txBody>
        </p:sp>
        <p:sp>
          <p:nvSpPr>
            <p:cNvPr id="51" name="pl51"/>
            <p:cNvSpPr/>
            <p:nvPr/>
          </p:nvSpPr>
          <p:spPr>
            <a:xfrm>
              <a:off x="849490" y="2692024"/>
              <a:ext cx="1842793" cy="168419"/>
            </a:xfrm>
            <a:custGeom>
              <a:avLst/>
              <a:pathLst>
                <a:path w="1842793" h="168419">
                  <a:moveTo>
                    <a:pt x="0" y="0"/>
                  </a:moveTo>
                  <a:lnTo>
                    <a:pt x="263256" y="14034"/>
                  </a:lnTo>
                  <a:lnTo>
                    <a:pt x="526512" y="84209"/>
                  </a:lnTo>
                  <a:lnTo>
                    <a:pt x="789768" y="168419"/>
                  </a:lnTo>
                  <a:lnTo>
                    <a:pt x="1053025" y="126314"/>
                  </a:lnTo>
                  <a:lnTo>
                    <a:pt x="1316281" y="140349"/>
                  </a:lnTo>
                  <a:lnTo>
                    <a:pt x="1579537" y="168419"/>
                  </a:lnTo>
                  <a:lnTo>
                    <a:pt x="1842793" y="140349"/>
                  </a:lnTo>
                </a:path>
              </a:pathLst>
            </a:custGeom>
            <a:ln w="35231" cap="flat">
              <a:solidFill>
                <a:srgbClr val="BEBEBE">
                  <a:alpha val="69803"/>
                </a:srgbClr>
              </a:solidFill>
              <a:prstDash val="solid"/>
              <a:round/>
            </a:ln>
          </p:spPr>
          <p:txBody>
            <a:bodyPr/>
            <a:lstStyle/>
            <a:p/>
          </p:txBody>
        </p:sp>
        <p:sp>
          <p:nvSpPr>
            <p:cNvPr id="52" name="pl52"/>
            <p:cNvSpPr/>
            <p:nvPr/>
          </p:nvSpPr>
          <p:spPr>
            <a:xfrm>
              <a:off x="849490" y="2874478"/>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53" name="pl53"/>
            <p:cNvSpPr/>
            <p:nvPr/>
          </p:nvSpPr>
          <p:spPr>
            <a:xfrm>
              <a:off x="849490" y="2692024"/>
              <a:ext cx="1842793" cy="168419"/>
            </a:xfrm>
            <a:custGeom>
              <a:avLst/>
              <a:pathLst>
                <a:path w="1842793" h="168419">
                  <a:moveTo>
                    <a:pt x="0" y="0"/>
                  </a:moveTo>
                  <a:lnTo>
                    <a:pt x="263256" y="14034"/>
                  </a:lnTo>
                  <a:lnTo>
                    <a:pt x="526512" y="84209"/>
                  </a:lnTo>
                  <a:lnTo>
                    <a:pt x="789768" y="168419"/>
                  </a:lnTo>
                  <a:lnTo>
                    <a:pt x="1053025" y="126314"/>
                  </a:lnTo>
                  <a:lnTo>
                    <a:pt x="1316281" y="140349"/>
                  </a:lnTo>
                  <a:lnTo>
                    <a:pt x="1579537" y="168419"/>
                  </a:lnTo>
                  <a:lnTo>
                    <a:pt x="1842793" y="140349"/>
                  </a:lnTo>
                </a:path>
              </a:pathLst>
            </a:custGeom>
            <a:ln w="40651" cap="flat">
              <a:solidFill>
                <a:srgbClr val="000000">
                  <a:alpha val="100000"/>
                </a:srgbClr>
              </a:solidFill>
              <a:prstDash val="solid"/>
              <a:round/>
            </a:ln>
          </p:spPr>
          <p:txBody>
            <a:bodyPr/>
            <a:lstStyle/>
            <a:p/>
          </p:txBody>
        </p:sp>
        <p:sp>
          <p:nvSpPr>
            <p:cNvPr id="54" name="pl54"/>
            <p:cNvSpPr/>
            <p:nvPr/>
          </p:nvSpPr>
          <p:spPr>
            <a:xfrm>
              <a:off x="849490" y="2692024"/>
              <a:ext cx="1842793" cy="168419"/>
            </a:xfrm>
            <a:custGeom>
              <a:avLst/>
              <a:pathLst>
                <a:path w="1842793" h="168419">
                  <a:moveTo>
                    <a:pt x="0" y="0"/>
                  </a:moveTo>
                  <a:lnTo>
                    <a:pt x="263256" y="14034"/>
                  </a:lnTo>
                  <a:lnTo>
                    <a:pt x="526512" y="84209"/>
                  </a:lnTo>
                  <a:lnTo>
                    <a:pt x="789768" y="168419"/>
                  </a:lnTo>
                  <a:lnTo>
                    <a:pt x="1053025" y="126314"/>
                  </a:lnTo>
                  <a:lnTo>
                    <a:pt x="1316281" y="140349"/>
                  </a:lnTo>
                  <a:lnTo>
                    <a:pt x="1579537" y="168419"/>
                  </a:lnTo>
                  <a:lnTo>
                    <a:pt x="1842793" y="140349"/>
                  </a:lnTo>
                </a:path>
              </a:pathLst>
            </a:custGeom>
            <a:ln w="35231" cap="flat">
              <a:solidFill>
                <a:srgbClr val="1CABE2">
                  <a:alpha val="100000"/>
                </a:srgbClr>
              </a:solidFill>
              <a:prstDash val="solid"/>
              <a:round/>
            </a:ln>
          </p:spPr>
          <p:txBody>
            <a:bodyPr/>
            <a:lstStyle/>
            <a:p/>
          </p:txBody>
        </p:sp>
        <p:sp>
          <p:nvSpPr>
            <p:cNvPr id="55" name="tx55"/>
            <p:cNvSpPr/>
            <p:nvPr/>
          </p:nvSpPr>
          <p:spPr>
            <a:xfrm>
              <a:off x="789231" y="25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 name="tx56"/>
            <p:cNvSpPr/>
            <p:nvPr/>
          </p:nvSpPr>
          <p:spPr>
            <a:xfrm>
              <a:off x="1052487" y="2527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 name="tx57"/>
            <p:cNvSpPr/>
            <p:nvPr/>
          </p:nvSpPr>
          <p:spPr>
            <a:xfrm>
              <a:off x="1315743" y="2597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8" name="tx58"/>
            <p:cNvSpPr/>
            <p:nvPr/>
          </p:nvSpPr>
          <p:spPr>
            <a:xfrm>
              <a:off x="1578999" y="268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9" name="tx59"/>
            <p:cNvSpPr/>
            <p:nvPr/>
          </p:nvSpPr>
          <p:spPr>
            <a:xfrm>
              <a:off x="1842256" y="2639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0" name="tx60"/>
            <p:cNvSpPr/>
            <p:nvPr/>
          </p:nvSpPr>
          <p:spPr>
            <a:xfrm>
              <a:off x="2105512" y="2653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 name="tx61"/>
            <p:cNvSpPr/>
            <p:nvPr/>
          </p:nvSpPr>
          <p:spPr>
            <a:xfrm>
              <a:off x="2368768" y="268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2" name="tx62"/>
            <p:cNvSpPr/>
            <p:nvPr/>
          </p:nvSpPr>
          <p:spPr>
            <a:xfrm>
              <a:off x="2632025" y="2653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 name="rc63"/>
            <p:cNvSpPr/>
            <p:nvPr/>
          </p:nvSpPr>
          <p:spPr>
            <a:xfrm>
              <a:off x="757350" y="3543478"/>
              <a:ext cx="2027073" cy="1049815"/>
            </a:xfrm>
            <a:prstGeom prst="rect">
              <a:avLst/>
            </a:prstGeom>
            <a:solidFill>
              <a:srgbClr val="EBEBEB">
                <a:alpha val="100000"/>
              </a:srgbClr>
            </a:solidFill>
          </p:spPr>
          <p:txBody>
            <a:bodyPr/>
            <a:lstStyle/>
            <a:p/>
          </p:txBody>
        </p:sp>
        <p:sp>
          <p:nvSpPr>
            <p:cNvPr id="64" name="pl64"/>
            <p:cNvSpPr/>
            <p:nvPr/>
          </p:nvSpPr>
          <p:spPr>
            <a:xfrm>
              <a:off x="757350" y="446838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5" name="pl65"/>
            <p:cNvSpPr/>
            <p:nvPr/>
          </p:nvSpPr>
          <p:spPr>
            <a:xfrm>
              <a:off x="757350" y="41175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6" name="pl66"/>
            <p:cNvSpPr/>
            <p:nvPr/>
          </p:nvSpPr>
          <p:spPr>
            <a:xfrm>
              <a:off x="757350" y="376663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7" name="pl67"/>
            <p:cNvSpPr/>
            <p:nvPr/>
          </p:nvSpPr>
          <p:spPr>
            <a:xfrm>
              <a:off x="757350"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8" name="pl68"/>
            <p:cNvSpPr/>
            <p:nvPr/>
          </p:nvSpPr>
          <p:spPr>
            <a:xfrm>
              <a:off x="757350" y="429294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69" name="pl69"/>
            <p:cNvSpPr/>
            <p:nvPr/>
          </p:nvSpPr>
          <p:spPr>
            <a:xfrm>
              <a:off x="757350" y="394207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0" name="pl70"/>
            <p:cNvSpPr/>
            <p:nvPr/>
          </p:nvSpPr>
          <p:spPr>
            <a:xfrm>
              <a:off x="849490"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112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37600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3925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902515"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1657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42902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6922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849490" y="4208735"/>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79" name="pl79"/>
            <p:cNvSpPr/>
            <p:nvPr/>
          </p:nvSpPr>
          <p:spPr>
            <a:xfrm>
              <a:off x="849490" y="4040315"/>
              <a:ext cx="1842793" cy="168419"/>
            </a:xfrm>
            <a:custGeom>
              <a:avLst/>
              <a:pathLst>
                <a:path w="1842793" h="168419">
                  <a:moveTo>
                    <a:pt x="0" y="28069"/>
                  </a:moveTo>
                  <a:lnTo>
                    <a:pt x="263256" y="98244"/>
                  </a:lnTo>
                  <a:lnTo>
                    <a:pt x="526512" y="154384"/>
                  </a:lnTo>
                  <a:lnTo>
                    <a:pt x="789768" y="168419"/>
                  </a:lnTo>
                  <a:lnTo>
                    <a:pt x="1053025" y="0"/>
                  </a:lnTo>
                  <a:lnTo>
                    <a:pt x="1316281" y="28069"/>
                  </a:lnTo>
                  <a:lnTo>
                    <a:pt x="1579537" y="28069"/>
                  </a:lnTo>
                  <a:lnTo>
                    <a:pt x="1842793" y="28069"/>
                  </a:lnTo>
                </a:path>
              </a:pathLst>
            </a:custGeom>
            <a:ln w="40651" cap="flat">
              <a:solidFill>
                <a:srgbClr val="BEBEBE">
                  <a:alpha val="69803"/>
                </a:srgbClr>
              </a:solidFill>
              <a:prstDash val="solid"/>
              <a:round/>
            </a:ln>
          </p:spPr>
          <p:txBody>
            <a:bodyPr/>
            <a:lstStyle/>
            <a:p/>
          </p:txBody>
        </p:sp>
        <p:sp>
          <p:nvSpPr>
            <p:cNvPr id="80" name="pl80"/>
            <p:cNvSpPr/>
            <p:nvPr/>
          </p:nvSpPr>
          <p:spPr>
            <a:xfrm>
              <a:off x="849490" y="4040315"/>
              <a:ext cx="1842793" cy="168419"/>
            </a:xfrm>
            <a:custGeom>
              <a:avLst/>
              <a:pathLst>
                <a:path w="1842793" h="168419">
                  <a:moveTo>
                    <a:pt x="0" y="28069"/>
                  </a:moveTo>
                  <a:lnTo>
                    <a:pt x="263256" y="98244"/>
                  </a:lnTo>
                  <a:lnTo>
                    <a:pt x="526512" y="154384"/>
                  </a:lnTo>
                  <a:lnTo>
                    <a:pt x="789768" y="168419"/>
                  </a:lnTo>
                  <a:lnTo>
                    <a:pt x="1053025" y="0"/>
                  </a:lnTo>
                  <a:lnTo>
                    <a:pt x="1316281" y="28069"/>
                  </a:lnTo>
                  <a:lnTo>
                    <a:pt x="1579537" y="28069"/>
                  </a:lnTo>
                  <a:lnTo>
                    <a:pt x="1842793" y="28069"/>
                  </a:lnTo>
                </a:path>
              </a:pathLst>
            </a:custGeom>
            <a:ln w="35231" cap="flat">
              <a:solidFill>
                <a:srgbClr val="BEBEBE">
                  <a:alpha val="69803"/>
                </a:srgbClr>
              </a:solidFill>
              <a:prstDash val="solid"/>
              <a:round/>
            </a:ln>
          </p:spPr>
          <p:txBody>
            <a:bodyPr/>
            <a:lstStyle/>
            <a:p/>
          </p:txBody>
        </p:sp>
        <p:sp>
          <p:nvSpPr>
            <p:cNvPr id="81" name="pl81"/>
            <p:cNvSpPr/>
            <p:nvPr/>
          </p:nvSpPr>
          <p:spPr>
            <a:xfrm>
              <a:off x="849490" y="4208735"/>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82" name="pl82"/>
            <p:cNvSpPr/>
            <p:nvPr/>
          </p:nvSpPr>
          <p:spPr>
            <a:xfrm>
              <a:off x="849490" y="4040315"/>
              <a:ext cx="1842793" cy="168419"/>
            </a:xfrm>
            <a:custGeom>
              <a:avLst/>
              <a:pathLst>
                <a:path w="1842793" h="168419">
                  <a:moveTo>
                    <a:pt x="0" y="28069"/>
                  </a:moveTo>
                  <a:lnTo>
                    <a:pt x="263256" y="98244"/>
                  </a:lnTo>
                  <a:lnTo>
                    <a:pt x="526512" y="154384"/>
                  </a:lnTo>
                  <a:lnTo>
                    <a:pt x="789768" y="168419"/>
                  </a:lnTo>
                  <a:lnTo>
                    <a:pt x="1053025" y="0"/>
                  </a:lnTo>
                  <a:lnTo>
                    <a:pt x="1316281" y="28069"/>
                  </a:lnTo>
                  <a:lnTo>
                    <a:pt x="1579537" y="28069"/>
                  </a:lnTo>
                  <a:lnTo>
                    <a:pt x="1842793" y="28069"/>
                  </a:lnTo>
                </a:path>
              </a:pathLst>
            </a:custGeom>
            <a:ln w="40651" cap="flat">
              <a:solidFill>
                <a:srgbClr val="000000">
                  <a:alpha val="100000"/>
                </a:srgbClr>
              </a:solidFill>
              <a:prstDash val="solid"/>
              <a:round/>
            </a:ln>
          </p:spPr>
          <p:txBody>
            <a:bodyPr/>
            <a:lstStyle/>
            <a:p/>
          </p:txBody>
        </p:sp>
        <p:sp>
          <p:nvSpPr>
            <p:cNvPr id="83" name="pl83"/>
            <p:cNvSpPr/>
            <p:nvPr/>
          </p:nvSpPr>
          <p:spPr>
            <a:xfrm>
              <a:off x="849490" y="4040315"/>
              <a:ext cx="1842793" cy="168419"/>
            </a:xfrm>
            <a:custGeom>
              <a:avLst/>
              <a:pathLst>
                <a:path w="1842793" h="168419">
                  <a:moveTo>
                    <a:pt x="0" y="28069"/>
                  </a:moveTo>
                  <a:lnTo>
                    <a:pt x="263256" y="98244"/>
                  </a:lnTo>
                  <a:lnTo>
                    <a:pt x="526512" y="154384"/>
                  </a:lnTo>
                  <a:lnTo>
                    <a:pt x="789768" y="168419"/>
                  </a:lnTo>
                  <a:lnTo>
                    <a:pt x="1053025" y="0"/>
                  </a:lnTo>
                  <a:lnTo>
                    <a:pt x="1316281" y="28069"/>
                  </a:lnTo>
                  <a:lnTo>
                    <a:pt x="1579537" y="28069"/>
                  </a:lnTo>
                  <a:lnTo>
                    <a:pt x="1842793" y="28069"/>
                  </a:lnTo>
                </a:path>
              </a:pathLst>
            </a:custGeom>
            <a:ln w="35231" cap="flat">
              <a:solidFill>
                <a:srgbClr val="1CABE2">
                  <a:alpha val="100000"/>
                </a:srgbClr>
              </a:solidFill>
              <a:prstDash val="solid"/>
              <a:round/>
            </a:ln>
          </p:spPr>
          <p:txBody>
            <a:bodyPr/>
            <a:lstStyle/>
            <a:p/>
          </p:txBody>
        </p:sp>
        <p:sp>
          <p:nvSpPr>
            <p:cNvPr id="84" name="tx84"/>
            <p:cNvSpPr/>
            <p:nvPr/>
          </p:nvSpPr>
          <p:spPr>
            <a:xfrm>
              <a:off x="789231" y="3889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 name="tx85"/>
            <p:cNvSpPr/>
            <p:nvPr/>
          </p:nvSpPr>
          <p:spPr>
            <a:xfrm>
              <a:off x="1052487" y="3960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6" name="tx86"/>
            <p:cNvSpPr/>
            <p:nvPr/>
          </p:nvSpPr>
          <p:spPr>
            <a:xfrm>
              <a:off x="1315743" y="401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7" name="tx87"/>
            <p:cNvSpPr/>
            <p:nvPr/>
          </p:nvSpPr>
          <p:spPr>
            <a:xfrm>
              <a:off x="1578999" y="403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 name="tx88"/>
            <p:cNvSpPr/>
            <p:nvPr/>
          </p:nvSpPr>
          <p:spPr>
            <a:xfrm>
              <a:off x="1842256" y="38617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 name="tx89"/>
            <p:cNvSpPr/>
            <p:nvPr/>
          </p:nvSpPr>
          <p:spPr>
            <a:xfrm>
              <a:off x="2105512" y="3889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 name="tx90"/>
            <p:cNvSpPr/>
            <p:nvPr/>
          </p:nvSpPr>
          <p:spPr>
            <a:xfrm>
              <a:off x="2368768" y="3889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 name="tx91"/>
            <p:cNvSpPr/>
            <p:nvPr/>
          </p:nvSpPr>
          <p:spPr>
            <a:xfrm>
              <a:off x="2632025" y="3889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 name="rc92"/>
            <p:cNvSpPr/>
            <p:nvPr/>
          </p:nvSpPr>
          <p:spPr>
            <a:xfrm>
              <a:off x="757350" y="4877735"/>
              <a:ext cx="2027073" cy="1049815"/>
            </a:xfrm>
            <a:prstGeom prst="rect">
              <a:avLst/>
            </a:prstGeom>
            <a:solidFill>
              <a:srgbClr val="EBEBEB">
                <a:alpha val="100000"/>
              </a:srgbClr>
            </a:solidFill>
          </p:spPr>
          <p:txBody>
            <a:bodyPr/>
            <a:lstStyle/>
            <a:p/>
          </p:txBody>
        </p:sp>
        <p:sp>
          <p:nvSpPr>
            <p:cNvPr id="93" name="pl93"/>
            <p:cNvSpPr/>
            <p:nvPr/>
          </p:nvSpPr>
          <p:spPr>
            <a:xfrm>
              <a:off x="757350" y="580263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4" name="pl94"/>
            <p:cNvSpPr/>
            <p:nvPr/>
          </p:nvSpPr>
          <p:spPr>
            <a:xfrm>
              <a:off x="757350" y="545176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5" name="pl95"/>
            <p:cNvSpPr/>
            <p:nvPr/>
          </p:nvSpPr>
          <p:spPr>
            <a:xfrm>
              <a:off x="757350" y="510089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6" name="pl96"/>
            <p:cNvSpPr/>
            <p:nvPr/>
          </p:nvSpPr>
          <p:spPr>
            <a:xfrm>
              <a:off x="757350" y="49254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62720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98" name="pl98"/>
            <p:cNvSpPr/>
            <p:nvPr/>
          </p:nvSpPr>
          <p:spPr>
            <a:xfrm>
              <a:off x="757350" y="527632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99" name="pl99"/>
            <p:cNvSpPr/>
            <p:nvPr/>
          </p:nvSpPr>
          <p:spPr>
            <a:xfrm>
              <a:off x="849490"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112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37600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39258"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902515"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16577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42902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69228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849490" y="5542992"/>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108" name="pl108"/>
            <p:cNvSpPr/>
            <p:nvPr/>
          </p:nvSpPr>
          <p:spPr>
            <a:xfrm>
              <a:off x="849490" y="5332468"/>
              <a:ext cx="1842793" cy="98244"/>
            </a:xfrm>
            <a:custGeom>
              <a:avLst/>
              <a:pathLst>
                <a:path w="1842793" h="98244">
                  <a:moveTo>
                    <a:pt x="0" y="0"/>
                  </a:moveTo>
                  <a:lnTo>
                    <a:pt x="263256" y="42104"/>
                  </a:lnTo>
                  <a:lnTo>
                    <a:pt x="526512" y="98244"/>
                  </a:lnTo>
                  <a:lnTo>
                    <a:pt x="789768" y="70174"/>
                  </a:lnTo>
                  <a:lnTo>
                    <a:pt x="1053025" y="42104"/>
                  </a:lnTo>
                  <a:lnTo>
                    <a:pt x="1316281" y="56139"/>
                  </a:lnTo>
                  <a:lnTo>
                    <a:pt x="1579537" y="0"/>
                  </a:lnTo>
                  <a:lnTo>
                    <a:pt x="1842793" y="28069"/>
                  </a:lnTo>
                </a:path>
              </a:pathLst>
            </a:custGeom>
            <a:ln w="40651" cap="flat">
              <a:solidFill>
                <a:srgbClr val="BEBEBE">
                  <a:alpha val="69803"/>
                </a:srgbClr>
              </a:solidFill>
              <a:prstDash val="solid"/>
              <a:round/>
            </a:ln>
          </p:spPr>
          <p:txBody>
            <a:bodyPr/>
            <a:lstStyle/>
            <a:p/>
          </p:txBody>
        </p:sp>
        <p:sp>
          <p:nvSpPr>
            <p:cNvPr id="109" name="pl109"/>
            <p:cNvSpPr/>
            <p:nvPr/>
          </p:nvSpPr>
          <p:spPr>
            <a:xfrm>
              <a:off x="849490" y="5332468"/>
              <a:ext cx="1842793" cy="98244"/>
            </a:xfrm>
            <a:custGeom>
              <a:avLst/>
              <a:pathLst>
                <a:path w="1842793" h="98244">
                  <a:moveTo>
                    <a:pt x="0" y="0"/>
                  </a:moveTo>
                  <a:lnTo>
                    <a:pt x="263256" y="42104"/>
                  </a:lnTo>
                  <a:lnTo>
                    <a:pt x="526512" y="98244"/>
                  </a:lnTo>
                  <a:lnTo>
                    <a:pt x="789768" y="70174"/>
                  </a:lnTo>
                  <a:lnTo>
                    <a:pt x="1053025" y="42104"/>
                  </a:lnTo>
                  <a:lnTo>
                    <a:pt x="1316281" y="56139"/>
                  </a:lnTo>
                  <a:lnTo>
                    <a:pt x="1579537" y="0"/>
                  </a:lnTo>
                  <a:lnTo>
                    <a:pt x="1842793" y="28069"/>
                  </a:lnTo>
                </a:path>
              </a:pathLst>
            </a:custGeom>
            <a:ln w="35231" cap="flat">
              <a:solidFill>
                <a:srgbClr val="BEBEBE">
                  <a:alpha val="69803"/>
                </a:srgbClr>
              </a:solidFill>
              <a:prstDash val="solid"/>
              <a:round/>
            </a:ln>
          </p:spPr>
          <p:txBody>
            <a:bodyPr/>
            <a:lstStyle/>
            <a:p/>
          </p:txBody>
        </p:sp>
        <p:sp>
          <p:nvSpPr>
            <p:cNvPr id="110" name="pl110"/>
            <p:cNvSpPr/>
            <p:nvPr/>
          </p:nvSpPr>
          <p:spPr>
            <a:xfrm>
              <a:off x="849490" y="5542992"/>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111" name="pl111"/>
            <p:cNvSpPr/>
            <p:nvPr/>
          </p:nvSpPr>
          <p:spPr>
            <a:xfrm>
              <a:off x="849490" y="5332468"/>
              <a:ext cx="1842793" cy="98244"/>
            </a:xfrm>
            <a:custGeom>
              <a:avLst/>
              <a:pathLst>
                <a:path w="1842793" h="98244">
                  <a:moveTo>
                    <a:pt x="0" y="0"/>
                  </a:moveTo>
                  <a:lnTo>
                    <a:pt x="263256" y="42104"/>
                  </a:lnTo>
                  <a:lnTo>
                    <a:pt x="526512" y="98244"/>
                  </a:lnTo>
                  <a:lnTo>
                    <a:pt x="789768" y="70174"/>
                  </a:lnTo>
                  <a:lnTo>
                    <a:pt x="1053025" y="42104"/>
                  </a:lnTo>
                  <a:lnTo>
                    <a:pt x="1316281" y="56139"/>
                  </a:lnTo>
                  <a:lnTo>
                    <a:pt x="1579537" y="0"/>
                  </a:lnTo>
                  <a:lnTo>
                    <a:pt x="1842793" y="28069"/>
                  </a:lnTo>
                </a:path>
              </a:pathLst>
            </a:custGeom>
            <a:ln w="40651" cap="flat">
              <a:solidFill>
                <a:srgbClr val="000000">
                  <a:alpha val="100000"/>
                </a:srgbClr>
              </a:solidFill>
              <a:prstDash val="solid"/>
              <a:round/>
            </a:ln>
          </p:spPr>
          <p:txBody>
            <a:bodyPr/>
            <a:lstStyle/>
            <a:p/>
          </p:txBody>
        </p:sp>
        <p:sp>
          <p:nvSpPr>
            <p:cNvPr id="112" name="pl112"/>
            <p:cNvSpPr/>
            <p:nvPr/>
          </p:nvSpPr>
          <p:spPr>
            <a:xfrm>
              <a:off x="849490" y="5332468"/>
              <a:ext cx="1842793" cy="98244"/>
            </a:xfrm>
            <a:custGeom>
              <a:avLst/>
              <a:pathLst>
                <a:path w="1842793" h="98244">
                  <a:moveTo>
                    <a:pt x="0" y="0"/>
                  </a:moveTo>
                  <a:lnTo>
                    <a:pt x="263256" y="42104"/>
                  </a:lnTo>
                  <a:lnTo>
                    <a:pt x="526512" y="98244"/>
                  </a:lnTo>
                  <a:lnTo>
                    <a:pt x="789768" y="70174"/>
                  </a:lnTo>
                  <a:lnTo>
                    <a:pt x="1053025" y="42104"/>
                  </a:lnTo>
                  <a:lnTo>
                    <a:pt x="1316281" y="56139"/>
                  </a:lnTo>
                  <a:lnTo>
                    <a:pt x="1579537" y="0"/>
                  </a:lnTo>
                  <a:lnTo>
                    <a:pt x="1842793" y="28069"/>
                  </a:lnTo>
                </a:path>
              </a:pathLst>
            </a:custGeom>
            <a:ln w="35231" cap="flat">
              <a:solidFill>
                <a:srgbClr val="1CABE2">
                  <a:alpha val="100000"/>
                </a:srgbClr>
              </a:solidFill>
              <a:prstDash val="solid"/>
              <a:round/>
            </a:ln>
          </p:spPr>
          <p:txBody>
            <a:bodyPr/>
            <a:lstStyle/>
            <a:p/>
          </p:txBody>
        </p:sp>
        <p:sp>
          <p:nvSpPr>
            <p:cNvPr id="113" name="tx113"/>
            <p:cNvSpPr/>
            <p:nvPr/>
          </p:nvSpPr>
          <p:spPr>
            <a:xfrm>
              <a:off x="789231" y="51539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4" name="tx114"/>
            <p:cNvSpPr/>
            <p:nvPr/>
          </p:nvSpPr>
          <p:spPr>
            <a:xfrm>
              <a:off x="1052487" y="519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5" name="tx115"/>
            <p:cNvSpPr/>
            <p:nvPr/>
          </p:nvSpPr>
          <p:spPr>
            <a:xfrm>
              <a:off x="1315743" y="5252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6" name="tx116"/>
            <p:cNvSpPr/>
            <p:nvPr/>
          </p:nvSpPr>
          <p:spPr>
            <a:xfrm>
              <a:off x="1578999" y="5224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7" name="tx117"/>
            <p:cNvSpPr/>
            <p:nvPr/>
          </p:nvSpPr>
          <p:spPr>
            <a:xfrm>
              <a:off x="1842256" y="519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8" name="tx118"/>
            <p:cNvSpPr/>
            <p:nvPr/>
          </p:nvSpPr>
          <p:spPr>
            <a:xfrm>
              <a:off x="2105512" y="5210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9" name="tx119"/>
            <p:cNvSpPr/>
            <p:nvPr/>
          </p:nvSpPr>
          <p:spPr>
            <a:xfrm>
              <a:off x="2368768" y="51539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0" name="tx120"/>
            <p:cNvSpPr/>
            <p:nvPr/>
          </p:nvSpPr>
          <p:spPr>
            <a:xfrm>
              <a:off x="2632025" y="5181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1" name="rc121"/>
            <p:cNvSpPr/>
            <p:nvPr/>
          </p:nvSpPr>
          <p:spPr>
            <a:xfrm>
              <a:off x="2854012" y="874964"/>
              <a:ext cx="2027073" cy="1049815"/>
            </a:xfrm>
            <a:prstGeom prst="rect">
              <a:avLst/>
            </a:prstGeom>
            <a:solidFill>
              <a:srgbClr val="EBEBEB">
                <a:alpha val="100000"/>
              </a:srgbClr>
            </a:solidFill>
          </p:spPr>
          <p:txBody>
            <a:bodyPr/>
            <a:lstStyle/>
            <a:p/>
          </p:txBody>
        </p:sp>
        <p:sp>
          <p:nvSpPr>
            <p:cNvPr id="122" name="pl122"/>
            <p:cNvSpPr/>
            <p:nvPr/>
          </p:nvSpPr>
          <p:spPr>
            <a:xfrm>
              <a:off x="2854012" y="179986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3" name="pl123"/>
            <p:cNvSpPr/>
            <p:nvPr/>
          </p:nvSpPr>
          <p:spPr>
            <a:xfrm>
              <a:off x="2854012" y="144899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4" name="pl124"/>
            <p:cNvSpPr/>
            <p:nvPr/>
          </p:nvSpPr>
          <p:spPr>
            <a:xfrm>
              <a:off x="2854012" y="109812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5" name="pl125"/>
            <p:cNvSpPr/>
            <p:nvPr/>
          </p:nvSpPr>
          <p:spPr>
            <a:xfrm>
              <a:off x="2854012"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6" name="pl126"/>
            <p:cNvSpPr/>
            <p:nvPr/>
          </p:nvSpPr>
          <p:spPr>
            <a:xfrm>
              <a:off x="2854012" y="162443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7" name="pl127"/>
            <p:cNvSpPr/>
            <p:nvPr/>
          </p:nvSpPr>
          <p:spPr>
            <a:xfrm>
              <a:off x="2854012" y="127355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8" name="pl128"/>
            <p:cNvSpPr/>
            <p:nvPr/>
          </p:nvSpPr>
          <p:spPr>
            <a:xfrm>
              <a:off x="294615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20940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472665"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73592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99917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426243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525690"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47889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2946152" y="1540221"/>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137" name="pl137"/>
            <p:cNvSpPr/>
            <p:nvPr/>
          </p:nvSpPr>
          <p:spPr>
            <a:xfrm>
              <a:off x="2946152" y="1343732"/>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138" name="pl138"/>
            <p:cNvSpPr/>
            <p:nvPr/>
          </p:nvSpPr>
          <p:spPr>
            <a:xfrm>
              <a:off x="2946152" y="1343732"/>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139" name="pl139"/>
            <p:cNvSpPr/>
            <p:nvPr/>
          </p:nvSpPr>
          <p:spPr>
            <a:xfrm>
              <a:off x="2946152" y="1540221"/>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140" name="pl140"/>
            <p:cNvSpPr/>
            <p:nvPr/>
          </p:nvSpPr>
          <p:spPr>
            <a:xfrm>
              <a:off x="2946152" y="1343732"/>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141" name="pl141"/>
            <p:cNvSpPr/>
            <p:nvPr/>
          </p:nvSpPr>
          <p:spPr>
            <a:xfrm>
              <a:off x="2946152" y="1343732"/>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142" name="tx142"/>
            <p:cNvSpPr/>
            <p:nvPr/>
          </p:nvSpPr>
          <p:spPr>
            <a:xfrm>
              <a:off x="2885893"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3" name="tx143"/>
            <p:cNvSpPr/>
            <p:nvPr/>
          </p:nvSpPr>
          <p:spPr>
            <a:xfrm>
              <a:off x="3149149"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4" name="tx144"/>
            <p:cNvSpPr/>
            <p:nvPr/>
          </p:nvSpPr>
          <p:spPr>
            <a:xfrm>
              <a:off x="3412406"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5" name="tx145"/>
            <p:cNvSpPr/>
            <p:nvPr/>
          </p:nvSpPr>
          <p:spPr>
            <a:xfrm>
              <a:off x="3675662"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6" name="tx146"/>
            <p:cNvSpPr/>
            <p:nvPr/>
          </p:nvSpPr>
          <p:spPr>
            <a:xfrm>
              <a:off x="3938918"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7" name="tx147"/>
            <p:cNvSpPr/>
            <p:nvPr/>
          </p:nvSpPr>
          <p:spPr>
            <a:xfrm>
              <a:off x="4202174"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8" name="tx148"/>
            <p:cNvSpPr/>
            <p:nvPr/>
          </p:nvSpPr>
          <p:spPr>
            <a:xfrm>
              <a:off x="4465431"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9" name="tx149"/>
            <p:cNvSpPr/>
            <p:nvPr/>
          </p:nvSpPr>
          <p:spPr>
            <a:xfrm>
              <a:off x="4728687"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0" name="rc150"/>
            <p:cNvSpPr/>
            <p:nvPr/>
          </p:nvSpPr>
          <p:spPr>
            <a:xfrm>
              <a:off x="2854012" y="2209221"/>
              <a:ext cx="2027073" cy="1049815"/>
            </a:xfrm>
            <a:prstGeom prst="rect">
              <a:avLst/>
            </a:prstGeom>
            <a:solidFill>
              <a:srgbClr val="EBEBEB">
                <a:alpha val="100000"/>
              </a:srgbClr>
            </a:solidFill>
          </p:spPr>
          <p:txBody>
            <a:bodyPr/>
            <a:lstStyle/>
            <a:p/>
          </p:txBody>
        </p:sp>
        <p:sp>
          <p:nvSpPr>
            <p:cNvPr id="151" name="pl151"/>
            <p:cNvSpPr/>
            <p:nvPr/>
          </p:nvSpPr>
          <p:spPr>
            <a:xfrm>
              <a:off x="2854012" y="313412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2" name="pl152"/>
            <p:cNvSpPr/>
            <p:nvPr/>
          </p:nvSpPr>
          <p:spPr>
            <a:xfrm>
              <a:off x="2854012" y="278325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3" name="pl153"/>
            <p:cNvSpPr/>
            <p:nvPr/>
          </p:nvSpPr>
          <p:spPr>
            <a:xfrm>
              <a:off x="2854012" y="24323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4" name="pl154"/>
            <p:cNvSpPr/>
            <p:nvPr/>
          </p:nvSpPr>
          <p:spPr>
            <a:xfrm>
              <a:off x="2854012"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5" name="pl155"/>
            <p:cNvSpPr/>
            <p:nvPr/>
          </p:nvSpPr>
          <p:spPr>
            <a:xfrm>
              <a:off x="2854012" y="295868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56" name="pl156"/>
            <p:cNvSpPr/>
            <p:nvPr/>
          </p:nvSpPr>
          <p:spPr>
            <a:xfrm>
              <a:off x="2854012" y="260781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57" name="pl157"/>
            <p:cNvSpPr/>
            <p:nvPr/>
          </p:nvSpPr>
          <p:spPr>
            <a:xfrm>
              <a:off x="294615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20940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472665"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73592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99917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426243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4525690"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47889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46152" y="2874478"/>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166" name="pl166"/>
            <p:cNvSpPr/>
            <p:nvPr/>
          </p:nvSpPr>
          <p:spPr>
            <a:xfrm>
              <a:off x="2946152" y="2621849"/>
              <a:ext cx="1842793" cy="70174"/>
            </a:xfrm>
            <a:custGeom>
              <a:avLst/>
              <a:pathLst>
                <a:path w="1842793" h="70174">
                  <a:moveTo>
                    <a:pt x="0" y="28069"/>
                  </a:moveTo>
                  <a:lnTo>
                    <a:pt x="263256" y="28069"/>
                  </a:lnTo>
                  <a:lnTo>
                    <a:pt x="526512" y="70174"/>
                  </a:lnTo>
                  <a:lnTo>
                    <a:pt x="789768" y="0"/>
                  </a:lnTo>
                  <a:lnTo>
                    <a:pt x="1053025" y="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167" name="pl167"/>
            <p:cNvSpPr/>
            <p:nvPr/>
          </p:nvSpPr>
          <p:spPr>
            <a:xfrm>
              <a:off x="2946152" y="2621849"/>
              <a:ext cx="1842793" cy="70174"/>
            </a:xfrm>
            <a:custGeom>
              <a:avLst/>
              <a:pathLst>
                <a:path w="1842793" h="70174">
                  <a:moveTo>
                    <a:pt x="0" y="28069"/>
                  </a:moveTo>
                  <a:lnTo>
                    <a:pt x="263256" y="28069"/>
                  </a:lnTo>
                  <a:lnTo>
                    <a:pt x="526512" y="70174"/>
                  </a:lnTo>
                  <a:lnTo>
                    <a:pt x="789768" y="0"/>
                  </a:lnTo>
                  <a:lnTo>
                    <a:pt x="1053025" y="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168" name="pl168"/>
            <p:cNvSpPr/>
            <p:nvPr/>
          </p:nvSpPr>
          <p:spPr>
            <a:xfrm>
              <a:off x="2946152" y="2874478"/>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169" name="pl169"/>
            <p:cNvSpPr/>
            <p:nvPr/>
          </p:nvSpPr>
          <p:spPr>
            <a:xfrm>
              <a:off x="2946152" y="2621849"/>
              <a:ext cx="1842793" cy="70174"/>
            </a:xfrm>
            <a:custGeom>
              <a:avLst/>
              <a:pathLst>
                <a:path w="1842793" h="70174">
                  <a:moveTo>
                    <a:pt x="0" y="28069"/>
                  </a:moveTo>
                  <a:lnTo>
                    <a:pt x="263256" y="28069"/>
                  </a:lnTo>
                  <a:lnTo>
                    <a:pt x="526512" y="70174"/>
                  </a:lnTo>
                  <a:lnTo>
                    <a:pt x="789768" y="0"/>
                  </a:lnTo>
                  <a:lnTo>
                    <a:pt x="1053025" y="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170" name="pl170"/>
            <p:cNvSpPr/>
            <p:nvPr/>
          </p:nvSpPr>
          <p:spPr>
            <a:xfrm>
              <a:off x="2946152" y="2621849"/>
              <a:ext cx="1842793" cy="70174"/>
            </a:xfrm>
            <a:custGeom>
              <a:avLst/>
              <a:pathLst>
                <a:path w="1842793" h="70174">
                  <a:moveTo>
                    <a:pt x="0" y="28069"/>
                  </a:moveTo>
                  <a:lnTo>
                    <a:pt x="263256" y="28069"/>
                  </a:lnTo>
                  <a:lnTo>
                    <a:pt x="526512" y="70174"/>
                  </a:lnTo>
                  <a:lnTo>
                    <a:pt x="789768" y="0"/>
                  </a:lnTo>
                  <a:lnTo>
                    <a:pt x="1053025" y="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171" name="tx171"/>
            <p:cNvSpPr/>
            <p:nvPr/>
          </p:nvSpPr>
          <p:spPr>
            <a:xfrm>
              <a:off x="2885893" y="2471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2" name="tx172"/>
            <p:cNvSpPr/>
            <p:nvPr/>
          </p:nvSpPr>
          <p:spPr>
            <a:xfrm>
              <a:off x="3149149" y="2471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3" name="tx173"/>
            <p:cNvSpPr/>
            <p:nvPr/>
          </p:nvSpPr>
          <p:spPr>
            <a:xfrm>
              <a:off x="3412406" y="25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4" name="tx174"/>
            <p:cNvSpPr/>
            <p:nvPr/>
          </p:nvSpPr>
          <p:spPr>
            <a:xfrm>
              <a:off x="3675662" y="2443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5" name="tx175"/>
            <p:cNvSpPr/>
            <p:nvPr/>
          </p:nvSpPr>
          <p:spPr>
            <a:xfrm>
              <a:off x="3938918" y="2443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6" name="tx176"/>
            <p:cNvSpPr/>
            <p:nvPr/>
          </p:nvSpPr>
          <p:spPr>
            <a:xfrm>
              <a:off x="4202174" y="2443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7" name="tx177"/>
            <p:cNvSpPr/>
            <p:nvPr/>
          </p:nvSpPr>
          <p:spPr>
            <a:xfrm>
              <a:off x="4465431" y="2443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8" name="tx178"/>
            <p:cNvSpPr/>
            <p:nvPr/>
          </p:nvSpPr>
          <p:spPr>
            <a:xfrm>
              <a:off x="4728687" y="2443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9" name="rc179"/>
            <p:cNvSpPr/>
            <p:nvPr/>
          </p:nvSpPr>
          <p:spPr>
            <a:xfrm>
              <a:off x="2854012" y="3543478"/>
              <a:ext cx="2027073" cy="1049815"/>
            </a:xfrm>
            <a:prstGeom prst="rect">
              <a:avLst/>
            </a:prstGeom>
            <a:solidFill>
              <a:srgbClr val="EBEBEB">
                <a:alpha val="100000"/>
              </a:srgbClr>
            </a:solidFill>
          </p:spPr>
          <p:txBody>
            <a:bodyPr/>
            <a:lstStyle/>
            <a:p/>
          </p:txBody>
        </p:sp>
        <p:sp>
          <p:nvSpPr>
            <p:cNvPr id="180" name="pl180"/>
            <p:cNvSpPr/>
            <p:nvPr/>
          </p:nvSpPr>
          <p:spPr>
            <a:xfrm>
              <a:off x="2854012" y="446838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1" name="pl181"/>
            <p:cNvSpPr/>
            <p:nvPr/>
          </p:nvSpPr>
          <p:spPr>
            <a:xfrm>
              <a:off x="2854012" y="41175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2" name="pl182"/>
            <p:cNvSpPr/>
            <p:nvPr/>
          </p:nvSpPr>
          <p:spPr>
            <a:xfrm>
              <a:off x="2854012" y="376663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3" name="pl183"/>
            <p:cNvSpPr/>
            <p:nvPr/>
          </p:nvSpPr>
          <p:spPr>
            <a:xfrm>
              <a:off x="2854012"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4" name="pl184"/>
            <p:cNvSpPr/>
            <p:nvPr/>
          </p:nvSpPr>
          <p:spPr>
            <a:xfrm>
              <a:off x="2854012" y="429294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85" name="pl185"/>
            <p:cNvSpPr/>
            <p:nvPr/>
          </p:nvSpPr>
          <p:spPr>
            <a:xfrm>
              <a:off x="2854012" y="394207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86" name="pl186"/>
            <p:cNvSpPr/>
            <p:nvPr/>
          </p:nvSpPr>
          <p:spPr>
            <a:xfrm>
              <a:off x="294615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320940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472665"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73592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99917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426243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4525690"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47889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946152" y="4208735"/>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195" name="pl195"/>
            <p:cNvSpPr/>
            <p:nvPr/>
          </p:nvSpPr>
          <p:spPr>
            <a:xfrm>
              <a:off x="2946152" y="4068385"/>
              <a:ext cx="1842793" cy="224559"/>
            </a:xfrm>
            <a:custGeom>
              <a:avLst/>
              <a:pathLst>
                <a:path w="1842793" h="224559">
                  <a:moveTo>
                    <a:pt x="0" y="126314"/>
                  </a:moveTo>
                  <a:lnTo>
                    <a:pt x="263256" y="126314"/>
                  </a:lnTo>
                  <a:lnTo>
                    <a:pt x="526512" y="224559"/>
                  </a:lnTo>
                  <a:lnTo>
                    <a:pt x="789768" y="140349"/>
                  </a:lnTo>
                  <a:lnTo>
                    <a:pt x="1053025" y="98244"/>
                  </a:lnTo>
                  <a:lnTo>
                    <a:pt x="1316281" y="84209"/>
                  </a:lnTo>
                  <a:lnTo>
                    <a:pt x="1579537" y="0"/>
                  </a:lnTo>
                  <a:lnTo>
                    <a:pt x="1842793" y="14034"/>
                  </a:lnTo>
                </a:path>
              </a:pathLst>
            </a:custGeom>
            <a:ln w="40651" cap="flat">
              <a:solidFill>
                <a:srgbClr val="BEBEBE">
                  <a:alpha val="69803"/>
                </a:srgbClr>
              </a:solidFill>
              <a:prstDash val="solid"/>
              <a:round/>
            </a:ln>
          </p:spPr>
          <p:txBody>
            <a:bodyPr/>
            <a:lstStyle/>
            <a:p/>
          </p:txBody>
        </p:sp>
        <p:sp>
          <p:nvSpPr>
            <p:cNvPr id="196" name="pl196"/>
            <p:cNvSpPr/>
            <p:nvPr/>
          </p:nvSpPr>
          <p:spPr>
            <a:xfrm>
              <a:off x="2946152" y="4068385"/>
              <a:ext cx="1842793" cy="224559"/>
            </a:xfrm>
            <a:custGeom>
              <a:avLst/>
              <a:pathLst>
                <a:path w="1842793" h="224559">
                  <a:moveTo>
                    <a:pt x="0" y="126314"/>
                  </a:moveTo>
                  <a:lnTo>
                    <a:pt x="263256" y="126314"/>
                  </a:lnTo>
                  <a:lnTo>
                    <a:pt x="526512" y="224559"/>
                  </a:lnTo>
                  <a:lnTo>
                    <a:pt x="789768" y="140349"/>
                  </a:lnTo>
                  <a:lnTo>
                    <a:pt x="1053025" y="98244"/>
                  </a:lnTo>
                  <a:lnTo>
                    <a:pt x="1316281" y="84209"/>
                  </a:lnTo>
                  <a:lnTo>
                    <a:pt x="1579537" y="0"/>
                  </a:lnTo>
                  <a:lnTo>
                    <a:pt x="1842793" y="14034"/>
                  </a:lnTo>
                </a:path>
              </a:pathLst>
            </a:custGeom>
            <a:ln w="35231" cap="flat">
              <a:solidFill>
                <a:srgbClr val="BEBEBE">
                  <a:alpha val="69803"/>
                </a:srgbClr>
              </a:solidFill>
              <a:prstDash val="solid"/>
              <a:round/>
            </a:ln>
          </p:spPr>
          <p:txBody>
            <a:bodyPr/>
            <a:lstStyle/>
            <a:p/>
          </p:txBody>
        </p:sp>
        <p:sp>
          <p:nvSpPr>
            <p:cNvPr id="197" name="pl197"/>
            <p:cNvSpPr/>
            <p:nvPr/>
          </p:nvSpPr>
          <p:spPr>
            <a:xfrm>
              <a:off x="2946152" y="4208735"/>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198" name="pl198"/>
            <p:cNvSpPr/>
            <p:nvPr/>
          </p:nvSpPr>
          <p:spPr>
            <a:xfrm>
              <a:off x="2946152" y="4068385"/>
              <a:ext cx="1842793" cy="224559"/>
            </a:xfrm>
            <a:custGeom>
              <a:avLst/>
              <a:pathLst>
                <a:path w="1842793" h="224559">
                  <a:moveTo>
                    <a:pt x="0" y="126314"/>
                  </a:moveTo>
                  <a:lnTo>
                    <a:pt x="263256" y="126314"/>
                  </a:lnTo>
                  <a:lnTo>
                    <a:pt x="526512" y="224559"/>
                  </a:lnTo>
                  <a:lnTo>
                    <a:pt x="789768" y="140349"/>
                  </a:lnTo>
                  <a:lnTo>
                    <a:pt x="1053025" y="98244"/>
                  </a:lnTo>
                  <a:lnTo>
                    <a:pt x="1316281" y="84209"/>
                  </a:lnTo>
                  <a:lnTo>
                    <a:pt x="1579537" y="0"/>
                  </a:lnTo>
                  <a:lnTo>
                    <a:pt x="1842793" y="14034"/>
                  </a:lnTo>
                </a:path>
              </a:pathLst>
            </a:custGeom>
            <a:ln w="40651" cap="flat">
              <a:solidFill>
                <a:srgbClr val="000000">
                  <a:alpha val="100000"/>
                </a:srgbClr>
              </a:solidFill>
              <a:prstDash val="solid"/>
              <a:round/>
            </a:ln>
          </p:spPr>
          <p:txBody>
            <a:bodyPr/>
            <a:lstStyle/>
            <a:p/>
          </p:txBody>
        </p:sp>
        <p:sp>
          <p:nvSpPr>
            <p:cNvPr id="199" name="pl199"/>
            <p:cNvSpPr/>
            <p:nvPr/>
          </p:nvSpPr>
          <p:spPr>
            <a:xfrm>
              <a:off x="2946152" y="4068385"/>
              <a:ext cx="1842793" cy="224559"/>
            </a:xfrm>
            <a:custGeom>
              <a:avLst/>
              <a:pathLst>
                <a:path w="1842793" h="224559">
                  <a:moveTo>
                    <a:pt x="0" y="126314"/>
                  </a:moveTo>
                  <a:lnTo>
                    <a:pt x="263256" y="126314"/>
                  </a:lnTo>
                  <a:lnTo>
                    <a:pt x="526512" y="224559"/>
                  </a:lnTo>
                  <a:lnTo>
                    <a:pt x="789768" y="140349"/>
                  </a:lnTo>
                  <a:lnTo>
                    <a:pt x="1053025" y="98244"/>
                  </a:lnTo>
                  <a:lnTo>
                    <a:pt x="1316281" y="84209"/>
                  </a:lnTo>
                  <a:lnTo>
                    <a:pt x="1579537" y="0"/>
                  </a:lnTo>
                  <a:lnTo>
                    <a:pt x="1842793" y="14034"/>
                  </a:lnTo>
                </a:path>
              </a:pathLst>
            </a:custGeom>
            <a:ln w="35231" cap="flat">
              <a:solidFill>
                <a:srgbClr val="1CABE2">
                  <a:alpha val="100000"/>
                </a:srgbClr>
              </a:solidFill>
              <a:prstDash val="solid"/>
              <a:round/>
            </a:ln>
          </p:spPr>
          <p:txBody>
            <a:bodyPr/>
            <a:lstStyle/>
            <a:p/>
          </p:txBody>
        </p:sp>
        <p:sp>
          <p:nvSpPr>
            <p:cNvPr id="200" name="tx200"/>
            <p:cNvSpPr/>
            <p:nvPr/>
          </p:nvSpPr>
          <p:spPr>
            <a:xfrm>
              <a:off x="2885893" y="401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1" name="tx201"/>
            <p:cNvSpPr/>
            <p:nvPr/>
          </p:nvSpPr>
          <p:spPr>
            <a:xfrm>
              <a:off x="3149149" y="401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2" name="tx202"/>
            <p:cNvSpPr/>
            <p:nvPr/>
          </p:nvSpPr>
          <p:spPr>
            <a:xfrm>
              <a:off x="3412406" y="41143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03" name="tx203"/>
            <p:cNvSpPr/>
            <p:nvPr/>
          </p:nvSpPr>
          <p:spPr>
            <a:xfrm>
              <a:off x="3675662" y="403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4" name="tx204"/>
            <p:cNvSpPr/>
            <p:nvPr/>
          </p:nvSpPr>
          <p:spPr>
            <a:xfrm>
              <a:off x="3938918" y="3988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05" name="tx205"/>
            <p:cNvSpPr/>
            <p:nvPr/>
          </p:nvSpPr>
          <p:spPr>
            <a:xfrm>
              <a:off x="4202174" y="39740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6" name="tx206"/>
            <p:cNvSpPr/>
            <p:nvPr/>
          </p:nvSpPr>
          <p:spPr>
            <a:xfrm>
              <a:off x="4465431" y="3889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07" name="tx207"/>
            <p:cNvSpPr/>
            <p:nvPr/>
          </p:nvSpPr>
          <p:spPr>
            <a:xfrm>
              <a:off x="4728687" y="3903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8" name="rc208"/>
            <p:cNvSpPr/>
            <p:nvPr/>
          </p:nvSpPr>
          <p:spPr>
            <a:xfrm>
              <a:off x="2854012" y="4877735"/>
              <a:ext cx="2027073" cy="1049815"/>
            </a:xfrm>
            <a:prstGeom prst="rect">
              <a:avLst/>
            </a:prstGeom>
            <a:solidFill>
              <a:srgbClr val="EBEBEB">
                <a:alpha val="100000"/>
              </a:srgbClr>
            </a:solidFill>
          </p:spPr>
          <p:txBody>
            <a:bodyPr/>
            <a:lstStyle/>
            <a:p/>
          </p:txBody>
        </p:sp>
        <p:sp>
          <p:nvSpPr>
            <p:cNvPr id="209" name="pl209"/>
            <p:cNvSpPr/>
            <p:nvPr/>
          </p:nvSpPr>
          <p:spPr>
            <a:xfrm>
              <a:off x="2854012" y="580263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0" name="pl210"/>
            <p:cNvSpPr/>
            <p:nvPr/>
          </p:nvSpPr>
          <p:spPr>
            <a:xfrm>
              <a:off x="2854012" y="545176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1" name="pl211"/>
            <p:cNvSpPr/>
            <p:nvPr/>
          </p:nvSpPr>
          <p:spPr>
            <a:xfrm>
              <a:off x="2854012" y="510089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2" name="pl212"/>
            <p:cNvSpPr/>
            <p:nvPr/>
          </p:nvSpPr>
          <p:spPr>
            <a:xfrm>
              <a:off x="2854012" y="49254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3" name="pl213"/>
            <p:cNvSpPr/>
            <p:nvPr/>
          </p:nvSpPr>
          <p:spPr>
            <a:xfrm>
              <a:off x="2854012" y="562720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14" name="pl214"/>
            <p:cNvSpPr/>
            <p:nvPr/>
          </p:nvSpPr>
          <p:spPr>
            <a:xfrm>
              <a:off x="2854012" y="527632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15" name="pl215"/>
            <p:cNvSpPr/>
            <p:nvPr/>
          </p:nvSpPr>
          <p:spPr>
            <a:xfrm>
              <a:off x="294615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3209408"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472665"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73592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99917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4262433"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4525690"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47889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946152" y="5542992"/>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224" name="pl224"/>
            <p:cNvSpPr/>
            <p:nvPr/>
          </p:nvSpPr>
          <p:spPr>
            <a:xfrm>
              <a:off x="2946152" y="5318433"/>
              <a:ext cx="1842793" cy="70174"/>
            </a:xfrm>
            <a:custGeom>
              <a:avLst/>
              <a:pathLst>
                <a:path w="1842793" h="70174">
                  <a:moveTo>
                    <a:pt x="0" y="0"/>
                  </a:moveTo>
                  <a:lnTo>
                    <a:pt x="263256" y="28069"/>
                  </a:lnTo>
                  <a:lnTo>
                    <a:pt x="526512" y="56139"/>
                  </a:lnTo>
                  <a:lnTo>
                    <a:pt x="789768" y="42104"/>
                  </a:lnTo>
                  <a:lnTo>
                    <a:pt x="1053025" y="70174"/>
                  </a:lnTo>
                  <a:lnTo>
                    <a:pt x="1316281" y="70174"/>
                  </a:lnTo>
                  <a:lnTo>
                    <a:pt x="1579537" y="70174"/>
                  </a:lnTo>
                  <a:lnTo>
                    <a:pt x="1842793" y="70174"/>
                  </a:lnTo>
                </a:path>
              </a:pathLst>
            </a:custGeom>
            <a:ln w="40651" cap="flat">
              <a:solidFill>
                <a:srgbClr val="BEBEBE">
                  <a:alpha val="69803"/>
                </a:srgbClr>
              </a:solidFill>
              <a:prstDash val="solid"/>
              <a:round/>
            </a:ln>
          </p:spPr>
          <p:txBody>
            <a:bodyPr/>
            <a:lstStyle/>
            <a:p/>
          </p:txBody>
        </p:sp>
        <p:sp>
          <p:nvSpPr>
            <p:cNvPr id="225" name="pl225"/>
            <p:cNvSpPr/>
            <p:nvPr/>
          </p:nvSpPr>
          <p:spPr>
            <a:xfrm>
              <a:off x="2946152" y="5318433"/>
              <a:ext cx="1842793" cy="70174"/>
            </a:xfrm>
            <a:custGeom>
              <a:avLst/>
              <a:pathLst>
                <a:path w="1842793" h="70174">
                  <a:moveTo>
                    <a:pt x="0" y="0"/>
                  </a:moveTo>
                  <a:lnTo>
                    <a:pt x="263256" y="28069"/>
                  </a:lnTo>
                  <a:lnTo>
                    <a:pt x="526512" y="56139"/>
                  </a:lnTo>
                  <a:lnTo>
                    <a:pt x="789768" y="42104"/>
                  </a:lnTo>
                  <a:lnTo>
                    <a:pt x="1053025" y="70174"/>
                  </a:lnTo>
                  <a:lnTo>
                    <a:pt x="1316281" y="70174"/>
                  </a:lnTo>
                  <a:lnTo>
                    <a:pt x="1579537" y="70174"/>
                  </a:lnTo>
                  <a:lnTo>
                    <a:pt x="1842793" y="70174"/>
                  </a:lnTo>
                </a:path>
              </a:pathLst>
            </a:custGeom>
            <a:ln w="35231" cap="flat">
              <a:solidFill>
                <a:srgbClr val="BEBEBE">
                  <a:alpha val="69803"/>
                </a:srgbClr>
              </a:solidFill>
              <a:prstDash val="solid"/>
              <a:round/>
            </a:ln>
          </p:spPr>
          <p:txBody>
            <a:bodyPr/>
            <a:lstStyle/>
            <a:p/>
          </p:txBody>
        </p:sp>
        <p:sp>
          <p:nvSpPr>
            <p:cNvPr id="226" name="pl226"/>
            <p:cNvSpPr/>
            <p:nvPr/>
          </p:nvSpPr>
          <p:spPr>
            <a:xfrm>
              <a:off x="2946152" y="5542992"/>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227" name="pl227"/>
            <p:cNvSpPr/>
            <p:nvPr/>
          </p:nvSpPr>
          <p:spPr>
            <a:xfrm>
              <a:off x="2946152" y="5318433"/>
              <a:ext cx="1842793" cy="70174"/>
            </a:xfrm>
            <a:custGeom>
              <a:avLst/>
              <a:pathLst>
                <a:path w="1842793" h="70174">
                  <a:moveTo>
                    <a:pt x="0" y="0"/>
                  </a:moveTo>
                  <a:lnTo>
                    <a:pt x="263256" y="28069"/>
                  </a:lnTo>
                  <a:lnTo>
                    <a:pt x="526512" y="56139"/>
                  </a:lnTo>
                  <a:lnTo>
                    <a:pt x="789768" y="42104"/>
                  </a:lnTo>
                  <a:lnTo>
                    <a:pt x="1053025" y="70174"/>
                  </a:lnTo>
                  <a:lnTo>
                    <a:pt x="1316281" y="70174"/>
                  </a:lnTo>
                  <a:lnTo>
                    <a:pt x="1579537" y="70174"/>
                  </a:lnTo>
                  <a:lnTo>
                    <a:pt x="1842793" y="70174"/>
                  </a:lnTo>
                </a:path>
              </a:pathLst>
            </a:custGeom>
            <a:ln w="40651" cap="flat">
              <a:solidFill>
                <a:srgbClr val="000000">
                  <a:alpha val="100000"/>
                </a:srgbClr>
              </a:solidFill>
              <a:prstDash val="solid"/>
              <a:round/>
            </a:ln>
          </p:spPr>
          <p:txBody>
            <a:bodyPr/>
            <a:lstStyle/>
            <a:p/>
          </p:txBody>
        </p:sp>
        <p:sp>
          <p:nvSpPr>
            <p:cNvPr id="228" name="pl228"/>
            <p:cNvSpPr/>
            <p:nvPr/>
          </p:nvSpPr>
          <p:spPr>
            <a:xfrm>
              <a:off x="2946152" y="5318433"/>
              <a:ext cx="1842793" cy="70174"/>
            </a:xfrm>
            <a:custGeom>
              <a:avLst/>
              <a:pathLst>
                <a:path w="1842793" h="70174">
                  <a:moveTo>
                    <a:pt x="0" y="0"/>
                  </a:moveTo>
                  <a:lnTo>
                    <a:pt x="263256" y="28069"/>
                  </a:lnTo>
                  <a:lnTo>
                    <a:pt x="526512" y="56139"/>
                  </a:lnTo>
                  <a:lnTo>
                    <a:pt x="789768" y="42104"/>
                  </a:lnTo>
                  <a:lnTo>
                    <a:pt x="1053025" y="70174"/>
                  </a:lnTo>
                  <a:lnTo>
                    <a:pt x="1316281" y="70174"/>
                  </a:lnTo>
                  <a:lnTo>
                    <a:pt x="1579537" y="70174"/>
                  </a:lnTo>
                  <a:lnTo>
                    <a:pt x="1842793" y="70174"/>
                  </a:lnTo>
                </a:path>
              </a:pathLst>
            </a:custGeom>
            <a:ln w="35231" cap="flat">
              <a:solidFill>
                <a:srgbClr val="1CABE2">
                  <a:alpha val="100000"/>
                </a:srgbClr>
              </a:solidFill>
              <a:prstDash val="solid"/>
              <a:round/>
            </a:ln>
          </p:spPr>
          <p:txBody>
            <a:bodyPr/>
            <a:lstStyle/>
            <a:p/>
          </p:txBody>
        </p:sp>
        <p:sp>
          <p:nvSpPr>
            <p:cNvPr id="229" name="tx229"/>
            <p:cNvSpPr/>
            <p:nvPr/>
          </p:nvSpPr>
          <p:spPr>
            <a:xfrm>
              <a:off x="2885893" y="5139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0" name="tx230"/>
            <p:cNvSpPr/>
            <p:nvPr/>
          </p:nvSpPr>
          <p:spPr>
            <a:xfrm>
              <a:off x="3149149" y="5167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1" name="tx231"/>
            <p:cNvSpPr/>
            <p:nvPr/>
          </p:nvSpPr>
          <p:spPr>
            <a:xfrm>
              <a:off x="3412406" y="519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2" name="tx232"/>
            <p:cNvSpPr/>
            <p:nvPr/>
          </p:nvSpPr>
          <p:spPr>
            <a:xfrm>
              <a:off x="3675662" y="5181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3" name="tx233"/>
            <p:cNvSpPr/>
            <p:nvPr/>
          </p:nvSpPr>
          <p:spPr>
            <a:xfrm>
              <a:off x="3938918" y="5210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4" name="tx234"/>
            <p:cNvSpPr/>
            <p:nvPr/>
          </p:nvSpPr>
          <p:spPr>
            <a:xfrm>
              <a:off x="4202174" y="5210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5" name="tx235"/>
            <p:cNvSpPr/>
            <p:nvPr/>
          </p:nvSpPr>
          <p:spPr>
            <a:xfrm>
              <a:off x="4465431" y="5210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6" name="tx236"/>
            <p:cNvSpPr/>
            <p:nvPr/>
          </p:nvSpPr>
          <p:spPr>
            <a:xfrm>
              <a:off x="4728687" y="5210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7" name="rc237"/>
            <p:cNvSpPr/>
            <p:nvPr/>
          </p:nvSpPr>
          <p:spPr>
            <a:xfrm>
              <a:off x="4950675" y="874964"/>
              <a:ext cx="2027073" cy="1049815"/>
            </a:xfrm>
            <a:prstGeom prst="rect">
              <a:avLst/>
            </a:prstGeom>
            <a:solidFill>
              <a:srgbClr val="EBEBEB">
                <a:alpha val="100000"/>
              </a:srgbClr>
            </a:solidFill>
          </p:spPr>
          <p:txBody>
            <a:bodyPr/>
            <a:lstStyle/>
            <a:p/>
          </p:txBody>
        </p:sp>
        <p:sp>
          <p:nvSpPr>
            <p:cNvPr id="238" name="pl238"/>
            <p:cNvSpPr/>
            <p:nvPr/>
          </p:nvSpPr>
          <p:spPr>
            <a:xfrm>
              <a:off x="4950675" y="179986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39" name="pl239"/>
            <p:cNvSpPr/>
            <p:nvPr/>
          </p:nvSpPr>
          <p:spPr>
            <a:xfrm>
              <a:off x="4950675" y="144899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0" name="pl240"/>
            <p:cNvSpPr/>
            <p:nvPr/>
          </p:nvSpPr>
          <p:spPr>
            <a:xfrm>
              <a:off x="4950675" y="109812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1" name="pl241"/>
            <p:cNvSpPr/>
            <p:nvPr/>
          </p:nvSpPr>
          <p:spPr>
            <a:xfrm>
              <a:off x="4950675"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2" name="pl242"/>
            <p:cNvSpPr/>
            <p:nvPr/>
          </p:nvSpPr>
          <p:spPr>
            <a:xfrm>
              <a:off x="4950675" y="162443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43" name="pl243"/>
            <p:cNvSpPr/>
            <p:nvPr/>
          </p:nvSpPr>
          <p:spPr>
            <a:xfrm>
              <a:off x="4950675" y="127355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44" name="pl244"/>
            <p:cNvSpPr/>
            <p:nvPr/>
          </p:nvSpPr>
          <p:spPr>
            <a:xfrm>
              <a:off x="50428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53060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556932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583258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60958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635909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662235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688560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2" name="pl252"/>
            <p:cNvSpPr/>
            <p:nvPr/>
          </p:nvSpPr>
          <p:spPr>
            <a:xfrm>
              <a:off x="5042814" y="1540221"/>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253" name="pl253"/>
            <p:cNvSpPr/>
            <p:nvPr/>
          </p:nvSpPr>
          <p:spPr>
            <a:xfrm>
              <a:off x="5042814" y="1287592"/>
              <a:ext cx="1842793" cy="84209"/>
            </a:xfrm>
            <a:custGeom>
              <a:avLst/>
              <a:pathLst>
                <a:path w="1842793" h="84209">
                  <a:moveTo>
                    <a:pt x="0" y="0"/>
                  </a:moveTo>
                  <a:lnTo>
                    <a:pt x="263256" y="42104"/>
                  </a:lnTo>
                  <a:lnTo>
                    <a:pt x="526512" y="84209"/>
                  </a:lnTo>
                  <a:lnTo>
                    <a:pt x="789768" y="84209"/>
                  </a:lnTo>
                  <a:lnTo>
                    <a:pt x="1053025" y="84209"/>
                  </a:lnTo>
                  <a:lnTo>
                    <a:pt x="1316281" y="84209"/>
                  </a:lnTo>
                  <a:lnTo>
                    <a:pt x="1579537" y="84209"/>
                  </a:lnTo>
                  <a:lnTo>
                    <a:pt x="1842793" y="84209"/>
                  </a:lnTo>
                </a:path>
              </a:pathLst>
            </a:custGeom>
            <a:ln w="40651" cap="flat">
              <a:solidFill>
                <a:srgbClr val="BEBEBE">
                  <a:alpha val="69803"/>
                </a:srgbClr>
              </a:solidFill>
              <a:prstDash val="solid"/>
              <a:round/>
            </a:ln>
          </p:spPr>
          <p:txBody>
            <a:bodyPr/>
            <a:lstStyle/>
            <a:p/>
          </p:txBody>
        </p:sp>
        <p:sp>
          <p:nvSpPr>
            <p:cNvPr id="254" name="pl254"/>
            <p:cNvSpPr/>
            <p:nvPr/>
          </p:nvSpPr>
          <p:spPr>
            <a:xfrm>
              <a:off x="5042814" y="1287592"/>
              <a:ext cx="1842793" cy="84209"/>
            </a:xfrm>
            <a:custGeom>
              <a:avLst/>
              <a:pathLst>
                <a:path w="1842793" h="84209">
                  <a:moveTo>
                    <a:pt x="0" y="0"/>
                  </a:moveTo>
                  <a:lnTo>
                    <a:pt x="263256" y="42104"/>
                  </a:lnTo>
                  <a:lnTo>
                    <a:pt x="526512" y="84209"/>
                  </a:lnTo>
                  <a:lnTo>
                    <a:pt x="789768" y="84209"/>
                  </a:lnTo>
                  <a:lnTo>
                    <a:pt x="1053025" y="84209"/>
                  </a:lnTo>
                  <a:lnTo>
                    <a:pt x="1316281" y="84209"/>
                  </a:lnTo>
                  <a:lnTo>
                    <a:pt x="1579537" y="84209"/>
                  </a:lnTo>
                  <a:lnTo>
                    <a:pt x="1842793" y="84209"/>
                  </a:lnTo>
                </a:path>
              </a:pathLst>
            </a:custGeom>
            <a:ln w="35231" cap="flat">
              <a:solidFill>
                <a:srgbClr val="BEBEBE">
                  <a:alpha val="69803"/>
                </a:srgbClr>
              </a:solidFill>
              <a:prstDash val="solid"/>
              <a:round/>
            </a:ln>
          </p:spPr>
          <p:txBody>
            <a:bodyPr/>
            <a:lstStyle/>
            <a:p/>
          </p:txBody>
        </p:sp>
        <p:sp>
          <p:nvSpPr>
            <p:cNvPr id="255" name="pl255"/>
            <p:cNvSpPr/>
            <p:nvPr/>
          </p:nvSpPr>
          <p:spPr>
            <a:xfrm>
              <a:off x="5042814" y="1540221"/>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256" name="pl256"/>
            <p:cNvSpPr/>
            <p:nvPr/>
          </p:nvSpPr>
          <p:spPr>
            <a:xfrm>
              <a:off x="5042814" y="1287592"/>
              <a:ext cx="1842793" cy="84209"/>
            </a:xfrm>
            <a:custGeom>
              <a:avLst/>
              <a:pathLst>
                <a:path w="1842793" h="84209">
                  <a:moveTo>
                    <a:pt x="0" y="0"/>
                  </a:moveTo>
                  <a:lnTo>
                    <a:pt x="263256" y="42104"/>
                  </a:lnTo>
                  <a:lnTo>
                    <a:pt x="526512" y="84209"/>
                  </a:lnTo>
                  <a:lnTo>
                    <a:pt x="789768" y="84209"/>
                  </a:lnTo>
                  <a:lnTo>
                    <a:pt x="1053025" y="84209"/>
                  </a:lnTo>
                  <a:lnTo>
                    <a:pt x="1316281" y="84209"/>
                  </a:lnTo>
                  <a:lnTo>
                    <a:pt x="1579537" y="84209"/>
                  </a:lnTo>
                  <a:lnTo>
                    <a:pt x="1842793" y="84209"/>
                  </a:lnTo>
                </a:path>
              </a:pathLst>
            </a:custGeom>
            <a:ln w="40651" cap="flat">
              <a:solidFill>
                <a:srgbClr val="000000">
                  <a:alpha val="100000"/>
                </a:srgbClr>
              </a:solidFill>
              <a:prstDash val="solid"/>
              <a:round/>
            </a:ln>
          </p:spPr>
          <p:txBody>
            <a:bodyPr/>
            <a:lstStyle/>
            <a:p/>
          </p:txBody>
        </p:sp>
        <p:sp>
          <p:nvSpPr>
            <p:cNvPr id="257" name="pl257"/>
            <p:cNvSpPr/>
            <p:nvPr/>
          </p:nvSpPr>
          <p:spPr>
            <a:xfrm>
              <a:off x="5042814" y="1287592"/>
              <a:ext cx="1842793" cy="84209"/>
            </a:xfrm>
            <a:custGeom>
              <a:avLst/>
              <a:pathLst>
                <a:path w="1842793" h="84209">
                  <a:moveTo>
                    <a:pt x="0" y="0"/>
                  </a:moveTo>
                  <a:lnTo>
                    <a:pt x="263256" y="42104"/>
                  </a:lnTo>
                  <a:lnTo>
                    <a:pt x="526512" y="84209"/>
                  </a:lnTo>
                  <a:lnTo>
                    <a:pt x="789768" y="84209"/>
                  </a:lnTo>
                  <a:lnTo>
                    <a:pt x="1053025" y="84209"/>
                  </a:lnTo>
                  <a:lnTo>
                    <a:pt x="1316281" y="84209"/>
                  </a:lnTo>
                  <a:lnTo>
                    <a:pt x="1579537" y="84209"/>
                  </a:lnTo>
                  <a:lnTo>
                    <a:pt x="1842793" y="84209"/>
                  </a:lnTo>
                </a:path>
              </a:pathLst>
            </a:custGeom>
            <a:ln w="35231" cap="flat">
              <a:solidFill>
                <a:srgbClr val="1CABE2">
                  <a:alpha val="100000"/>
                </a:srgbClr>
              </a:solidFill>
              <a:prstDash val="solid"/>
              <a:round/>
            </a:ln>
          </p:spPr>
          <p:txBody>
            <a:bodyPr/>
            <a:lstStyle/>
            <a:p/>
          </p:txBody>
        </p:sp>
        <p:sp>
          <p:nvSpPr>
            <p:cNvPr id="258" name="tx258"/>
            <p:cNvSpPr/>
            <p:nvPr/>
          </p:nvSpPr>
          <p:spPr>
            <a:xfrm>
              <a:off x="4982555" y="1109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59" name="tx259"/>
            <p:cNvSpPr/>
            <p:nvPr/>
          </p:nvSpPr>
          <p:spPr>
            <a:xfrm>
              <a:off x="5245812" y="1151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60" name="tx260"/>
            <p:cNvSpPr/>
            <p:nvPr/>
          </p:nvSpPr>
          <p:spPr>
            <a:xfrm>
              <a:off x="5509068"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1" name="tx261"/>
            <p:cNvSpPr/>
            <p:nvPr/>
          </p:nvSpPr>
          <p:spPr>
            <a:xfrm>
              <a:off x="5772324"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2" name="tx262"/>
            <p:cNvSpPr/>
            <p:nvPr/>
          </p:nvSpPr>
          <p:spPr>
            <a:xfrm>
              <a:off x="6035581"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3" name="tx263"/>
            <p:cNvSpPr/>
            <p:nvPr/>
          </p:nvSpPr>
          <p:spPr>
            <a:xfrm>
              <a:off x="6298837"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4" name="tx264"/>
            <p:cNvSpPr/>
            <p:nvPr/>
          </p:nvSpPr>
          <p:spPr>
            <a:xfrm>
              <a:off x="6562093"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5" name="tx265"/>
            <p:cNvSpPr/>
            <p:nvPr/>
          </p:nvSpPr>
          <p:spPr>
            <a:xfrm>
              <a:off x="6825349"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6" name="rc266"/>
            <p:cNvSpPr/>
            <p:nvPr/>
          </p:nvSpPr>
          <p:spPr>
            <a:xfrm>
              <a:off x="4950675" y="2209221"/>
              <a:ext cx="2027073" cy="1049815"/>
            </a:xfrm>
            <a:prstGeom prst="rect">
              <a:avLst/>
            </a:prstGeom>
            <a:solidFill>
              <a:srgbClr val="EBEBEB">
                <a:alpha val="100000"/>
              </a:srgbClr>
            </a:solidFill>
          </p:spPr>
          <p:txBody>
            <a:bodyPr/>
            <a:lstStyle/>
            <a:p/>
          </p:txBody>
        </p:sp>
        <p:sp>
          <p:nvSpPr>
            <p:cNvPr id="267" name="pl267"/>
            <p:cNvSpPr/>
            <p:nvPr/>
          </p:nvSpPr>
          <p:spPr>
            <a:xfrm>
              <a:off x="4950675" y="313412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68" name="pl268"/>
            <p:cNvSpPr/>
            <p:nvPr/>
          </p:nvSpPr>
          <p:spPr>
            <a:xfrm>
              <a:off x="4950675" y="278325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69" name="pl269"/>
            <p:cNvSpPr/>
            <p:nvPr/>
          </p:nvSpPr>
          <p:spPr>
            <a:xfrm>
              <a:off x="4950675" y="24323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0" name="pl270"/>
            <p:cNvSpPr/>
            <p:nvPr/>
          </p:nvSpPr>
          <p:spPr>
            <a:xfrm>
              <a:off x="4950675"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1" name="pl271"/>
            <p:cNvSpPr/>
            <p:nvPr/>
          </p:nvSpPr>
          <p:spPr>
            <a:xfrm>
              <a:off x="4950675" y="295868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72" name="pl272"/>
            <p:cNvSpPr/>
            <p:nvPr/>
          </p:nvSpPr>
          <p:spPr>
            <a:xfrm>
              <a:off x="4950675" y="260781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73" name="pl273"/>
            <p:cNvSpPr/>
            <p:nvPr/>
          </p:nvSpPr>
          <p:spPr>
            <a:xfrm>
              <a:off x="50428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53060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556932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583258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60958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635909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662235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688560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5042814" y="2874478"/>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282" name="pl282"/>
            <p:cNvSpPr/>
            <p:nvPr/>
          </p:nvSpPr>
          <p:spPr>
            <a:xfrm>
              <a:off x="5042814" y="2916583"/>
              <a:ext cx="1842793" cy="182454"/>
            </a:xfrm>
            <a:custGeom>
              <a:avLst/>
              <a:pathLst>
                <a:path w="1842793" h="182454">
                  <a:moveTo>
                    <a:pt x="0" y="182454"/>
                  </a:moveTo>
                  <a:lnTo>
                    <a:pt x="263256" y="154384"/>
                  </a:lnTo>
                  <a:lnTo>
                    <a:pt x="526512" y="140349"/>
                  </a:lnTo>
                  <a:lnTo>
                    <a:pt x="789768" y="112279"/>
                  </a:lnTo>
                  <a:lnTo>
                    <a:pt x="1053025" y="98244"/>
                  </a:lnTo>
                  <a:lnTo>
                    <a:pt x="1316281" y="70174"/>
                  </a:lnTo>
                  <a:lnTo>
                    <a:pt x="1579537" y="14034"/>
                  </a:lnTo>
                  <a:lnTo>
                    <a:pt x="1842793" y="0"/>
                  </a:lnTo>
                </a:path>
              </a:pathLst>
            </a:custGeom>
            <a:ln w="40651" cap="flat">
              <a:solidFill>
                <a:srgbClr val="BEBEBE">
                  <a:alpha val="69803"/>
                </a:srgbClr>
              </a:solidFill>
              <a:prstDash val="solid"/>
              <a:round/>
            </a:ln>
          </p:spPr>
          <p:txBody>
            <a:bodyPr/>
            <a:lstStyle/>
            <a:p/>
          </p:txBody>
        </p:sp>
        <p:sp>
          <p:nvSpPr>
            <p:cNvPr id="283" name="pl283"/>
            <p:cNvSpPr/>
            <p:nvPr/>
          </p:nvSpPr>
          <p:spPr>
            <a:xfrm>
              <a:off x="5042814" y="2916583"/>
              <a:ext cx="1842793" cy="182454"/>
            </a:xfrm>
            <a:custGeom>
              <a:avLst/>
              <a:pathLst>
                <a:path w="1842793" h="182454">
                  <a:moveTo>
                    <a:pt x="0" y="182454"/>
                  </a:moveTo>
                  <a:lnTo>
                    <a:pt x="263256" y="154384"/>
                  </a:lnTo>
                  <a:lnTo>
                    <a:pt x="526512" y="140349"/>
                  </a:lnTo>
                  <a:lnTo>
                    <a:pt x="789768" y="112279"/>
                  </a:lnTo>
                  <a:lnTo>
                    <a:pt x="1053025" y="98244"/>
                  </a:lnTo>
                  <a:lnTo>
                    <a:pt x="1316281" y="70174"/>
                  </a:lnTo>
                  <a:lnTo>
                    <a:pt x="1579537" y="14034"/>
                  </a:lnTo>
                  <a:lnTo>
                    <a:pt x="1842793" y="0"/>
                  </a:lnTo>
                </a:path>
              </a:pathLst>
            </a:custGeom>
            <a:ln w="35231" cap="flat">
              <a:solidFill>
                <a:srgbClr val="BEBEBE">
                  <a:alpha val="69803"/>
                </a:srgbClr>
              </a:solidFill>
              <a:prstDash val="solid"/>
              <a:round/>
            </a:ln>
          </p:spPr>
          <p:txBody>
            <a:bodyPr/>
            <a:lstStyle/>
            <a:p/>
          </p:txBody>
        </p:sp>
        <p:sp>
          <p:nvSpPr>
            <p:cNvPr id="284" name="pl284"/>
            <p:cNvSpPr/>
            <p:nvPr/>
          </p:nvSpPr>
          <p:spPr>
            <a:xfrm>
              <a:off x="5042814" y="2874478"/>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285" name="pl285"/>
            <p:cNvSpPr/>
            <p:nvPr/>
          </p:nvSpPr>
          <p:spPr>
            <a:xfrm>
              <a:off x="5042814" y="2916583"/>
              <a:ext cx="1842793" cy="182454"/>
            </a:xfrm>
            <a:custGeom>
              <a:avLst/>
              <a:pathLst>
                <a:path w="1842793" h="182454">
                  <a:moveTo>
                    <a:pt x="0" y="182454"/>
                  </a:moveTo>
                  <a:lnTo>
                    <a:pt x="263256" y="154384"/>
                  </a:lnTo>
                  <a:lnTo>
                    <a:pt x="526512" y="140349"/>
                  </a:lnTo>
                  <a:lnTo>
                    <a:pt x="789768" y="112279"/>
                  </a:lnTo>
                  <a:lnTo>
                    <a:pt x="1053025" y="98244"/>
                  </a:lnTo>
                  <a:lnTo>
                    <a:pt x="1316281" y="70174"/>
                  </a:lnTo>
                  <a:lnTo>
                    <a:pt x="1579537" y="14034"/>
                  </a:lnTo>
                  <a:lnTo>
                    <a:pt x="1842793" y="0"/>
                  </a:lnTo>
                </a:path>
              </a:pathLst>
            </a:custGeom>
            <a:ln w="40651" cap="flat">
              <a:solidFill>
                <a:srgbClr val="000000">
                  <a:alpha val="100000"/>
                </a:srgbClr>
              </a:solidFill>
              <a:prstDash val="solid"/>
              <a:round/>
            </a:ln>
          </p:spPr>
          <p:txBody>
            <a:bodyPr/>
            <a:lstStyle/>
            <a:p/>
          </p:txBody>
        </p:sp>
        <p:sp>
          <p:nvSpPr>
            <p:cNvPr id="286" name="pl286"/>
            <p:cNvSpPr/>
            <p:nvPr/>
          </p:nvSpPr>
          <p:spPr>
            <a:xfrm>
              <a:off x="5042814" y="2916583"/>
              <a:ext cx="1842793" cy="182454"/>
            </a:xfrm>
            <a:custGeom>
              <a:avLst/>
              <a:pathLst>
                <a:path w="1842793" h="182454">
                  <a:moveTo>
                    <a:pt x="0" y="182454"/>
                  </a:moveTo>
                  <a:lnTo>
                    <a:pt x="263256" y="154384"/>
                  </a:lnTo>
                  <a:lnTo>
                    <a:pt x="526512" y="140349"/>
                  </a:lnTo>
                  <a:lnTo>
                    <a:pt x="789768" y="112279"/>
                  </a:lnTo>
                  <a:lnTo>
                    <a:pt x="1053025" y="98244"/>
                  </a:lnTo>
                  <a:lnTo>
                    <a:pt x="1316281" y="70174"/>
                  </a:lnTo>
                  <a:lnTo>
                    <a:pt x="1579537" y="14034"/>
                  </a:lnTo>
                  <a:lnTo>
                    <a:pt x="1842793" y="0"/>
                  </a:lnTo>
                </a:path>
              </a:pathLst>
            </a:custGeom>
            <a:ln w="35231" cap="flat">
              <a:solidFill>
                <a:srgbClr val="1CABE2">
                  <a:alpha val="100000"/>
                </a:srgbClr>
              </a:solidFill>
              <a:prstDash val="solid"/>
              <a:round/>
            </a:ln>
          </p:spPr>
          <p:txBody>
            <a:bodyPr/>
            <a:lstStyle/>
            <a:p/>
          </p:txBody>
        </p:sp>
        <p:sp>
          <p:nvSpPr>
            <p:cNvPr id="287" name="tx287"/>
            <p:cNvSpPr/>
            <p:nvPr/>
          </p:nvSpPr>
          <p:spPr>
            <a:xfrm>
              <a:off x="4982555" y="29204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8" name="tx288"/>
            <p:cNvSpPr/>
            <p:nvPr/>
          </p:nvSpPr>
          <p:spPr>
            <a:xfrm>
              <a:off x="5245812" y="2892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89" name="tx289"/>
            <p:cNvSpPr/>
            <p:nvPr/>
          </p:nvSpPr>
          <p:spPr>
            <a:xfrm>
              <a:off x="5509068" y="2878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0" name="tx290"/>
            <p:cNvSpPr/>
            <p:nvPr/>
          </p:nvSpPr>
          <p:spPr>
            <a:xfrm>
              <a:off x="5772324" y="2850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1" name="tx291"/>
            <p:cNvSpPr/>
            <p:nvPr/>
          </p:nvSpPr>
          <p:spPr>
            <a:xfrm>
              <a:off x="6035581" y="28362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92" name="tx292"/>
            <p:cNvSpPr/>
            <p:nvPr/>
          </p:nvSpPr>
          <p:spPr>
            <a:xfrm>
              <a:off x="6298837" y="2808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3" name="tx293"/>
            <p:cNvSpPr/>
            <p:nvPr/>
          </p:nvSpPr>
          <p:spPr>
            <a:xfrm>
              <a:off x="6562093" y="27520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4" name="tx294"/>
            <p:cNvSpPr/>
            <p:nvPr/>
          </p:nvSpPr>
          <p:spPr>
            <a:xfrm>
              <a:off x="6825349" y="2738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95" name="rc295"/>
            <p:cNvSpPr/>
            <p:nvPr/>
          </p:nvSpPr>
          <p:spPr>
            <a:xfrm>
              <a:off x="4950675" y="3543478"/>
              <a:ext cx="2027073" cy="1049815"/>
            </a:xfrm>
            <a:prstGeom prst="rect">
              <a:avLst/>
            </a:prstGeom>
            <a:solidFill>
              <a:srgbClr val="EBEBEB">
                <a:alpha val="100000"/>
              </a:srgbClr>
            </a:solidFill>
          </p:spPr>
          <p:txBody>
            <a:bodyPr/>
            <a:lstStyle/>
            <a:p/>
          </p:txBody>
        </p:sp>
        <p:sp>
          <p:nvSpPr>
            <p:cNvPr id="296" name="pl296"/>
            <p:cNvSpPr/>
            <p:nvPr/>
          </p:nvSpPr>
          <p:spPr>
            <a:xfrm>
              <a:off x="4950675" y="446838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97" name="pl297"/>
            <p:cNvSpPr/>
            <p:nvPr/>
          </p:nvSpPr>
          <p:spPr>
            <a:xfrm>
              <a:off x="4950675" y="41175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98" name="pl298"/>
            <p:cNvSpPr/>
            <p:nvPr/>
          </p:nvSpPr>
          <p:spPr>
            <a:xfrm>
              <a:off x="4950675" y="376663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99" name="pl299"/>
            <p:cNvSpPr/>
            <p:nvPr/>
          </p:nvSpPr>
          <p:spPr>
            <a:xfrm>
              <a:off x="4950675"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00" name="pl300"/>
            <p:cNvSpPr/>
            <p:nvPr/>
          </p:nvSpPr>
          <p:spPr>
            <a:xfrm>
              <a:off x="4950675" y="429294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01" name="pl301"/>
            <p:cNvSpPr/>
            <p:nvPr/>
          </p:nvSpPr>
          <p:spPr>
            <a:xfrm>
              <a:off x="4950675" y="394207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02" name="pl302"/>
            <p:cNvSpPr/>
            <p:nvPr/>
          </p:nvSpPr>
          <p:spPr>
            <a:xfrm>
              <a:off x="50428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53060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556932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583258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60958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635909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662235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688560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5042814" y="4208735"/>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311" name="pl311"/>
            <p:cNvSpPr/>
            <p:nvPr/>
          </p:nvSpPr>
          <p:spPr>
            <a:xfrm>
              <a:off x="5042814" y="3998211"/>
              <a:ext cx="1842793" cy="70174"/>
            </a:xfrm>
            <a:custGeom>
              <a:avLst/>
              <a:pathLst>
                <a:path w="1842793" h="70174">
                  <a:moveTo>
                    <a:pt x="0" y="70174"/>
                  </a:moveTo>
                  <a:lnTo>
                    <a:pt x="263256" y="56139"/>
                  </a:lnTo>
                  <a:lnTo>
                    <a:pt x="526512" y="42104"/>
                  </a:lnTo>
                  <a:lnTo>
                    <a:pt x="789768" y="28069"/>
                  </a:lnTo>
                  <a:lnTo>
                    <a:pt x="1053025" y="0"/>
                  </a:lnTo>
                  <a:lnTo>
                    <a:pt x="1316281" y="28069"/>
                  </a:lnTo>
                  <a:lnTo>
                    <a:pt x="1579537" y="14034"/>
                  </a:lnTo>
                  <a:lnTo>
                    <a:pt x="1842793" y="14034"/>
                  </a:lnTo>
                </a:path>
              </a:pathLst>
            </a:custGeom>
            <a:ln w="40651" cap="flat">
              <a:solidFill>
                <a:srgbClr val="BEBEBE">
                  <a:alpha val="69803"/>
                </a:srgbClr>
              </a:solidFill>
              <a:prstDash val="solid"/>
              <a:round/>
            </a:ln>
          </p:spPr>
          <p:txBody>
            <a:bodyPr/>
            <a:lstStyle/>
            <a:p/>
          </p:txBody>
        </p:sp>
        <p:sp>
          <p:nvSpPr>
            <p:cNvPr id="312" name="pl312"/>
            <p:cNvSpPr/>
            <p:nvPr/>
          </p:nvSpPr>
          <p:spPr>
            <a:xfrm>
              <a:off x="5042814" y="3998211"/>
              <a:ext cx="1842793" cy="70174"/>
            </a:xfrm>
            <a:custGeom>
              <a:avLst/>
              <a:pathLst>
                <a:path w="1842793" h="70174">
                  <a:moveTo>
                    <a:pt x="0" y="70174"/>
                  </a:moveTo>
                  <a:lnTo>
                    <a:pt x="263256" y="56139"/>
                  </a:lnTo>
                  <a:lnTo>
                    <a:pt x="526512" y="42104"/>
                  </a:lnTo>
                  <a:lnTo>
                    <a:pt x="789768" y="28069"/>
                  </a:lnTo>
                  <a:lnTo>
                    <a:pt x="1053025" y="0"/>
                  </a:lnTo>
                  <a:lnTo>
                    <a:pt x="1316281" y="28069"/>
                  </a:lnTo>
                  <a:lnTo>
                    <a:pt x="1579537" y="14034"/>
                  </a:lnTo>
                  <a:lnTo>
                    <a:pt x="1842793" y="14034"/>
                  </a:lnTo>
                </a:path>
              </a:pathLst>
            </a:custGeom>
            <a:ln w="35231" cap="flat">
              <a:solidFill>
                <a:srgbClr val="BEBEBE">
                  <a:alpha val="69803"/>
                </a:srgbClr>
              </a:solidFill>
              <a:prstDash val="solid"/>
              <a:round/>
            </a:ln>
          </p:spPr>
          <p:txBody>
            <a:bodyPr/>
            <a:lstStyle/>
            <a:p/>
          </p:txBody>
        </p:sp>
        <p:sp>
          <p:nvSpPr>
            <p:cNvPr id="313" name="pl313"/>
            <p:cNvSpPr/>
            <p:nvPr/>
          </p:nvSpPr>
          <p:spPr>
            <a:xfrm>
              <a:off x="5042814" y="4208735"/>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314" name="pl314"/>
            <p:cNvSpPr/>
            <p:nvPr/>
          </p:nvSpPr>
          <p:spPr>
            <a:xfrm>
              <a:off x="5042814" y="3998211"/>
              <a:ext cx="1842793" cy="70174"/>
            </a:xfrm>
            <a:custGeom>
              <a:avLst/>
              <a:pathLst>
                <a:path w="1842793" h="70174">
                  <a:moveTo>
                    <a:pt x="0" y="70174"/>
                  </a:moveTo>
                  <a:lnTo>
                    <a:pt x="263256" y="56139"/>
                  </a:lnTo>
                  <a:lnTo>
                    <a:pt x="526512" y="42104"/>
                  </a:lnTo>
                  <a:lnTo>
                    <a:pt x="789768" y="28069"/>
                  </a:lnTo>
                  <a:lnTo>
                    <a:pt x="1053025" y="0"/>
                  </a:lnTo>
                  <a:lnTo>
                    <a:pt x="1316281" y="28069"/>
                  </a:lnTo>
                  <a:lnTo>
                    <a:pt x="1579537" y="14034"/>
                  </a:lnTo>
                  <a:lnTo>
                    <a:pt x="1842793" y="14034"/>
                  </a:lnTo>
                </a:path>
              </a:pathLst>
            </a:custGeom>
            <a:ln w="40651" cap="flat">
              <a:solidFill>
                <a:srgbClr val="000000">
                  <a:alpha val="100000"/>
                </a:srgbClr>
              </a:solidFill>
              <a:prstDash val="solid"/>
              <a:round/>
            </a:ln>
          </p:spPr>
          <p:txBody>
            <a:bodyPr/>
            <a:lstStyle/>
            <a:p/>
          </p:txBody>
        </p:sp>
        <p:sp>
          <p:nvSpPr>
            <p:cNvPr id="315" name="pl315"/>
            <p:cNvSpPr/>
            <p:nvPr/>
          </p:nvSpPr>
          <p:spPr>
            <a:xfrm>
              <a:off x="5042814" y="3998211"/>
              <a:ext cx="1842793" cy="70174"/>
            </a:xfrm>
            <a:custGeom>
              <a:avLst/>
              <a:pathLst>
                <a:path w="1842793" h="70174">
                  <a:moveTo>
                    <a:pt x="0" y="70174"/>
                  </a:moveTo>
                  <a:lnTo>
                    <a:pt x="263256" y="56139"/>
                  </a:lnTo>
                  <a:lnTo>
                    <a:pt x="526512" y="42104"/>
                  </a:lnTo>
                  <a:lnTo>
                    <a:pt x="789768" y="28069"/>
                  </a:lnTo>
                  <a:lnTo>
                    <a:pt x="1053025" y="0"/>
                  </a:lnTo>
                  <a:lnTo>
                    <a:pt x="1316281" y="28069"/>
                  </a:lnTo>
                  <a:lnTo>
                    <a:pt x="1579537" y="14034"/>
                  </a:lnTo>
                  <a:lnTo>
                    <a:pt x="1842793" y="14034"/>
                  </a:lnTo>
                </a:path>
              </a:pathLst>
            </a:custGeom>
            <a:ln w="35231" cap="flat">
              <a:solidFill>
                <a:srgbClr val="1CABE2">
                  <a:alpha val="100000"/>
                </a:srgbClr>
              </a:solidFill>
              <a:prstDash val="solid"/>
              <a:round/>
            </a:ln>
          </p:spPr>
          <p:txBody>
            <a:bodyPr/>
            <a:lstStyle/>
            <a:p/>
          </p:txBody>
        </p:sp>
        <p:sp>
          <p:nvSpPr>
            <p:cNvPr id="316" name="tx316"/>
            <p:cNvSpPr/>
            <p:nvPr/>
          </p:nvSpPr>
          <p:spPr>
            <a:xfrm>
              <a:off x="4982555" y="3889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7" name="tx317"/>
            <p:cNvSpPr/>
            <p:nvPr/>
          </p:nvSpPr>
          <p:spPr>
            <a:xfrm>
              <a:off x="5245812" y="3875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8" name="tx318"/>
            <p:cNvSpPr/>
            <p:nvPr/>
          </p:nvSpPr>
          <p:spPr>
            <a:xfrm>
              <a:off x="5509068" y="38617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9" name="tx319"/>
            <p:cNvSpPr/>
            <p:nvPr/>
          </p:nvSpPr>
          <p:spPr>
            <a:xfrm>
              <a:off x="5772324" y="38477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0" name="tx320"/>
            <p:cNvSpPr/>
            <p:nvPr/>
          </p:nvSpPr>
          <p:spPr>
            <a:xfrm>
              <a:off x="6035581" y="3819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1" name="tx321"/>
            <p:cNvSpPr/>
            <p:nvPr/>
          </p:nvSpPr>
          <p:spPr>
            <a:xfrm>
              <a:off x="6298837" y="38477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2" name="tx322"/>
            <p:cNvSpPr/>
            <p:nvPr/>
          </p:nvSpPr>
          <p:spPr>
            <a:xfrm>
              <a:off x="6562093" y="3833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3" name="tx323"/>
            <p:cNvSpPr/>
            <p:nvPr/>
          </p:nvSpPr>
          <p:spPr>
            <a:xfrm>
              <a:off x="6825349" y="3833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4" name="rc324"/>
            <p:cNvSpPr/>
            <p:nvPr/>
          </p:nvSpPr>
          <p:spPr>
            <a:xfrm>
              <a:off x="4950675" y="4877735"/>
              <a:ext cx="2027073" cy="1049815"/>
            </a:xfrm>
            <a:prstGeom prst="rect">
              <a:avLst/>
            </a:prstGeom>
            <a:solidFill>
              <a:srgbClr val="EBEBEB">
                <a:alpha val="100000"/>
              </a:srgbClr>
            </a:solidFill>
          </p:spPr>
          <p:txBody>
            <a:bodyPr/>
            <a:lstStyle/>
            <a:p/>
          </p:txBody>
        </p:sp>
        <p:sp>
          <p:nvSpPr>
            <p:cNvPr id="325" name="pl325"/>
            <p:cNvSpPr/>
            <p:nvPr/>
          </p:nvSpPr>
          <p:spPr>
            <a:xfrm>
              <a:off x="4950675" y="580263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26" name="pl326"/>
            <p:cNvSpPr/>
            <p:nvPr/>
          </p:nvSpPr>
          <p:spPr>
            <a:xfrm>
              <a:off x="4950675" y="545176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27" name="pl327"/>
            <p:cNvSpPr/>
            <p:nvPr/>
          </p:nvSpPr>
          <p:spPr>
            <a:xfrm>
              <a:off x="4950675" y="510089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28" name="pl328"/>
            <p:cNvSpPr/>
            <p:nvPr/>
          </p:nvSpPr>
          <p:spPr>
            <a:xfrm>
              <a:off x="4950675" y="49254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29" name="pl329"/>
            <p:cNvSpPr/>
            <p:nvPr/>
          </p:nvSpPr>
          <p:spPr>
            <a:xfrm>
              <a:off x="4950675" y="562720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30" name="pl330"/>
            <p:cNvSpPr/>
            <p:nvPr/>
          </p:nvSpPr>
          <p:spPr>
            <a:xfrm>
              <a:off x="4950675" y="527632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31" name="pl331"/>
            <p:cNvSpPr/>
            <p:nvPr/>
          </p:nvSpPr>
          <p:spPr>
            <a:xfrm>
              <a:off x="50428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530607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556932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5832583"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609583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635909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662235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6885608"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5042814" y="5542992"/>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340" name="pl340"/>
            <p:cNvSpPr/>
            <p:nvPr/>
          </p:nvSpPr>
          <p:spPr>
            <a:xfrm>
              <a:off x="5042814" y="5346502"/>
              <a:ext cx="1842793" cy="70174"/>
            </a:xfrm>
            <a:custGeom>
              <a:avLst/>
              <a:pathLst>
                <a:path w="1842793" h="70174">
                  <a:moveTo>
                    <a:pt x="0" y="70174"/>
                  </a:moveTo>
                  <a:lnTo>
                    <a:pt x="263256" y="28069"/>
                  </a:lnTo>
                  <a:lnTo>
                    <a:pt x="526512" y="42104"/>
                  </a:lnTo>
                  <a:lnTo>
                    <a:pt x="789768" y="14034"/>
                  </a:lnTo>
                  <a:lnTo>
                    <a:pt x="1053025" y="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341" name="pl341"/>
            <p:cNvSpPr/>
            <p:nvPr/>
          </p:nvSpPr>
          <p:spPr>
            <a:xfrm>
              <a:off x="5042814" y="5346502"/>
              <a:ext cx="1842793" cy="70174"/>
            </a:xfrm>
            <a:custGeom>
              <a:avLst/>
              <a:pathLst>
                <a:path w="1842793" h="70174">
                  <a:moveTo>
                    <a:pt x="0" y="70174"/>
                  </a:moveTo>
                  <a:lnTo>
                    <a:pt x="263256" y="28069"/>
                  </a:lnTo>
                  <a:lnTo>
                    <a:pt x="526512" y="42104"/>
                  </a:lnTo>
                  <a:lnTo>
                    <a:pt x="789768" y="14034"/>
                  </a:lnTo>
                  <a:lnTo>
                    <a:pt x="1053025" y="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342" name="pl342"/>
            <p:cNvSpPr/>
            <p:nvPr/>
          </p:nvSpPr>
          <p:spPr>
            <a:xfrm>
              <a:off x="5042814" y="5542992"/>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343" name="pl343"/>
            <p:cNvSpPr/>
            <p:nvPr/>
          </p:nvSpPr>
          <p:spPr>
            <a:xfrm>
              <a:off x="5042814" y="5346502"/>
              <a:ext cx="1842793" cy="70174"/>
            </a:xfrm>
            <a:custGeom>
              <a:avLst/>
              <a:pathLst>
                <a:path w="1842793" h="70174">
                  <a:moveTo>
                    <a:pt x="0" y="70174"/>
                  </a:moveTo>
                  <a:lnTo>
                    <a:pt x="263256" y="28069"/>
                  </a:lnTo>
                  <a:lnTo>
                    <a:pt x="526512" y="42104"/>
                  </a:lnTo>
                  <a:lnTo>
                    <a:pt x="789768" y="14034"/>
                  </a:lnTo>
                  <a:lnTo>
                    <a:pt x="1053025" y="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344" name="pl344"/>
            <p:cNvSpPr/>
            <p:nvPr/>
          </p:nvSpPr>
          <p:spPr>
            <a:xfrm>
              <a:off x="5042814" y="5346502"/>
              <a:ext cx="1842793" cy="70174"/>
            </a:xfrm>
            <a:custGeom>
              <a:avLst/>
              <a:pathLst>
                <a:path w="1842793" h="70174">
                  <a:moveTo>
                    <a:pt x="0" y="70174"/>
                  </a:moveTo>
                  <a:lnTo>
                    <a:pt x="263256" y="28069"/>
                  </a:lnTo>
                  <a:lnTo>
                    <a:pt x="526512" y="42104"/>
                  </a:lnTo>
                  <a:lnTo>
                    <a:pt x="789768" y="14034"/>
                  </a:lnTo>
                  <a:lnTo>
                    <a:pt x="1053025" y="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345" name="tx345"/>
            <p:cNvSpPr/>
            <p:nvPr/>
          </p:nvSpPr>
          <p:spPr>
            <a:xfrm>
              <a:off x="4982555" y="5238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6" name="tx346"/>
            <p:cNvSpPr/>
            <p:nvPr/>
          </p:nvSpPr>
          <p:spPr>
            <a:xfrm>
              <a:off x="5245812" y="519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7" name="tx347"/>
            <p:cNvSpPr/>
            <p:nvPr/>
          </p:nvSpPr>
          <p:spPr>
            <a:xfrm>
              <a:off x="5509068" y="5210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8" name="tx348"/>
            <p:cNvSpPr/>
            <p:nvPr/>
          </p:nvSpPr>
          <p:spPr>
            <a:xfrm>
              <a:off x="5772324" y="5181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9" name="tx349"/>
            <p:cNvSpPr/>
            <p:nvPr/>
          </p:nvSpPr>
          <p:spPr>
            <a:xfrm>
              <a:off x="6035581" y="5167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0" name="tx350"/>
            <p:cNvSpPr/>
            <p:nvPr/>
          </p:nvSpPr>
          <p:spPr>
            <a:xfrm>
              <a:off x="6298837" y="5167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1" name="tx351"/>
            <p:cNvSpPr/>
            <p:nvPr/>
          </p:nvSpPr>
          <p:spPr>
            <a:xfrm>
              <a:off x="6562093" y="5167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2" name="tx352"/>
            <p:cNvSpPr/>
            <p:nvPr/>
          </p:nvSpPr>
          <p:spPr>
            <a:xfrm>
              <a:off x="6825349" y="5167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3" name="rc353"/>
            <p:cNvSpPr/>
            <p:nvPr/>
          </p:nvSpPr>
          <p:spPr>
            <a:xfrm>
              <a:off x="7047337" y="874964"/>
              <a:ext cx="2027073" cy="1049815"/>
            </a:xfrm>
            <a:prstGeom prst="rect">
              <a:avLst/>
            </a:prstGeom>
            <a:solidFill>
              <a:srgbClr val="EBEBEB">
                <a:alpha val="100000"/>
              </a:srgbClr>
            </a:solidFill>
          </p:spPr>
          <p:txBody>
            <a:bodyPr/>
            <a:lstStyle/>
            <a:p/>
          </p:txBody>
        </p:sp>
        <p:sp>
          <p:nvSpPr>
            <p:cNvPr id="354" name="pl354"/>
            <p:cNvSpPr/>
            <p:nvPr/>
          </p:nvSpPr>
          <p:spPr>
            <a:xfrm>
              <a:off x="7047337" y="179986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55" name="pl355"/>
            <p:cNvSpPr/>
            <p:nvPr/>
          </p:nvSpPr>
          <p:spPr>
            <a:xfrm>
              <a:off x="7047337" y="144899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56" name="pl356"/>
            <p:cNvSpPr/>
            <p:nvPr/>
          </p:nvSpPr>
          <p:spPr>
            <a:xfrm>
              <a:off x="7047337" y="109812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57" name="pl357"/>
            <p:cNvSpPr/>
            <p:nvPr/>
          </p:nvSpPr>
          <p:spPr>
            <a:xfrm>
              <a:off x="7047337"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58" name="pl358"/>
            <p:cNvSpPr/>
            <p:nvPr/>
          </p:nvSpPr>
          <p:spPr>
            <a:xfrm>
              <a:off x="7047337" y="162443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59" name="pl359"/>
            <p:cNvSpPr/>
            <p:nvPr/>
          </p:nvSpPr>
          <p:spPr>
            <a:xfrm>
              <a:off x="7047337" y="127355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60" name="pl360"/>
            <p:cNvSpPr/>
            <p:nvPr/>
          </p:nvSpPr>
          <p:spPr>
            <a:xfrm>
              <a:off x="713947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740273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76659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79292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819250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845575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8719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89822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7139477" y="1540221"/>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369" name="pl369"/>
            <p:cNvSpPr/>
            <p:nvPr/>
          </p:nvSpPr>
          <p:spPr>
            <a:xfrm>
              <a:off x="7139477" y="1329697"/>
              <a:ext cx="1842793" cy="210524"/>
            </a:xfrm>
            <a:custGeom>
              <a:avLst/>
              <a:pathLst>
                <a:path w="1842793" h="210524">
                  <a:moveTo>
                    <a:pt x="0" y="0"/>
                  </a:moveTo>
                  <a:lnTo>
                    <a:pt x="263256" y="28069"/>
                  </a:lnTo>
                  <a:lnTo>
                    <a:pt x="526512" y="126314"/>
                  </a:lnTo>
                  <a:lnTo>
                    <a:pt x="789768" y="154384"/>
                  </a:lnTo>
                  <a:lnTo>
                    <a:pt x="1053025" y="182454"/>
                  </a:lnTo>
                  <a:lnTo>
                    <a:pt x="1316281" y="196489"/>
                  </a:lnTo>
                  <a:lnTo>
                    <a:pt x="1579537" y="210524"/>
                  </a:lnTo>
                  <a:lnTo>
                    <a:pt x="1842793" y="168419"/>
                  </a:lnTo>
                </a:path>
              </a:pathLst>
            </a:custGeom>
            <a:ln w="40651" cap="flat">
              <a:solidFill>
                <a:srgbClr val="BEBEBE">
                  <a:alpha val="69803"/>
                </a:srgbClr>
              </a:solidFill>
              <a:prstDash val="solid"/>
              <a:round/>
            </a:ln>
          </p:spPr>
          <p:txBody>
            <a:bodyPr/>
            <a:lstStyle/>
            <a:p/>
          </p:txBody>
        </p:sp>
        <p:sp>
          <p:nvSpPr>
            <p:cNvPr id="370" name="pl370"/>
            <p:cNvSpPr/>
            <p:nvPr/>
          </p:nvSpPr>
          <p:spPr>
            <a:xfrm>
              <a:off x="7139477" y="1329697"/>
              <a:ext cx="1842793" cy="210524"/>
            </a:xfrm>
            <a:custGeom>
              <a:avLst/>
              <a:pathLst>
                <a:path w="1842793" h="210524">
                  <a:moveTo>
                    <a:pt x="0" y="0"/>
                  </a:moveTo>
                  <a:lnTo>
                    <a:pt x="263256" y="28069"/>
                  </a:lnTo>
                  <a:lnTo>
                    <a:pt x="526512" y="126314"/>
                  </a:lnTo>
                  <a:lnTo>
                    <a:pt x="789768" y="154384"/>
                  </a:lnTo>
                  <a:lnTo>
                    <a:pt x="1053025" y="182454"/>
                  </a:lnTo>
                  <a:lnTo>
                    <a:pt x="1316281" y="196489"/>
                  </a:lnTo>
                  <a:lnTo>
                    <a:pt x="1579537" y="210524"/>
                  </a:lnTo>
                  <a:lnTo>
                    <a:pt x="1842793" y="168419"/>
                  </a:lnTo>
                </a:path>
              </a:pathLst>
            </a:custGeom>
            <a:ln w="35231" cap="flat">
              <a:solidFill>
                <a:srgbClr val="BEBEBE">
                  <a:alpha val="69803"/>
                </a:srgbClr>
              </a:solidFill>
              <a:prstDash val="solid"/>
              <a:round/>
            </a:ln>
          </p:spPr>
          <p:txBody>
            <a:bodyPr/>
            <a:lstStyle/>
            <a:p/>
          </p:txBody>
        </p:sp>
        <p:sp>
          <p:nvSpPr>
            <p:cNvPr id="371" name="pl371"/>
            <p:cNvSpPr/>
            <p:nvPr/>
          </p:nvSpPr>
          <p:spPr>
            <a:xfrm>
              <a:off x="7139477" y="1540221"/>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372" name="pl372"/>
            <p:cNvSpPr/>
            <p:nvPr/>
          </p:nvSpPr>
          <p:spPr>
            <a:xfrm>
              <a:off x="7139477" y="1329697"/>
              <a:ext cx="1842793" cy="210524"/>
            </a:xfrm>
            <a:custGeom>
              <a:avLst/>
              <a:pathLst>
                <a:path w="1842793" h="210524">
                  <a:moveTo>
                    <a:pt x="0" y="0"/>
                  </a:moveTo>
                  <a:lnTo>
                    <a:pt x="263256" y="28069"/>
                  </a:lnTo>
                  <a:lnTo>
                    <a:pt x="526512" y="126314"/>
                  </a:lnTo>
                  <a:lnTo>
                    <a:pt x="789768" y="154384"/>
                  </a:lnTo>
                  <a:lnTo>
                    <a:pt x="1053025" y="182454"/>
                  </a:lnTo>
                  <a:lnTo>
                    <a:pt x="1316281" y="196489"/>
                  </a:lnTo>
                  <a:lnTo>
                    <a:pt x="1579537" y="210524"/>
                  </a:lnTo>
                  <a:lnTo>
                    <a:pt x="1842793" y="168419"/>
                  </a:lnTo>
                </a:path>
              </a:pathLst>
            </a:custGeom>
            <a:ln w="40651" cap="flat">
              <a:solidFill>
                <a:srgbClr val="000000">
                  <a:alpha val="100000"/>
                </a:srgbClr>
              </a:solidFill>
              <a:prstDash val="solid"/>
              <a:round/>
            </a:ln>
          </p:spPr>
          <p:txBody>
            <a:bodyPr/>
            <a:lstStyle/>
            <a:p/>
          </p:txBody>
        </p:sp>
        <p:sp>
          <p:nvSpPr>
            <p:cNvPr id="373" name="pl373"/>
            <p:cNvSpPr/>
            <p:nvPr/>
          </p:nvSpPr>
          <p:spPr>
            <a:xfrm>
              <a:off x="7139477" y="1329697"/>
              <a:ext cx="1842793" cy="210524"/>
            </a:xfrm>
            <a:custGeom>
              <a:avLst/>
              <a:pathLst>
                <a:path w="1842793" h="210524">
                  <a:moveTo>
                    <a:pt x="0" y="0"/>
                  </a:moveTo>
                  <a:lnTo>
                    <a:pt x="263256" y="28069"/>
                  </a:lnTo>
                  <a:lnTo>
                    <a:pt x="526512" y="126314"/>
                  </a:lnTo>
                  <a:lnTo>
                    <a:pt x="789768" y="154384"/>
                  </a:lnTo>
                  <a:lnTo>
                    <a:pt x="1053025" y="182454"/>
                  </a:lnTo>
                  <a:lnTo>
                    <a:pt x="1316281" y="196489"/>
                  </a:lnTo>
                  <a:lnTo>
                    <a:pt x="1579537" y="210524"/>
                  </a:lnTo>
                  <a:lnTo>
                    <a:pt x="1842793" y="168419"/>
                  </a:lnTo>
                </a:path>
              </a:pathLst>
            </a:custGeom>
            <a:ln w="35231" cap="flat">
              <a:solidFill>
                <a:srgbClr val="1CABE2">
                  <a:alpha val="100000"/>
                </a:srgbClr>
              </a:solidFill>
              <a:prstDash val="solid"/>
              <a:round/>
            </a:ln>
          </p:spPr>
          <p:txBody>
            <a:bodyPr/>
            <a:lstStyle/>
            <a:p/>
          </p:txBody>
        </p:sp>
        <p:sp>
          <p:nvSpPr>
            <p:cNvPr id="374" name="tx374"/>
            <p:cNvSpPr/>
            <p:nvPr/>
          </p:nvSpPr>
          <p:spPr>
            <a:xfrm>
              <a:off x="7079218" y="1151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5" name="tx375"/>
            <p:cNvSpPr/>
            <p:nvPr/>
          </p:nvSpPr>
          <p:spPr>
            <a:xfrm>
              <a:off x="7342474" y="1179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6" name="tx376"/>
            <p:cNvSpPr/>
            <p:nvPr/>
          </p:nvSpPr>
          <p:spPr>
            <a:xfrm>
              <a:off x="7605730" y="12774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7" name="tx377"/>
            <p:cNvSpPr/>
            <p:nvPr/>
          </p:nvSpPr>
          <p:spPr>
            <a:xfrm>
              <a:off x="7868987" y="1305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8" name="tx378"/>
            <p:cNvSpPr/>
            <p:nvPr/>
          </p:nvSpPr>
          <p:spPr>
            <a:xfrm>
              <a:off x="8132243" y="1333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9" name="tx379"/>
            <p:cNvSpPr/>
            <p:nvPr/>
          </p:nvSpPr>
          <p:spPr>
            <a:xfrm>
              <a:off x="8395499" y="1347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0" name="tx380"/>
            <p:cNvSpPr/>
            <p:nvPr/>
          </p:nvSpPr>
          <p:spPr>
            <a:xfrm>
              <a:off x="8658756" y="1361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1" name="tx381"/>
            <p:cNvSpPr/>
            <p:nvPr/>
          </p:nvSpPr>
          <p:spPr>
            <a:xfrm>
              <a:off x="8922012" y="131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2" name="rc382"/>
            <p:cNvSpPr/>
            <p:nvPr/>
          </p:nvSpPr>
          <p:spPr>
            <a:xfrm>
              <a:off x="7047337" y="2209221"/>
              <a:ext cx="2027073" cy="1049815"/>
            </a:xfrm>
            <a:prstGeom prst="rect">
              <a:avLst/>
            </a:prstGeom>
            <a:solidFill>
              <a:srgbClr val="EBEBEB">
                <a:alpha val="100000"/>
              </a:srgbClr>
            </a:solidFill>
          </p:spPr>
          <p:txBody>
            <a:bodyPr/>
            <a:lstStyle/>
            <a:p/>
          </p:txBody>
        </p:sp>
        <p:sp>
          <p:nvSpPr>
            <p:cNvPr id="383" name="pl383"/>
            <p:cNvSpPr/>
            <p:nvPr/>
          </p:nvSpPr>
          <p:spPr>
            <a:xfrm>
              <a:off x="7047337" y="313412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4" name="pl384"/>
            <p:cNvSpPr/>
            <p:nvPr/>
          </p:nvSpPr>
          <p:spPr>
            <a:xfrm>
              <a:off x="7047337" y="278325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5" name="pl385"/>
            <p:cNvSpPr/>
            <p:nvPr/>
          </p:nvSpPr>
          <p:spPr>
            <a:xfrm>
              <a:off x="7047337" y="24323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6" name="pl386"/>
            <p:cNvSpPr/>
            <p:nvPr/>
          </p:nvSpPr>
          <p:spPr>
            <a:xfrm>
              <a:off x="7047337"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7" name="pl387"/>
            <p:cNvSpPr/>
            <p:nvPr/>
          </p:nvSpPr>
          <p:spPr>
            <a:xfrm>
              <a:off x="7047337" y="295868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88" name="pl388"/>
            <p:cNvSpPr/>
            <p:nvPr/>
          </p:nvSpPr>
          <p:spPr>
            <a:xfrm>
              <a:off x="7047337" y="260781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89" name="pl389"/>
            <p:cNvSpPr/>
            <p:nvPr/>
          </p:nvSpPr>
          <p:spPr>
            <a:xfrm>
              <a:off x="713947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740273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6659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9292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819250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845575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8719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89822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7" name="pl397"/>
            <p:cNvSpPr/>
            <p:nvPr/>
          </p:nvSpPr>
          <p:spPr>
            <a:xfrm>
              <a:off x="7139477" y="2874478"/>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398" name="pl398"/>
            <p:cNvSpPr/>
            <p:nvPr/>
          </p:nvSpPr>
          <p:spPr>
            <a:xfrm>
              <a:off x="7139477" y="2677989"/>
              <a:ext cx="1842793" cy="84209"/>
            </a:xfrm>
            <a:custGeom>
              <a:avLst/>
              <a:pathLst>
                <a:path w="1842793" h="84209">
                  <a:moveTo>
                    <a:pt x="0" y="0"/>
                  </a:moveTo>
                  <a:lnTo>
                    <a:pt x="263256" y="56139"/>
                  </a:lnTo>
                  <a:lnTo>
                    <a:pt x="526512" y="14034"/>
                  </a:lnTo>
                  <a:lnTo>
                    <a:pt x="789768" y="56139"/>
                  </a:lnTo>
                  <a:lnTo>
                    <a:pt x="1053025" y="28069"/>
                  </a:lnTo>
                  <a:lnTo>
                    <a:pt x="1316281" y="0"/>
                  </a:lnTo>
                  <a:lnTo>
                    <a:pt x="1579537" y="84209"/>
                  </a:lnTo>
                  <a:lnTo>
                    <a:pt x="1842793" y="70174"/>
                  </a:lnTo>
                </a:path>
              </a:pathLst>
            </a:custGeom>
            <a:ln w="40651" cap="flat">
              <a:solidFill>
                <a:srgbClr val="BEBEBE">
                  <a:alpha val="69803"/>
                </a:srgbClr>
              </a:solidFill>
              <a:prstDash val="solid"/>
              <a:round/>
            </a:ln>
          </p:spPr>
          <p:txBody>
            <a:bodyPr/>
            <a:lstStyle/>
            <a:p/>
          </p:txBody>
        </p:sp>
        <p:sp>
          <p:nvSpPr>
            <p:cNvPr id="399" name="pl399"/>
            <p:cNvSpPr/>
            <p:nvPr/>
          </p:nvSpPr>
          <p:spPr>
            <a:xfrm>
              <a:off x="7139477" y="2677989"/>
              <a:ext cx="1842793" cy="84209"/>
            </a:xfrm>
            <a:custGeom>
              <a:avLst/>
              <a:pathLst>
                <a:path w="1842793" h="84209">
                  <a:moveTo>
                    <a:pt x="0" y="0"/>
                  </a:moveTo>
                  <a:lnTo>
                    <a:pt x="263256" y="56139"/>
                  </a:lnTo>
                  <a:lnTo>
                    <a:pt x="526512" y="14034"/>
                  </a:lnTo>
                  <a:lnTo>
                    <a:pt x="789768" y="56139"/>
                  </a:lnTo>
                  <a:lnTo>
                    <a:pt x="1053025" y="28069"/>
                  </a:lnTo>
                  <a:lnTo>
                    <a:pt x="1316281" y="0"/>
                  </a:lnTo>
                  <a:lnTo>
                    <a:pt x="1579537" y="84209"/>
                  </a:lnTo>
                  <a:lnTo>
                    <a:pt x="1842793" y="70174"/>
                  </a:lnTo>
                </a:path>
              </a:pathLst>
            </a:custGeom>
            <a:ln w="35231" cap="flat">
              <a:solidFill>
                <a:srgbClr val="BEBEBE">
                  <a:alpha val="69803"/>
                </a:srgbClr>
              </a:solidFill>
              <a:prstDash val="solid"/>
              <a:round/>
            </a:ln>
          </p:spPr>
          <p:txBody>
            <a:bodyPr/>
            <a:lstStyle/>
            <a:p/>
          </p:txBody>
        </p:sp>
        <p:sp>
          <p:nvSpPr>
            <p:cNvPr id="400" name="pl400"/>
            <p:cNvSpPr/>
            <p:nvPr/>
          </p:nvSpPr>
          <p:spPr>
            <a:xfrm>
              <a:off x="7139477" y="2874478"/>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401" name="pl401"/>
            <p:cNvSpPr/>
            <p:nvPr/>
          </p:nvSpPr>
          <p:spPr>
            <a:xfrm>
              <a:off x="7139477" y="2677989"/>
              <a:ext cx="1842793" cy="84209"/>
            </a:xfrm>
            <a:custGeom>
              <a:avLst/>
              <a:pathLst>
                <a:path w="1842793" h="84209">
                  <a:moveTo>
                    <a:pt x="0" y="0"/>
                  </a:moveTo>
                  <a:lnTo>
                    <a:pt x="263256" y="56139"/>
                  </a:lnTo>
                  <a:lnTo>
                    <a:pt x="526512" y="14034"/>
                  </a:lnTo>
                  <a:lnTo>
                    <a:pt x="789768" y="56139"/>
                  </a:lnTo>
                  <a:lnTo>
                    <a:pt x="1053025" y="28069"/>
                  </a:lnTo>
                  <a:lnTo>
                    <a:pt x="1316281" y="0"/>
                  </a:lnTo>
                  <a:lnTo>
                    <a:pt x="1579537" y="84209"/>
                  </a:lnTo>
                  <a:lnTo>
                    <a:pt x="1842793" y="70174"/>
                  </a:lnTo>
                </a:path>
              </a:pathLst>
            </a:custGeom>
            <a:ln w="40651" cap="flat">
              <a:solidFill>
                <a:srgbClr val="000000">
                  <a:alpha val="100000"/>
                </a:srgbClr>
              </a:solidFill>
              <a:prstDash val="solid"/>
              <a:round/>
            </a:ln>
          </p:spPr>
          <p:txBody>
            <a:bodyPr/>
            <a:lstStyle/>
            <a:p/>
          </p:txBody>
        </p:sp>
        <p:sp>
          <p:nvSpPr>
            <p:cNvPr id="402" name="pl402"/>
            <p:cNvSpPr/>
            <p:nvPr/>
          </p:nvSpPr>
          <p:spPr>
            <a:xfrm>
              <a:off x="7139477" y="2677989"/>
              <a:ext cx="1842793" cy="84209"/>
            </a:xfrm>
            <a:custGeom>
              <a:avLst/>
              <a:pathLst>
                <a:path w="1842793" h="84209">
                  <a:moveTo>
                    <a:pt x="0" y="0"/>
                  </a:moveTo>
                  <a:lnTo>
                    <a:pt x="263256" y="56139"/>
                  </a:lnTo>
                  <a:lnTo>
                    <a:pt x="526512" y="14034"/>
                  </a:lnTo>
                  <a:lnTo>
                    <a:pt x="789768" y="56139"/>
                  </a:lnTo>
                  <a:lnTo>
                    <a:pt x="1053025" y="28069"/>
                  </a:lnTo>
                  <a:lnTo>
                    <a:pt x="1316281" y="0"/>
                  </a:lnTo>
                  <a:lnTo>
                    <a:pt x="1579537" y="84209"/>
                  </a:lnTo>
                  <a:lnTo>
                    <a:pt x="1842793" y="70174"/>
                  </a:lnTo>
                </a:path>
              </a:pathLst>
            </a:custGeom>
            <a:ln w="35231" cap="flat">
              <a:solidFill>
                <a:srgbClr val="1CABE2">
                  <a:alpha val="100000"/>
                </a:srgbClr>
              </a:solidFill>
              <a:prstDash val="solid"/>
              <a:round/>
            </a:ln>
          </p:spPr>
          <p:txBody>
            <a:bodyPr/>
            <a:lstStyle/>
            <a:p/>
          </p:txBody>
        </p:sp>
        <p:sp>
          <p:nvSpPr>
            <p:cNvPr id="403" name="tx403"/>
            <p:cNvSpPr/>
            <p:nvPr/>
          </p:nvSpPr>
          <p:spPr>
            <a:xfrm>
              <a:off x="7079218" y="24994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4" name="tx404"/>
            <p:cNvSpPr/>
            <p:nvPr/>
          </p:nvSpPr>
          <p:spPr>
            <a:xfrm>
              <a:off x="7342474" y="2555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05" name="tx405"/>
            <p:cNvSpPr/>
            <p:nvPr/>
          </p:nvSpPr>
          <p:spPr>
            <a:xfrm>
              <a:off x="7605730" y="25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6" name="tx406"/>
            <p:cNvSpPr/>
            <p:nvPr/>
          </p:nvSpPr>
          <p:spPr>
            <a:xfrm>
              <a:off x="7868987" y="2555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07" name="tx407"/>
            <p:cNvSpPr/>
            <p:nvPr/>
          </p:nvSpPr>
          <p:spPr>
            <a:xfrm>
              <a:off x="8132243" y="2527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8" name="tx408"/>
            <p:cNvSpPr/>
            <p:nvPr/>
          </p:nvSpPr>
          <p:spPr>
            <a:xfrm>
              <a:off x="8395499" y="24994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9" name="tx409"/>
            <p:cNvSpPr/>
            <p:nvPr/>
          </p:nvSpPr>
          <p:spPr>
            <a:xfrm>
              <a:off x="8658756" y="2583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10" name="tx410"/>
            <p:cNvSpPr/>
            <p:nvPr/>
          </p:nvSpPr>
          <p:spPr>
            <a:xfrm>
              <a:off x="8922012" y="2569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1" name="rc411"/>
            <p:cNvSpPr/>
            <p:nvPr/>
          </p:nvSpPr>
          <p:spPr>
            <a:xfrm>
              <a:off x="7047337" y="3543478"/>
              <a:ext cx="2027073" cy="1049815"/>
            </a:xfrm>
            <a:prstGeom prst="rect">
              <a:avLst/>
            </a:prstGeom>
            <a:solidFill>
              <a:srgbClr val="EBEBEB">
                <a:alpha val="100000"/>
              </a:srgbClr>
            </a:solidFill>
          </p:spPr>
          <p:txBody>
            <a:bodyPr/>
            <a:lstStyle/>
            <a:p/>
          </p:txBody>
        </p:sp>
        <p:sp>
          <p:nvSpPr>
            <p:cNvPr id="412" name="pl412"/>
            <p:cNvSpPr/>
            <p:nvPr/>
          </p:nvSpPr>
          <p:spPr>
            <a:xfrm>
              <a:off x="7047337" y="446838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3" name="pl413"/>
            <p:cNvSpPr/>
            <p:nvPr/>
          </p:nvSpPr>
          <p:spPr>
            <a:xfrm>
              <a:off x="7047337" y="41175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4" name="pl414"/>
            <p:cNvSpPr/>
            <p:nvPr/>
          </p:nvSpPr>
          <p:spPr>
            <a:xfrm>
              <a:off x="7047337" y="376663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5" name="pl415"/>
            <p:cNvSpPr/>
            <p:nvPr/>
          </p:nvSpPr>
          <p:spPr>
            <a:xfrm>
              <a:off x="7047337"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6" name="pl416"/>
            <p:cNvSpPr/>
            <p:nvPr/>
          </p:nvSpPr>
          <p:spPr>
            <a:xfrm>
              <a:off x="7047337" y="429294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7" name="pl417"/>
            <p:cNvSpPr/>
            <p:nvPr/>
          </p:nvSpPr>
          <p:spPr>
            <a:xfrm>
              <a:off x="7047337" y="394207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8" name="pl418"/>
            <p:cNvSpPr/>
            <p:nvPr/>
          </p:nvSpPr>
          <p:spPr>
            <a:xfrm>
              <a:off x="713947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740273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76659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79292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819250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845575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8719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89822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6" name="pl426"/>
            <p:cNvSpPr/>
            <p:nvPr/>
          </p:nvSpPr>
          <p:spPr>
            <a:xfrm>
              <a:off x="7139477" y="4208735"/>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BEBEBE">
                  <a:alpha val="69803"/>
                </a:srgbClr>
              </a:solidFill>
              <a:prstDash val="solid"/>
              <a:round/>
            </a:ln>
          </p:spPr>
          <p:txBody>
            <a:bodyPr/>
            <a:lstStyle/>
            <a:p/>
          </p:txBody>
        </p:sp>
        <p:sp>
          <p:nvSpPr>
            <p:cNvPr id="427" name="pl427"/>
            <p:cNvSpPr/>
            <p:nvPr/>
          </p:nvSpPr>
          <p:spPr>
            <a:xfrm>
              <a:off x="7139477" y="4335050"/>
              <a:ext cx="1842793" cy="210524"/>
            </a:xfrm>
            <a:custGeom>
              <a:avLst/>
              <a:pathLst>
                <a:path w="1842793" h="210524">
                  <a:moveTo>
                    <a:pt x="0" y="42104"/>
                  </a:moveTo>
                  <a:lnTo>
                    <a:pt x="263256" y="0"/>
                  </a:lnTo>
                  <a:lnTo>
                    <a:pt x="526512" y="28069"/>
                  </a:lnTo>
                  <a:lnTo>
                    <a:pt x="789768" y="210524"/>
                  </a:lnTo>
                  <a:lnTo>
                    <a:pt x="1053025" y="126314"/>
                  </a:lnTo>
                  <a:lnTo>
                    <a:pt x="1316281" y="14034"/>
                  </a:lnTo>
                  <a:lnTo>
                    <a:pt x="1579537" y="14034"/>
                  </a:lnTo>
                  <a:lnTo>
                    <a:pt x="1842793" y="28069"/>
                  </a:lnTo>
                </a:path>
              </a:pathLst>
            </a:custGeom>
            <a:ln w="40651" cap="flat">
              <a:solidFill>
                <a:srgbClr val="BEBEBE">
                  <a:alpha val="69803"/>
                </a:srgbClr>
              </a:solidFill>
              <a:prstDash val="solid"/>
              <a:round/>
            </a:ln>
          </p:spPr>
          <p:txBody>
            <a:bodyPr/>
            <a:lstStyle/>
            <a:p/>
          </p:txBody>
        </p:sp>
        <p:sp>
          <p:nvSpPr>
            <p:cNvPr id="428" name="pl428"/>
            <p:cNvSpPr/>
            <p:nvPr/>
          </p:nvSpPr>
          <p:spPr>
            <a:xfrm>
              <a:off x="7139477" y="4335050"/>
              <a:ext cx="1842793" cy="210524"/>
            </a:xfrm>
            <a:custGeom>
              <a:avLst/>
              <a:pathLst>
                <a:path w="1842793" h="210524">
                  <a:moveTo>
                    <a:pt x="0" y="42104"/>
                  </a:moveTo>
                  <a:lnTo>
                    <a:pt x="263256" y="0"/>
                  </a:lnTo>
                  <a:lnTo>
                    <a:pt x="526512" y="28069"/>
                  </a:lnTo>
                  <a:lnTo>
                    <a:pt x="789768" y="210524"/>
                  </a:lnTo>
                  <a:lnTo>
                    <a:pt x="1053025" y="126314"/>
                  </a:lnTo>
                  <a:lnTo>
                    <a:pt x="1316281" y="14034"/>
                  </a:lnTo>
                  <a:lnTo>
                    <a:pt x="1579537" y="14034"/>
                  </a:lnTo>
                  <a:lnTo>
                    <a:pt x="1842793" y="28069"/>
                  </a:lnTo>
                </a:path>
              </a:pathLst>
            </a:custGeom>
            <a:ln w="35231" cap="flat">
              <a:solidFill>
                <a:srgbClr val="BEBEBE">
                  <a:alpha val="69803"/>
                </a:srgbClr>
              </a:solidFill>
              <a:prstDash val="solid"/>
              <a:round/>
            </a:ln>
          </p:spPr>
          <p:txBody>
            <a:bodyPr/>
            <a:lstStyle/>
            <a:p/>
          </p:txBody>
        </p:sp>
        <p:sp>
          <p:nvSpPr>
            <p:cNvPr id="429" name="pl429"/>
            <p:cNvSpPr/>
            <p:nvPr/>
          </p:nvSpPr>
          <p:spPr>
            <a:xfrm>
              <a:off x="7139477" y="4208735"/>
              <a:ext cx="1842793" cy="126314"/>
            </a:xfrm>
            <a:custGeom>
              <a:avLst/>
              <a:pathLst>
                <a:path w="1842793" h="126314">
                  <a:moveTo>
                    <a:pt x="0" y="28069"/>
                  </a:moveTo>
                  <a:lnTo>
                    <a:pt x="263256" y="14034"/>
                  </a:lnTo>
                  <a:lnTo>
                    <a:pt x="526512" y="42104"/>
                  </a:lnTo>
                  <a:lnTo>
                    <a:pt x="789768" y="126314"/>
                  </a:lnTo>
                  <a:lnTo>
                    <a:pt x="1053025" y="70174"/>
                  </a:lnTo>
                  <a:lnTo>
                    <a:pt x="1316281" y="14034"/>
                  </a:lnTo>
                  <a:lnTo>
                    <a:pt x="1579537" y="0"/>
                  </a:lnTo>
                  <a:lnTo>
                    <a:pt x="1842793" y="14034"/>
                  </a:lnTo>
                </a:path>
              </a:pathLst>
            </a:custGeom>
            <a:ln w="20325" cap="flat">
              <a:solidFill>
                <a:srgbClr val="6B6B6B">
                  <a:alpha val="100000"/>
                </a:srgbClr>
              </a:solidFill>
              <a:prstDash val="solid"/>
              <a:round/>
            </a:ln>
          </p:spPr>
          <p:txBody>
            <a:bodyPr/>
            <a:lstStyle/>
            <a:p/>
          </p:txBody>
        </p:sp>
        <p:sp>
          <p:nvSpPr>
            <p:cNvPr id="430" name="pl430"/>
            <p:cNvSpPr/>
            <p:nvPr/>
          </p:nvSpPr>
          <p:spPr>
            <a:xfrm>
              <a:off x="7139477" y="4335050"/>
              <a:ext cx="1842793" cy="210524"/>
            </a:xfrm>
            <a:custGeom>
              <a:avLst/>
              <a:pathLst>
                <a:path w="1842793" h="210524">
                  <a:moveTo>
                    <a:pt x="0" y="42104"/>
                  </a:moveTo>
                  <a:lnTo>
                    <a:pt x="263256" y="0"/>
                  </a:lnTo>
                  <a:lnTo>
                    <a:pt x="526512" y="28069"/>
                  </a:lnTo>
                  <a:lnTo>
                    <a:pt x="789768" y="210524"/>
                  </a:lnTo>
                  <a:lnTo>
                    <a:pt x="1053025" y="126314"/>
                  </a:lnTo>
                  <a:lnTo>
                    <a:pt x="1316281" y="14034"/>
                  </a:lnTo>
                  <a:lnTo>
                    <a:pt x="1579537" y="14034"/>
                  </a:lnTo>
                  <a:lnTo>
                    <a:pt x="1842793" y="28069"/>
                  </a:lnTo>
                </a:path>
              </a:pathLst>
            </a:custGeom>
            <a:ln w="40651" cap="flat">
              <a:solidFill>
                <a:srgbClr val="000000">
                  <a:alpha val="100000"/>
                </a:srgbClr>
              </a:solidFill>
              <a:prstDash val="solid"/>
              <a:round/>
            </a:ln>
          </p:spPr>
          <p:txBody>
            <a:bodyPr/>
            <a:lstStyle/>
            <a:p/>
          </p:txBody>
        </p:sp>
        <p:sp>
          <p:nvSpPr>
            <p:cNvPr id="431" name="pl431"/>
            <p:cNvSpPr/>
            <p:nvPr/>
          </p:nvSpPr>
          <p:spPr>
            <a:xfrm>
              <a:off x="7139477" y="4335050"/>
              <a:ext cx="1842793" cy="210524"/>
            </a:xfrm>
            <a:custGeom>
              <a:avLst/>
              <a:pathLst>
                <a:path w="1842793" h="210524">
                  <a:moveTo>
                    <a:pt x="0" y="42104"/>
                  </a:moveTo>
                  <a:lnTo>
                    <a:pt x="263256" y="0"/>
                  </a:lnTo>
                  <a:lnTo>
                    <a:pt x="526512" y="28069"/>
                  </a:lnTo>
                  <a:lnTo>
                    <a:pt x="789768" y="210524"/>
                  </a:lnTo>
                  <a:lnTo>
                    <a:pt x="1053025" y="126314"/>
                  </a:lnTo>
                  <a:lnTo>
                    <a:pt x="1316281" y="14034"/>
                  </a:lnTo>
                  <a:lnTo>
                    <a:pt x="1579537" y="14034"/>
                  </a:lnTo>
                  <a:lnTo>
                    <a:pt x="1842793" y="28069"/>
                  </a:lnTo>
                </a:path>
              </a:pathLst>
            </a:custGeom>
            <a:ln w="35231" cap="flat">
              <a:solidFill>
                <a:srgbClr val="1CABE2">
                  <a:alpha val="100000"/>
                </a:srgbClr>
              </a:solidFill>
              <a:prstDash val="solid"/>
              <a:round/>
            </a:ln>
          </p:spPr>
          <p:txBody>
            <a:bodyPr/>
            <a:lstStyle/>
            <a:p/>
          </p:txBody>
        </p:sp>
        <p:sp>
          <p:nvSpPr>
            <p:cNvPr id="432" name="tx432"/>
            <p:cNvSpPr/>
            <p:nvPr/>
          </p:nvSpPr>
          <p:spPr>
            <a:xfrm>
              <a:off x="7079218" y="4198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3" name="tx433"/>
            <p:cNvSpPr/>
            <p:nvPr/>
          </p:nvSpPr>
          <p:spPr>
            <a:xfrm>
              <a:off x="7342474" y="415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34" name="tx434"/>
            <p:cNvSpPr/>
            <p:nvPr/>
          </p:nvSpPr>
          <p:spPr>
            <a:xfrm>
              <a:off x="7605730" y="41845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5" name="tx435"/>
            <p:cNvSpPr/>
            <p:nvPr/>
          </p:nvSpPr>
          <p:spPr>
            <a:xfrm>
              <a:off x="7868987" y="436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436" name="tx436"/>
            <p:cNvSpPr/>
            <p:nvPr/>
          </p:nvSpPr>
          <p:spPr>
            <a:xfrm>
              <a:off x="8132243" y="4282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37" name="tx437"/>
            <p:cNvSpPr/>
            <p:nvPr/>
          </p:nvSpPr>
          <p:spPr>
            <a:xfrm>
              <a:off x="8395499" y="4170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8" name="tx438"/>
            <p:cNvSpPr/>
            <p:nvPr/>
          </p:nvSpPr>
          <p:spPr>
            <a:xfrm>
              <a:off x="8658756" y="4170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9" name="tx439"/>
            <p:cNvSpPr/>
            <p:nvPr/>
          </p:nvSpPr>
          <p:spPr>
            <a:xfrm>
              <a:off x="8922012" y="41845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40" name="tx440"/>
            <p:cNvSpPr/>
            <p:nvPr/>
          </p:nvSpPr>
          <p:spPr>
            <a:xfrm>
              <a:off x="1565787" y="4730303"/>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441" name="tx441"/>
            <p:cNvSpPr/>
            <p:nvPr/>
          </p:nvSpPr>
          <p:spPr>
            <a:xfrm>
              <a:off x="3547509" y="4730303"/>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442" name="tx442"/>
            <p:cNvSpPr/>
            <p:nvPr/>
          </p:nvSpPr>
          <p:spPr>
            <a:xfrm>
              <a:off x="5843008" y="4730303"/>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443" name="tx443"/>
            <p:cNvSpPr/>
            <p:nvPr/>
          </p:nvSpPr>
          <p:spPr>
            <a:xfrm>
              <a:off x="1603140" y="3396046"/>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444" name="tx444"/>
            <p:cNvSpPr/>
            <p:nvPr/>
          </p:nvSpPr>
          <p:spPr>
            <a:xfrm>
              <a:off x="3765136" y="339604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445" name="tx445"/>
            <p:cNvSpPr/>
            <p:nvPr/>
          </p:nvSpPr>
          <p:spPr>
            <a:xfrm>
              <a:off x="5830709" y="339604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446" name="tx446"/>
            <p:cNvSpPr/>
            <p:nvPr/>
          </p:nvSpPr>
          <p:spPr>
            <a:xfrm>
              <a:off x="7883892" y="339604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447" name="tx447"/>
            <p:cNvSpPr/>
            <p:nvPr/>
          </p:nvSpPr>
          <p:spPr>
            <a:xfrm>
              <a:off x="1575205" y="2061789"/>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448" name="tx448"/>
            <p:cNvSpPr/>
            <p:nvPr/>
          </p:nvSpPr>
          <p:spPr>
            <a:xfrm>
              <a:off x="3699711" y="2061789"/>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449" name="tx449"/>
            <p:cNvSpPr/>
            <p:nvPr/>
          </p:nvSpPr>
          <p:spPr>
            <a:xfrm>
              <a:off x="5783983" y="2061789"/>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450" name="tx450"/>
            <p:cNvSpPr/>
            <p:nvPr/>
          </p:nvSpPr>
          <p:spPr>
            <a:xfrm>
              <a:off x="7694337" y="2061789"/>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451" name="tx451"/>
            <p:cNvSpPr/>
            <p:nvPr/>
          </p:nvSpPr>
          <p:spPr>
            <a:xfrm>
              <a:off x="1627966"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452" name="tx452"/>
            <p:cNvSpPr/>
            <p:nvPr/>
          </p:nvSpPr>
          <p:spPr>
            <a:xfrm>
              <a:off x="3538319"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453" name="tx453"/>
            <p:cNvSpPr/>
            <p:nvPr/>
          </p:nvSpPr>
          <p:spPr>
            <a:xfrm>
              <a:off x="566899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454" name="tx454"/>
            <p:cNvSpPr/>
            <p:nvPr/>
          </p:nvSpPr>
          <p:spPr>
            <a:xfrm>
              <a:off x="7748880"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455" name="pl455"/>
            <p:cNvSpPr/>
            <p:nvPr/>
          </p:nvSpPr>
          <p:spPr>
            <a:xfrm>
              <a:off x="8494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6" name="pl456"/>
            <p:cNvSpPr/>
            <p:nvPr/>
          </p:nvSpPr>
          <p:spPr>
            <a:xfrm>
              <a:off x="1112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7" name="pl457"/>
            <p:cNvSpPr/>
            <p:nvPr/>
          </p:nvSpPr>
          <p:spPr>
            <a:xfrm>
              <a:off x="137600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8" name="pl458"/>
            <p:cNvSpPr/>
            <p:nvPr/>
          </p:nvSpPr>
          <p:spPr>
            <a:xfrm>
              <a:off x="163925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9" name="pl459"/>
            <p:cNvSpPr/>
            <p:nvPr/>
          </p:nvSpPr>
          <p:spPr>
            <a:xfrm>
              <a:off x="190251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0" name="pl460"/>
            <p:cNvSpPr/>
            <p:nvPr/>
          </p:nvSpPr>
          <p:spPr>
            <a:xfrm>
              <a:off x="21657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1" name="pl461"/>
            <p:cNvSpPr/>
            <p:nvPr/>
          </p:nvSpPr>
          <p:spPr>
            <a:xfrm>
              <a:off x="24290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2" name="pl462"/>
            <p:cNvSpPr/>
            <p:nvPr/>
          </p:nvSpPr>
          <p:spPr>
            <a:xfrm>
              <a:off x="26922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3" name="tx463"/>
            <p:cNvSpPr/>
            <p:nvPr/>
          </p:nvSpPr>
          <p:spPr>
            <a:xfrm rot="-5400000">
              <a:off x="7251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64" name="tx464"/>
            <p:cNvSpPr/>
            <p:nvPr/>
          </p:nvSpPr>
          <p:spPr>
            <a:xfrm rot="-5400000">
              <a:off x="98838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65" name="tx465"/>
            <p:cNvSpPr/>
            <p:nvPr/>
          </p:nvSpPr>
          <p:spPr>
            <a:xfrm rot="-5400000">
              <a:off x="125164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66" name="tx466"/>
            <p:cNvSpPr/>
            <p:nvPr/>
          </p:nvSpPr>
          <p:spPr>
            <a:xfrm rot="-5400000">
              <a:off x="151490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67" name="tx467"/>
            <p:cNvSpPr/>
            <p:nvPr/>
          </p:nvSpPr>
          <p:spPr>
            <a:xfrm rot="-5400000">
              <a:off x="17781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68" name="tx468"/>
            <p:cNvSpPr/>
            <p:nvPr/>
          </p:nvSpPr>
          <p:spPr>
            <a:xfrm rot="-5400000">
              <a:off x="20414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69" name="tx469"/>
            <p:cNvSpPr/>
            <p:nvPr/>
          </p:nvSpPr>
          <p:spPr>
            <a:xfrm rot="-5400000">
              <a:off x="23046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70" name="tx470"/>
            <p:cNvSpPr/>
            <p:nvPr/>
          </p:nvSpPr>
          <p:spPr>
            <a:xfrm rot="-5400000">
              <a:off x="25679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71" name="pl471"/>
            <p:cNvSpPr/>
            <p:nvPr/>
          </p:nvSpPr>
          <p:spPr>
            <a:xfrm>
              <a:off x="29461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2" name="pl472"/>
            <p:cNvSpPr/>
            <p:nvPr/>
          </p:nvSpPr>
          <p:spPr>
            <a:xfrm>
              <a:off x="32094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3" name="pl473"/>
            <p:cNvSpPr/>
            <p:nvPr/>
          </p:nvSpPr>
          <p:spPr>
            <a:xfrm>
              <a:off x="347266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4" name="pl474"/>
            <p:cNvSpPr/>
            <p:nvPr/>
          </p:nvSpPr>
          <p:spPr>
            <a:xfrm>
              <a:off x="373592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5" name="pl475"/>
            <p:cNvSpPr/>
            <p:nvPr/>
          </p:nvSpPr>
          <p:spPr>
            <a:xfrm>
              <a:off x="399917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6" name="pl476"/>
            <p:cNvSpPr/>
            <p:nvPr/>
          </p:nvSpPr>
          <p:spPr>
            <a:xfrm>
              <a:off x="426243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7" name="pl477"/>
            <p:cNvSpPr/>
            <p:nvPr/>
          </p:nvSpPr>
          <p:spPr>
            <a:xfrm>
              <a:off x="45256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8" name="pl478"/>
            <p:cNvSpPr/>
            <p:nvPr/>
          </p:nvSpPr>
          <p:spPr>
            <a:xfrm>
              <a:off x="47889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9" name="tx479"/>
            <p:cNvSpPr/>
            <p:nvPr/>
          </p:nvSpPr>
          <p:spPr>
            <a:xfrm rot="-5400000">
              <a:off x="28217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80" name="tx480"/>
            <p:cNvSpPr/>
            <p:nvPr/>
          </p:nvSpPr>
          <p:spPr>
            <a:xfrm rot="-5400000">
              <a:off x="30850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81" name="tx481"/>
            <p:cNvSpPr/>
            <p:nvPr/>
          </p:nvSpPr>
          <p:spPr>
            <a:xfrm rot="-5400000">
              <a:off x="334830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82" name="tx482"/>
            <p:cNvSpPr/>
            <p:nvPr/>
          </p:nvSpPr>
          <p:spPr>
            <a:xfrm rot="-5400000">
              <a:off x="361156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83" name="tx483"/>
            <p:cNvSpPr/>
            <p:nvPr/>
          </p:nvSpPr>
          <p:spPr>
            <a:xfrm rot="-5400000">
              <a:off x="38748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4" name="tx484"/>
            <p:cNvSpPr/>
            <p:nvPr/>
          </p:nvSpPr>
          <p:spPr>
            <a:xfrm rot="-5400000">
              <a:off x="41380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5" name="tx485"/>
            <p:cNvSpPr/>
            <p:nvPr/>
          </p:nvSpPr>
          <p:spPr>
            <a:xfrm rot="-5400000">
              <a:off x="44013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6" name="tx486"/>
            <p:cNvSpPr/>
            <p:nvPr/>
          </p:nvSpPr>
          <p:spPr>
            <a:xfrm rot="-5400000">
              <a:off x="46645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7" name="pl487"/>
            <p:cNvSpPr/>
            <p:nvPr/>
          </p:nvSpPr>
          <p:spPr>
            <a:xfrm>
              <a:off x="50428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8" name="pl488"/>
            <p:cNvSpPr/>
            <p:nvPr/>
          </p:nvSpPr>
          <p:spPr>
            <a:xfrm>
              <a:off x="53060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9" name="pl489"/>
            <p:cNvSpPr/>
            <p:nvPr/>
          </p:nvSpPr>
          <p:spPr>
            <a:xfrm>
              <a:off x="55693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0" name="pl490"/>
            <p:cNvSpPr/>
            <p:nvPr/>
          </p:nvSpPr>
          <p:spPr>
            <a:xfrm>
              <a:off x="583258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1" name="pl491"/>
            <p:cNvSpPr/>
            <p:nvPr/>
          </p:nvSpPr>
          <p:spPr>
            <a:xfrm>
              <a:off x="60958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2" name="pl492"/>
            <p:cNvSpPr/>
            <p:nvPr/>
          </p:nvSpPr>
          <p:spPr>
            <a:xfrm>
              <a:off x="635909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3" name="pl493"/>
            <p:cNvSpPr/>
            <p:nvPr/>
          </p:nvSpPr>
          <p:spPr>
            <a:xfrm>
              <a:off x="66223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4" name="pl494"/>
            <p:cNvSpPr/>
            <p:nvPr/>
          </p:nvSpPr>
          <p:spPr>
            <a:xfrm>
              <a:off x="68856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5" name="tx495"/>
            <p:cNvSpPr/>
            <p:nvPr/>
          </p:nvSpPr>
          <p:spPr>
            <a:xfrm rot="-5400000">
              <a:off x="49184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96" name="tx496"/>
            <p:cNvSpPr/>
            <p:nvPr/>
          </p:nvSpPr>
          <p:spPr>
            <a:xfrm rot="-5400000">
              <a:off x="518171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97" name="tx497"/>
            <p:cNvSpPr/>
            <p:nvPr/>
          </p:nvSpPr>
          <p:spPr>
            <a:xfrm rot="-5400000">
              <a:off x="54449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98" name="tx498"/>
            <p:cNvSpPr/>
            <p:nvPr/>
          </p:nvSpPr>
          <p:spPr>
            <a:xfrm rot="-5400000">
              <a:off x="57082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99" name="tx499"/>
            <p:cNvSpPr/>
            <p:nvPr/>
          </p:nvSpPr>
          <p:spPr>
            <a:xfrm rot="-5400000">
              <a:off x="597148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00" name="tx500"/>
            <p:cNvSpPr/>
            <p:nvPr/>
          </p:nvSpPr>
          <p:spPr>
            <a:xfrm rot="-5400000">
              <a:off x="623473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01" name="tx501"/>
            <p:cNvSpPr/>
            <p:nvPr/>
          </p:nvSpPr>
          <p:spPr>
            <a:xfrm rot="-5400000">
              <a:off x="64979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02" name="tx502"/>
            <p:cNvSpPr/>
            <p:nvPr/>
          </p:nvSpPr>
          <p:spPr>
            <a:xfrm rot="-5400000">
              <a:off x="6761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03" name="pl503"/>
            <p:cNvSpPr/>
            <p:nvPr/>
          </p:nvSpPr>
          <p:spPr>
            <a:xfrm>
              <a:off x="7139477"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4" name="pl504"/>
            <p:cNvSpPr/>
            <p:nvPr/>
          </p:nvSpPr>
          <p:spPr>
            <a:xfrm>
              <a:off x="7402733"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5" name="pl505"/>
            <p:cNvSpPr/>
            <p:nvPr/>
          </p:nvSpPr>
          <p:spPr>
            <a:xfrm>
              <a:off x="766598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6" name="pl506"/>
            <p:cNvSpPr/>
            <p:nvPr/>
          </p:nvSpPr>
          <p:spPr>
            <a:xfrm>
              <a:off x="792924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7" name="pl507"/>
            <p:cNvSpPr/>
            <p:nvPr/>
          </p:nvSpPr>
          <p:spPr>
            <a:xfrm>
              <a:off x="8192502"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8" name="pl508"/>
            <p:cNvSpPr/>
            <p:nvPr/>
          </p:nvSpPr>
          <p:spPr>
            <a:xfrm>
              <a:off x="8455758"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9" name="pl509"/>
            <p:cNvSpPr/>
            <p:nvPr/>
          </p:nvSpPr>
          <p:spPr>
            <a:xfrm>
              <a:off x="871901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0" name="pl510"/>
            <p:cNvSpPr/>
            <p:nvPr/>
          </p:nvSpPr>
          <p:spPr>
            <a:xfrm>
              <a:off x="898227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1" name="tx511"/>
            <p:cNvSpPr/>
            <p:nvPr/>
          </p:nvSpPr>
          <p:spPr>
            <a:xfrm rot="-5400000">
              <a:off x="701511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12" name="tx512"/>
            <p:cNvSpPr/>
            <p:nvPr/>
          </p:nvSpPr>
          <p:spPr>
            <a:xfrm rot="-5400000">
              <a:off x="727837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13" name="tx513"/>
            <p:cNvSpPr/>
            <p:nvPr/>
          </p:nvSpPr>
          <p:spPr>
            <a:xfrm rot="-5400000">
              <a:off x="7541631"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14" name="tx514"/>
            <p:cNvSpPr/>
            <p:nvPr/>
          </p:nvSpPr>
          <p:spPr>
            <a:xfrm rot="-5400000">
              <a:off x="7804887"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15" name="tx515"/>
            <p:cNvSpPr/>
            <p:nvPr/>
          </p:nvSpPr>
          <p:spPr>
            <a:xfrm rot="-5400000">
              <a:off x="8068144"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16" name="tx516"/>
            <p:cNvSpPr/>
            <p:nvPr/>
          </p:nvSpPr>
          <p:spPr>
            <a:xfrm rot="-5400000">
              <a:off x="833140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17" name="tx517"/>
            <p:cNvSpPr/>
            <p:nvPr/>
          </p:nvSpPr>
          <p:spPr>
            <a:xfrm rot="-5400000">
              <a:off x="8594656"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18" name="tx518"/>
            <p:cNvSpPr/>
            <p:nvPr/>
          </p:nvSpPr>
          <p:spPr>
            <a:xfrm rot="-5400000">
              <a:off x="8857912"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19" name="tx519"/>
            <p:cNvSpPr/>
            <p:nvPr/>
          </p:nvSpPr>
          <p:spPr>
            <a:xfrm>
              <a:off x="570361" y="15844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0" name="tx520"/>
            <p:cNvSpPr/>
            <p:nvPr/>
          </p:nvSpPr>
          <p:spPr>
            <a:xfrm>
              <a:off x="508182" y="123355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1" name="pl521"/>
            <p:cNvSpPr/>
            <p:nvPr/>
          </p:nvSpPr>
          <p:spPr>
            <a:xfrm>
              <a:off x="722555" y="16244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2" name="pl522"/>
            <p:cNvSpPr/>
            <p:nvPr/>
          </p:nvSpPr>
          <p:spPr>
            <a:xfrm>
              <a:off x="722555" y="12735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3" name="tx523"/>
            <p:cNvSpPr/>
            <p:nvPr/>
          </p:nvSpPr>
          <p:spPr>
            <a:xfrm>
              <a:off x="570361" y="291868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4" name="tx524"/>
            <p:cNvSpPr/>
            <p:nvPr/>
          </p:nvSpPr>
          <p:spPr>
            <a:xfrm>
              <a:off x="508182" y="256780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5" name="pl525"/>
            <p:cNvSpPr/>
            <p:nvPr/>
          </p:nvSpPr>
          <p:spPr>
            <a:xfrm>
              <a:off x="722555" y="295868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6" name="pl526"/>
            <p:cNvSpPr/>
            <p:nvPr/>
          </p:nvSpPr>
          <p:spPr>
            <a:xfrm>
              <a:off x="722555" y="26078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7" name="tx527"/>
            <p:cNvSpPr/>
            <p:nvPr/>
          </p:nvSpPr>
          <p:spPr>
            <a:xfrm>
              <a:off x="570361" y="42529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8" name="tx528"/>
            <p:cNvSpPr/>
            <p:nvPr/>
          </p:nvSpPr>
          <p:spPr>
            <a:xfrm>
              <a:off x="508182" y="390206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9" name="pl529"/>
            <p:cNvSpPr/>
            <p:nvPr/>
          </p:nvSpPr>
          <p:spPr>
            <a:xfrm>
              <a:off x="722555" y="42929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0" name="pl530"/>
            <p:cNvSpPr/>
            <p:nvPr/>
          </p:nvSpPr>
          <p:spPr>
            <a:xfrm>
              <a:off x="722555" y="39420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1" name="tx531"/>
            <p:cNvSpPr/>
            <p:nvPr/>
          </p:nvSpPr>
          <p:spPr>
            <a:xfrm>
              <a:off x="570361" y="558719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32" name="tx532"/>
            <p:cNvSpPr/>
            <p:nvPr/>
          </p:nvSpPr>
          <p:spPr>
            <a:xfrm>
              <a:off x="508182" y="52363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33" name="pl533"/>
            <p:cNvSpPr/>
            <p:nvPr/>
          </p:nvSpPr>
          <p:spPr>
            <a:xfrm>
              <a:off x="722555" y="56272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4" name="pl534"/>
            <p:cNvSpPr/>
            <p:nvPr/>
          </p:nvSpPr>
          <p:spPr>
            <a:xfrm>
              <a:off x="722555" y="52763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5" name="tx535"/>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6" name="tx536"/>
            <p:cNvSpPr/>
            <p:nvPr/>
          </p:nvSpPr>
          <p:spPr>
            <a:xfrm>
              <a:off x="757350" y="435349"/>
              <a:ext cx="43145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Western Africa, 2018-2025</a:t>
              </a:r>
            </a:p>
          </p:txBody>
        </p:sp>
        <p:sp>
          <p:nvSpPr>
            <p:cNvPr id="537" name="tx537"/>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38" name="tx538"/>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5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Ghana had the highest coverage (99%), while Nigeria had the lowest coverage (70%).
DTP1 coverage increased in 5 out of 15 countries between 2024 and 2025. The largest increase was 3% points in Cote d'Ivoire from 81% to 84%.
3 countries saw a decrease in coverage (Mali, Nigeria, and Senegal). The largest decline was 2% points in Senegal from 96% to 94%. Coverage remained constant between 2024 and 2025 in the remaining 7 countries.
In 2025, 10 out of 15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Western Africa</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019640"/>
            </a:xfrm>
            <a:prstGeom prst="rect">
              <a:avLst/>
            </a:prstGeom>
            <a:solidFill>
              <a:srgbClr val="EBEBEB">
                <a:alpha val="100000"/>
              </a:srgbClr>
            </a:solidFill>
          </p:spPr>
          <p:txBody>
            <a:bodyPr/>
            <a:lstStyle/>
            <a:p/>
          </p:txBody>
        </p:sp>
        <p:sp>
          <p:nvSpPr>
            <p:cNvPr id="6" name="pl6"/>
            <p:cNvSpPr/>
            <p:nvPr/>
          </p:nvSpPr>
          <p:spPr>
            <a:xfrm>
              <a:off x="695171" y="179787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29410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15459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 name="pl9"/>
            <p:cNvSpPr/>
            <p:nvPr/>
          </p:nvSpPr>
          <p:spPr>
            <a:xfrm>
              <a:off x="695171" y="104221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7880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0532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318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8384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8491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1143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3796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64494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88017" y="1525841"/>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19" name="pl19"/>
            <p:cNvSpPr/>
            <p:nvPr/>
          </p:nvSpPr>
          <p:spPr>
            <a:xfrm>
              <a:off x="788017" y="1525841"/>
              <a:ext cx="1856925" cy="60452"/>
            </a:xfrm>
            <a:custGeom>
              <a:avLst/>
              <a:pathLst>
                <a:path w="1856925" h="60452">
                  <a:moveTo>
                    <a:pt x="0" y="0"/>
                  </a:moveTo>
                  <a:lnTo>
                    <a:pt x="265275" y="20150"/>
                  </a:lnTo>
                  <a:lnTo>
                    <a:pt x="530550" y="40301"/>
                  </a:lnTo>
                  <a:lnTo>
                    <a:pt x="795825" y="40301"/>
                  </a:lnTo>
                  <a:lnTo>
                    <a:pt x="1061100" y="60452"/>
                  </a:lnTo>
                  <a:lnTo>
                    <a:pt x="1326375" y="60452"/>
                  </a:lnTo>
                  <a:lnTo>
                    <a:pt x="1591650" y="20150"/>
                  </a:lnTo>
                  <a:lnTo>
                    <a:pt x="1856925" y="0"/>
                  </a:lnTo>
                </a:path>
              </a:pathLst>
            </a:custGeom>
            <a:ln w="40651" cap="flat">
              <a:solidFill>
                <a:srgbClr val="BEBEBE">
                  <a:alpha val="69803"/>
                </a:srgbClr>
              </a:solidFill>
              <a:prstDash val="solid"/>
              <a:round/>
            </a:ln>
          </p:spPr>
          <p:txBody>
            <a:bodyPr/>
            <a:lstStyle/>
            <a:p/>
          </p:txBody>
        </p:sp>
        <p:sp>
          <p:nvSpPr>
            <p:cNvPr id="20" name="pl20"/>
            <p:cNvSpPr/>
            <p:nvPr/>
          </p:nvSpPr>
          <p:spPr>
            <a:xfrm>
              <a:off x="788017" y="1525841"/>
              <a:ext cx="1856925" cy="60452"/>
            </a:xfrm>
            <a:custGeom>
              <a:avLst/>
              <a:pathLst>
                <a:path w="1856925" h="60452">
                  <a:moveTo>
                    <a:pt x="0" y="0"/>
                  </a:moveTo>
                  <a:lnTo>
                    <a:pt x="265275" y="20150"/>
                  </a:lnTo>
                  <a:lnTo>
                    <a:pt x="530550" y="40301"/>
                  </a:lnTo>
                  <a:lnTo>
                    <a:pt x="795825" y="40301"/>
                  </a:lnTo>
                  <a:lnTo>
                    <a:pt x="1061100" y="60452"/>
                  </a:lnTo>
                  <a:lnTo>
                    <a:pt x="1326375" y="60452"/>
                  </a:lnTo>
                  <a:lnTo>
                    <a:pt x="1591650" y="20150"/>
                  </a:lnTo>
                  <a:lnTo>
                    <a:pt x="1856925" y="0"/>
                  </a:lnTo>
                </a:path>
              </a:pathLst>
            </a:custGeom>
            <a:ln w="35231" cap="flat">
              <a:solidFill>
                <a:srgbClr val="BEBEBE">
                  <a:alpha val="69803"/>
                </a:srgbClr>
              </a:solidFill>
              <a:prstDash val="solid"/>
              <a:round/>
            </a:ln>
          </p:spPr>
          <p:txBody>
            <a:bodyPr/>
            <a:lstStyle/>
            <a:p/>
          </p:txBody>
        </p:sp>
        <p:sp>
          <p:nvSpPr>
            <p:cNvPr id="21" name="pl21"/>
            <p:cNvSpPr/>
            <p:nvPr/>
          </p:nvSpPr>
          <p:spPr>
            <a:xfrm>
              <a:off x="788017" y="1525841"/>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22" name="pl22"/>
            <p:cNvSpPr/>
            <p:nvPr/>
          </p:nvSpPr>
          <p:spPr>
            <a:xfrm>
              <a:off x="788017" y="1525841"/>
              <a:ext cx="1856925" cy="60452"/>
            </a:xfrm>
            <a:custGeom>
              <a:avLst/>
              <a:pathLst>
                <a:path w="1856925" h="60452">
                  <a:moveTo>
                    <a:pt x="0" y="0"/>
                  </a:moveTo>
                  <a:lnTo>
                    <a:pt x="265275" y="20150"/>
                  </a:lnTo>
                  <a:lnTo>
                    <a:pt x="530550" y="40301"/>
                  </a:lnTo>
                  <a:lnTo>
                    <a:pt x="795825" y="40301"/>
                  </a:lnTo>
                  <a:lnTo>
                    <a:pt x="1061100" y="60452"/>
                  </a:lnTo>
                  <a:lnTo>
                    <a:pt x="1326375" y="60452"/>
                  </a:lnTo>
                  <a:lnTo>
                    <a:pt x="1591650" y="20150"/>
                  </a:lnTo>
                  <a:lnTo>
                    <a:pt x="1856925" y="0"/>
                  </a:lnTo>
                </a:path>
              </a:pathLst>
            </a:custGeom>
            <a:ln w="40651" cap="flat">
              <a:solidFill>
                <a:srgbClr val="000000">
                  <a:alpha val="100000"/>
                </a:srgbClr>
              </a:solidFill>
              <a:prstDash val="solid"/>
              <a:round/>
            </a:ln>
          </p:spPr>
          <p:txBody>
            <a:bodyPr/>
            <a:lstStyle/>
            <a:p/>
          </p:txBody>
        </p:sp>
        <p:sp>
          <p:nvSpPr>
            <p:cNvPr id="23" name="pl23"/>
            <p:cNvSpPr/>
            <p:nvPr/>
          </p:nvSpPr>
          <p:spPr>
            <a:xfrm>
              <a:off x="788017" y="1525841"/>
              <a:ext cx="1856925" cy="60452"/>
            </a:xfrm>
            <a:custGeom>
              <a:avLst/>
              <a:pathLst>
                <a:path w="1856925" h="60452">
                  <a:moveTo>
                    <a:pt x="0" y="0"/>
                  </a:moveTo>
                  <a:lnTo>
                    <a:pt x="265275" y="20150"/>
                  </a:lnTo>
                  <a:lnTo>
                    <a:pt x="530550" y="40301"/>
                  </a:lnTo>
                  <a:lnTo>
                    <a:pt x="795825" y="40301"/>
                  </a:lnTo>
                  <a:lnTo>
                    <a:pt x="1061100" y="60452"/>
                  </a:lnTo>
                  <a:lnTo>
                    <a:pt x="1326375" y="60452"/>
                  </a:lnTo>
                  <a:lnTo>
                    <a:pt x="1591650" y="20150"/>
                  </a:lnTo>
                  <a:lnTo>
                    <a:pt x="1856925" y="0"/>
                  </a:lnTo>
                </a:path>
              </a:pathLst>
            </a:custGeom>
            <a:ln w="35231" cap="flat">
              <a:solidFill>
                <a:srgbClr val="80BD41">
                  <a:alpha val="100000"/>
                </a:srgbClr>
              </a:solidFill>
              <a:prstDash val="solid"/>
              <a:round/>
            </a:ln>
          </p:spPr>
          <p:txBody>
            <a:bodyPr/>
            <a:lstStyle/>
            <a:p/>
          </p:txBody>
        </p:sp>
        <p:sp>
          <p:nvSpPr>
            <p:cNvPr id="24" name="pl24"/>
            <p:cNvSpPr/>
            <p:nvPr/>
          </p:nvSpPr>
          <p:spPr>
            <a:xfrm>
              <a:off x="695171" y="15459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 name="tx25"/>
            <p:cNvSpPr/>
            <p:nvPr/>
          </p:nvSpPr>
          <p:spPr>
            <a:xfrm>
              <a:off x="757887" y="1347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 name="tx26"/>
            <p:cNvSpPr/>
            <p:nvPr/>
          </p:nvSpPr>
          <p:spPr>
            <a:xfrm>
              <a:off x="1023163"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270378" y="1387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 name="tx28"/>
            <p:cNvSpPr/>
            <p:nvPr/>
          </p:nvSpPr>
          <p:spPr>
            <a:xfrm>
              <a:off x="1535653" y="1387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1800928" y="1407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 name="tx30"/>
            <p:cNvSpPr/>
            <p:nvPr/>
          </p:nvSpPr>
          <p:spPr>
            <a:xfrm>
              <a:off x="2066203" y="1407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 name="tx31"/>
            <p:cNvSpPr/>
            <p:nvPr/>
          </p:nvSpPr>
          <p:spPr>
            <a:xfrm>
              <a:off x="2349538"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2614813" y="1347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rc33"/>
            <p:cNvSpPr/>
            <p:nvPr/>
          </p:nvSpPr>
          <p:spPr>
            <a:xfrm>
              <a:off x="695171" y="2179046"/>
              <a:ext cx="2042618" cy="1019640"/>
            </a:xfrm>
            <a:prstGeom prst="rect">
              <a:avLst/>
            </a:prstGeom>
            <a:solidFill>
              <a:srgbClr val="EBEBEB">
                <a:alpha val="100000"/>
              </a:srgbClr>
            </a:solidFill>
          </p:spPr>
          <p:txBody>
            <a:bodyPr/>
            <a:lstStyle/>
            <a:p/>
          </p:txBody>
        </p:sp>
        <p:sp>
          <p:nvSpPr>
            <p:cNvPr id="34" name="pl34"/>
            <p:cNvSpPr/>
            <p:nvPr/>
          </p:nvSpPr>
          <p:spPr>
            <a:xfrm>
              <a:off x="695171" y="310196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59818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8500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4629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 name="pl38"/>
            <p:cNvSpPr/>
            <p:nvPr/>
          </p:nvSpPr>
          <p:spPr>
            <a:xfrm>
              <a:off x="7880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0532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318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58384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8491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1143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3796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64494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88017" y="2829923"/>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47" name="pl47"/>
            <p:cNvSpPr/>
            <p:nvPr/>
          </p:nvSpPr>
          <p:spPr>
            <a:xfrm>
              <a:off x="788017" y="2829923"/>
              <a:ext cx="1856925" cy="241811"/>
            </a:xfrm>
            <a:custGeom>
              <a:avLst/>
              <a:pathLst>
                <a:path w="1856925" h="241811">
                  <a:moveTo>
                    <a:pt x="0" y="0"/>
                  </a:moveTo>
                  <a:lnTo>
                    <a:pt x="265275" y="20150"/>
                  </a:lnTo>
                  <a:lnTo>
                    <a:pt x="530550" y="120905"/>
                  </a:lnTo>
                  <a:lnTo>
                    <a:pt x="795825" y="241811"/>
                  </a:lnTo>
                  <a:lnTo>
                    <a:pt x="1061100" y="181358"/>
                  </a:lnTo>
                  <a:lnTo>
                    <a:pt x="1326375" y="201509"/>
                  </a:lnTo>
                  <a:lnTo>
                    <a:pt x="1591650" y="241811"/>
                  </a:lnTo>
                  <a:lnTo>
                    <a:pt x="1856925" y="201509"/>
                  </a:lnTo>
                </a:path>
              </a:pathLst>
            </a:custGeom>
            <a:ln w="40651" cap="flat">
              <a:solidFill>
                <a:srgbClr val="BEBEBE">
                  <a:alpha val="69803"/>
                </a:srgbClr>
              </a:solidFill>
              <a:prstDash val="solid"/>
              <a:round/>
            </a:ln>
          </p:spPr>
          <p:txBody>
            <a:bodyPr/>
            <a:lstStyle/>
            <a:p/>
          </p:txBody>
        </p:sp>
        <p:sp>
          <p:nvSpPr>
            <p:cNvPr id="48" name="pl48"/>
            <p:cNvSpPr/>
            <p:nvPr/>
          </p:nvSpPr>
          <p:spPr>
            <a:xfrm>
              <a:off x="788017" y="2829923"/>
              <a:ext cx="1856925" cy="241811"/>
            </a:xfrm>
            <a:custGeom>
              <a:avLst/>
              <a:pathLst>
                <a:path w="1856925" h="241811">
                  <a:moveTo>
                    <a:pt x="0" y="0"/>
                  </a:moveTo>
                  <a:lnTo>
                    <a:pt x="265275" y="20150"/>
                  </a:lnTo>
                  <a:lnTo>
                    <a:pt x="530550" y="120905"/>
                  </a:lnTo>
                  <a:lnTo>
                    <a:pt x="795825" y="241811"/>
                  </a:lnTo>
                  <a:lnTo>
                    <a:pt x="1061100" y="181358"/>
                  </a:lnTo>
                  <a:lnTo>
                    <a:pt x="1326375" y="201509"/>
                  </a:lnTo>
                  <a:lnTo>
                    <a:pt x="1591650" y="241811"/>
                  </a:lnTo>
                  <a:lnTo>
                    <a:pt x="1856925" y="201509"/>
                  </a:lnTo>
                </a:path>
              </a:pathLst>
            </a:custGeom>
            <a:ln w="35231" cap="flat">
              <a:solidFill>
                <a:srgbClr val="BEBEBE">
                  <a:alpha val="69803"/>
                </a:srgbClr>
              </a:solidFill>
              <a:prstDash val="solid"/>
              <a:round/>
            </a:ln>
          </p:spPr>
          <p:txBody>
            <a:bodyPr/>
            <a:lstStyle/>
            <a:p/>
          </p:txBody>
        </p:sp>
        <p:sp>
          <p:nvSpPr>
            <p:cNvPr id="49" name="pl49"/>
            <p:cNvSpPr/>
            <p:nvPr/>
          </p:nvSpPr>
          <p:spPr>
            <a:xfrm>
              <a:off x="788017" y="2829923"/>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50" name="pl50"/>
            <p:cNvSpPr/>
            <p:nvPr/>
          </p:nvSpPr>
          <p:spPr>
            <a:xfrm>
              <a:off x="788017" y="2829923"/>
              <a:ext cx="1856925" cy="241811"/>
            </a:xfrm>
            <a:custGeom>
              <a:avLst/>
              <a:pathLst>
                <a:path w="1856925" h="241811">
                  <a:moveTo>
                    <a:pt x="0" y="0"/>
                  </a:moveTo>
                  <a:lnTo>
                    <a:pt x="265275" y="20150"/>
                  </a:lnTo>
                  <a:lnTo>
                    <a:pt x="530550" y="120905"/>
                  </a:lnTo>
                  <a:lnTo>
                    <a:pt x="795825" y="241811"/>
                  </a:lnTo>
                  <a:lnTo>
                    <a:pt x="1061100" y="181358"/>
                  </a:lnTo>
                  <a:lnTo>
                    <a:pt x="1326375" y="201509"/>
                  </a:lnTo>
                  <a:lnTo>
                    <a:pt x="1591650" y="241811"/>
                  </a:lnTo>
                  <a:lnTo>
                    <a:pt x="1856925" y="201509"/>
                  </a:lnTo>
                </a:path>
              </a:pathLst>
            </a:custGeom>
            <a:ln w="40651" cap="flat">
              <a:solidFill>
                <a:srgbClr val="000000">
                  <a:alpha val="100000"/>
                </a:srgbClr>
              </a:solidFill>
              <a:prstDash val="solid"/>
              <a:round/>
            </a:ln>
          </p:spPr>
          <p:txBody>
            <a:bodyPr/>
            <a:lstStyle/>
            <a:p/>
          </p:txBody>
        </p:sp>
        <p:sp>
          <p:nvSpPr>
            <p:cNvPr id="51" name="pl51"/>
            <p:cNvSpPr/>
            <p:nvPr/>
          </p:nvSpPr>
          <p:spPr>
            <a:xfrm>
              <a:off x="788017" y="2829923"/>
              <a:ext cx="1856925" cy="241811"/>
            </a:xfrm>
            <a:custGeom>
              <a:avLst/>
              <a:pathLst>
                <a:path w="1856925" h="241811">
                  <a:moveTo>
                    <a:pt x="0" y="0"/>
                  </a:moveTo>
                  <a:lnTo>
                    <a:pt x="265275" y="20150"/>
                  </a:lnTo>
                  <a:lnTo>
                    <a:pt x="530550" y="120905"/>
                  </a:lnTo>
                  <a:lnTo>
                    <a:pt x="795825" y="241811"/>
                  </a:lnTo>
                  <a:lnTo>
                    <a:pt x="1061100" y="181358"/>
                  </a:lnTo>
                  <a:lnTo>
                    <a:pt x="1326375" y="201509"/>
                  </a:lnTo>
                  <a:lnTo>
                    <a:pt x="1591650" y="241811"/>
                  </a:lnTo>
                  <a:lnTo>
                    <a:pt x="1856925" y="201509"/>
                  </a:lnTo>
                </a:path>
              </a:pathLst>
            </a:custGeom>
            <a:ln w="35231" cap="flat">
              <a:solidFill>
                <a:srgbClr val="80BD41">
                  <a:alpha val="100000"/>
                </a:srgbClr>
              </a:solidFill>
              <a:prstDash val="solid"/>
              <a:round/>
            </a:ln>
          </p:spPr>
          <p:txBody>
            <a:bodyPr/>
            <a:lstStyle/>
            <a:p/>
          </p:txBody>
        </p:sp>
        <p:sp>
          <p:nvSpPr>
            <p:cNvPr id="52" name="pl52"/>
            <p:cNvSpPr/>
            <p:nvPr/>
          </p:nvSpPr>
          <p:spPr>
            <a:xfrm>
              <a:off x="695171" y="2850074"/>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3" name="tx53"/>
            <p:cNvSpPr/>
            <p:nvPr/>
          </p:nvSpPr>
          <p:spPr>
            <a:xfrm>
              <a:off x="757887" y="26513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 name="tx54"/>
            <p:cNvSpPr/>
            <p:nvPr/>
          </p:nvSpPr>
          <p:spPr>
            <a:xfrm>
              <a:off x="1023163"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270378" y="2772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6" name="tx56"/>
            <p:cNvSpPr/>
            <p:nvPr/>
          </p:nvSpPr>
          <p:spPr>
            <a:xfrm>
              <a:off x="1509547" y="289318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7" name="tx57"/>
            <p:cNvSpPr/>
            <p:nvPr/>
          </p:nvSpPr>
          <p:spPr>
            <a:xfrm>
              <a:off x="1800928" y="28327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8" name="tx58"/>
            <p:cNvSpPr/>
            <p:nvPr/>
          </p:nvSpPr>
          <p:spPr>
            <a:xfrm>
              <a:off x="2066203" y="28528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 name="tx59"/>
            <p:cNvSpPr/>
            <p:nvPr/>
          </p:nvSpPr>
          <p:spPr>
            <a:xfrm>
              <a:off x="2305372" y="289318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0" name="tx60"/>
            <p:cNvSpPr/>
            <p:nvPr/>
          </p:nvSpPr>
          <p:spPr>
            <a:xfrm>
              <a:off x="2596754" y="28528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1" name="rc61"/>
            <p:cNvSpPr/>
            <p:nvPr/>
          </p:nvSpPr>
          <p:spPr>
            <a:xfrm>
              <a:off x="695171" y="3483127"/>
              <a:ext cx="2042618" cy="1019640"/>
            </a:xfrm>
            <a:prstGeom prst="rect">
              <a:avLst/>
            </a:prstGeom>
            <a:solidFill>
              <a:srgbClr val="EBEBEB">
                <a:alpha val="100000"/>
              </a:srgbClr>
            </a:solidFill>
          </p:spPr>
          <p:txBody>
            <a:bodyPr/>
            <a:lstStyle/>
            <a:p/>
          </p:txBody>
        </p:sp>
        <p:sp>
          <p:nvSpPr>
            <p:cNvPr id="62" name="pl62"/>
            <p:cNvSpPr/>
            <p:nvPr/>
          </p:nvSpPr>
          <p:spPr>
            <a:xfrm>
              <a:off x="695171" y="440604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90226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15415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5038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6" name="pl66"/>
            <p:cNvSpPr/>
            <p:nvPr/>
          </p:nvSpPr>
          <p:spPr>
            <a:xfrm>
              <a:off x="7880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0532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318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58384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8491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21143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3796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64494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88017" y="4134004"/>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75" name="pl75"/>
            <p:cNvSpPr/>
            <p:nvPr/>
          </p:nvSpPr>
          <p:spPr>
            <a:xfrm>
              <a:off x="788017" y="4013098"/>
              <a:ext cx="1856925" cy="241811"/>
            </a:xfrm>
            <a:custGeom>
              <a:avLst/>
              <a:pathLst>
                <a:path w="1856925" h="241811">
                  <a:moveTo>
                    <a:pt x="0" y="40301"/>
                  </a:moveTo>
                  <a:lnTo>
                    <a:pt x="265275" y="141056"/>
                  </a:lnTo>
                  <a:lnTo>
                    <a:pt x="530550" y="221660"/>
                  </a:lnTo>
                  <a:lnTo>
                    <a:pt x="795825" y="241811"/>
                  </a:lnTo>
                  <a:lnTo>
                    <a:pt x="1061100" y="0"/>
                  </a:lnTo>
                  <a:lnTo>
                    <a:pt x="1326375" y="40301"/>
                  </a:lnTo>
                  <a:lnTo>
                    <a:pt x="1591650" y="40301"/>
                  </a:lnTo>
                  <a:lnTo>
                    <a:pt x="1856925" y="40301"/>
                  </a:lnTo>
                </a:path>
              </a:pathLst>
            </a:custGeom>
            <a:ln w="40651" cap="flat">
              <a:solidFill>
                <a:srgbClr val="BEBEBE">
                  <a:alpha val="69803"/>
                </a:srgbClr>
              </a:solidFill>
              <a:prstDash val="solid"/>
              <a:round/>
            </a:ln>
          </p:spPr>
          <p:txBody>
            <a:bodyPr/>
            <a:lstStyle/>
            <a:p/>
          </p:txBody>
        </p:sp>
        <p:sp>
          <p:nvSpPr>
            <p:cNvPr id="76" name="pl76"/>
            <p:cNvSpPr/>
            <p:nvPr/>
          </p:nvSpPr>
          <p:spPr>
            <a:xfrm>
              <a:off x="788017" y="4013098"/>
              <a:ext cx="1856925" cy="241811"/>
            </a:xfrm>
            <a:custGeom>
              <a:avLst/>
              <a:pathLst>
                <a:path w="1856925" h="241811">
                  <a:moveTo>
                    <a:pt x="0" y="40301"/>
                  </a:moveTo>
                  <a:lnTo>
                    <a:pt x="265275" y="141056"/>
                  </a:lnTo>
                  <a:lnTo>
                    <a:pt x="530550" y="221660"/>
                  </a:lnTo>
                  <a:lnTo>
                    <a:pt x="795825" y="241811"/>
                  </a:lnTo>
                  <a:lnTo>
                    <a:pt x="1061100" y="0"/>
                  </a:lnTo>
                  <a:lnTo>
                    <a:pt x="1326375" y="40301"/>
                  </a:lnTo>
                  <a:lnTo>
                    <a:pt x="1591650" y="40301"/>
                  </a:lnTo>
                  <a:lnTo>
                    <a:pt x="1856925" y="40301"/>
                  </a:lnTo>
                </a:path>
              </a:pathLst>
            </a:custGeom>
            <a:ln w="35231" cap="flat">
              <a:solidFill>
                <a:srgbClr val="BEBEBE">
                  <a:alpha val="69803"/>
                </a:srgbClr>
              </a:solidFill>
              <a:prstDash val="solid"/>
              <a:round/>
            </a:ln>
          </p:spPr>
          <p:txBody>
            <a:bodyPr/>
            <a:lstStyle/>
            <a:p/>
          </p:txBody>
        </p:sp>
        <p:sp>
          <p:nvSpPr>
            <p:cNvPr id="77" name="pl77"/>
            <p:cNvSpPr/>
            <p:nvPr/>
          </p:nvSpPr>
          <p:spPr>
            <a:xfrm>
              <a:off x="788017" y="4134004"/>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78" name="pl78"/>
            <p:cNvSpPr/>
            <p:nvPr/>
          </p:nvSpPr>
          <p:spPr>
            <a:xfrm>
              <a:off x="788017" y="4013098"/>
              <a:ext cx="1856925" cy="241811"/>
            </a:xfrm>
            <a:custGeom>
              <a:avLst/>
              <a:pathLst>
                <a:path w="1856925" h="241811">
                  <a:moveTo>
                    <a:pt x="0" y="40301"/>
                  </a:moveTo>
                  <a:lnTo>
                    <a:pt x="265275" y="141056"/>
                  </a:lnTo>
                  <a:lnTo>
                    <a:pt x="530550" y="221660"/>
                  </a:lnTo>
                  <a:lnTo>
                    <a:pt x="795825" y="241811"/>
                  </a:lnTo>
                  <a:lnTo>
                    <a:pt x="1061100" y="0"/>
                  </a:lnTo>
                  <a:lnTo>
                    <a:pt x="1326375" y="40301"/>
                  </a:lnTo>
                  <a:lnTo>
                    <a:pt x="1591650" y="40301"/>
                  </a:lnTo>
                  <a:lnTo>
                    <a:pt x="1856925" y="40301"/>
                  </a:lnTo>
                </a:path>
              </a:pathLst>
            </a:custGeom>
            <a:ln w="40651" cap="flat">
              <a:solidFill>
                <a:srgbClr val="000000">
                  <a:alpha val="100000"/>
                </a:srgbClr>
              </a:solidFill>
              <a:prstDash val="solid"/>
              <a:round/>
            </a:ln>
          </p:spPr>
          <p:txBody>
            <a:bodyPr/>
            <a:lstStyle/>
            <a:p/>
          </p:txBody>
        </p:sp>
        <p:sp>
          <p:nvSpPr>
            <p:cNvPr id="79" name="pl79"/>
            <p:cNvSpPr/>
            <p:nvPr/>
          </p:nvSpPr>
          <p:spPr>
            <a:xfrm>
              <a:off x="788017" y="4013098"/>
              <a:ext cx="1856925" cy="241811"/>
            </a:xfrm>
            <a:custGeom>
              <a:avLst/>
              <a:pathLst>
                <a:path w="1856925" h="241811">
                  <a:moveTo>
                    <a:pt x="0" y="40301"/>
                  </a:moveTo>
                  <a:lnTo>
                    <a:pt x="265275" y="141056"/>
                  </a:lnTo>
                  <a:lnTo>
                    <a:pt x="530550" y="221660"/>
                  </a:lnTo>
                  <a:lnTo>
                    <a:pt x="795825" y="241811"/>
                  </a:lnTo>
                  <a:lnTo>
                    <a:pt x="1061100" y="0"/>
                  </a:lnTo>
                  <a:lnTo>
                    <a:pt x="1326375" y="40301"/>
                  </a:lnTo>
                  <a:lnTo>
                    <a:pt x="1591650" y="40301"/>
                  </a:lnTo>
                  <a:lnTo>
                    <a:pt x="1856925" y="40301"/>
                  </a:lnTo>
                </a:path>
              </a:pathLst>
            </a:custGeom>
            <a:ln w="35231" cap="flat">
              <a:solidFill>
                <a:srgbClr val="80BD41">
                  <a:alpha val="100000"/>
                </a:srgbClr>
              </a:solidFill>
              <a:prstDash val="solid"/>
              <a:round/>
            </a:ln>
          </p:spPr>
          <p:txBody>
            <a:bodyPr/>
            <a:lstStyle/>
            <a:p/>
          </p:txBody>
        </p:sp>
        <p:sp>
          <p:nvSpPr>
            <p:cNvPr id="80" name="pl80"/>
            <p:cNvSpPr/>
            <p:nvPr/>
          </p:nvSpPr>
          <p:spPr>
            <a:xfrm>
              <a:off x="695171" y="415415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1" name="tx81"/>
            <p:cNvSpPr/>
            <p:nvPr/>
          </p:nvSpPr>
          <p:spPr>
            <a:xfrm>
              <a:off x="757887" y="38748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2" name="tx82"/>
            <p:cNvSpPr/>
            <p:nvPr/>
          </p:nvSpPr>
          <p:spPr>
            <a:xfrm>
              <a:off x="1023163"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270378" y="40562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4" name="tx84"/>
            <p:cNvSpPr/>
            <p:nvPr/>
          </p:nvSpPr>
          <p:spPr>
            <a:xfrm>
              <a:off x="1535653" y="40763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5" name="tx85"/>
            <p:cNvSpPr/>
            <p:nvPr/>
          </p:nvSpPr>
          <p:spPr>
            <a:xfrm>
              <a:off x="1818988" y="3834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6" name="tx86"/>
            <p:cNvSpPr/>
            <p:nvPr/>
          </p:nvSpPr>
          <p:spPr>
            <a:xfrm>
              <a:off x="2084263" y="38748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7" name="tx87"/>
            <p:cNvSpPr/>
            <p:nvPr/>
          </p:nvSpPr>
          <p:spPr>
            <a:xfrm>
              <a:off x="2349538" y="38748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2614813" y="38748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9" name="rc89"/>
            <p:cNvSpPr/>
            <p:nvPr/>
          </p:nvSpPr>
          <p:spPr>
            <a:xfrm>
              <a:off x="695171" y="4787209"/>
              <a:ext cx="2042618" cy="1019640"/>
            </a:xfrm>
            <a:prstGeom prst="rect">
              <a:avLst/>
            </a:prstGeom>
            <a:solidFill>
              <a:srgbClr val="EBEBEB">
                <a:alpha val="100000"/>
              </a:srgbClr>
            </a:solidFill>
          </p:spPr>
          <p:txBody>
            <a:bodyPr/>
            <a:lstStyle/>
            <a:p/>
          </p:txBody>
        </p:sp>
        <p:sp>
          <p:nvSpPr>
            <p:cNvPr id="90" name="pl90"/>
            <p:cNvSpPr/>
            <p:nvPr/>
          </p:nvSpPr>
          <p:spPr>
            <a:xfrm>
              <a:off x="695171" y="571012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20635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45823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5446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4" name="pl94"/>
            <p:cNvSpPr/>
            <p:nvPr/>
          </p:nvSpPr>
          <p:spPr>
            <a:xfrm>
              <a:off x="7880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10532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318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58384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8491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21143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3796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64494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88017" y="5438086"/>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103" name="pl103"/>
            <p:cNvSpPr/>
            <p:nvPr/>
          </p:nvSpPr>
          <p:spPr>
            <a:xfrm>
              <a:off x="788017" y="5397784"/>
              <a:ext cx="1856925" cy="141056"/>
            </a:xfrm>
            <a:custGeom>
              <a:avLst/>
              <a:pathLst>
                <a:path w="1856925" h="141056">
                  <a:moveTo>
                    <a:pt x="0" y="0"/>
                  </a:moveTo>
                  <a:lnTo>
                    <a:pt x="265275" y="60452"/>
                  </a:lnTo>
                  <a:lnTo>
                    <a:pt x="530550" y="141056"/>
                  </a:lnTo>
                  <a:lnTo>
                    <a:pt x="795825" y="100754"/>
                  </a:lnTo>
                  <a:lnTo>
                    <a:pt x="1061100" y="60452"/>
                  </a:lnTo>
                  <a:lnTo>
                    <a:pt x="1326375" y="80603"/>
                  </a:lnTo>
                  <a:lnTo>
                    <a:pt x="1591650" y="0"/>
                  </a:lnTo>
                  <a:lnTo>
                    <a:pt x="1856925" y="40301"/>
                  </a:lnTo>
                </a:path>
              </a:pathLst>
            </a:custGeom>
            <a:ln w="40651" cap="flat">
              <a:solidFill>
                <a:srgbClr val="BEBEBE">
                  <a:alpha val="69803"/>
                </a:srgbClr>
              </a:solidFill>
              <a:prstDash val="solid"/>
              <a:round/>
            </a:ln>
          </p:spPr>
          <p:txBody>
            <a:bodyPr/>
            <a:lstStyle/>
            <a:p/>
          </p:txBody>
        </p:sp>
        <p:sp>
          <p:nvSpPr>
            <p:cNvPr id="104" name="pl104"/>
            <p:cNvSpPr/>
            <p:nvPr/>
          </p:nvSpPr>
          <p:spPr>
            <a:xfrm>
              <a:off x="788017" y="5397784"/>
              <a:ext cx="1856925" cy="141056"/>
            </a:xfrm>
            <a:custGeom>
              <a:avLst/>
              <a:pathLst>
                <a:path w="1856925" h="141056">
                  <a:moveTo>
                    <a:pt x="0" y="0"/>
                  </a:moveTo>
                  <a:lnTo>
                    <a:pt x="265275" y="60452"/>
                  </a:lnTo>
                  <a:lnTo>
                    <a:pt x="530550" y="141056"/>
                  </a:lnTo>
                  <a:lnTo>
                    <a:pt x="795825" y="100754"/>
                  </a:lnTo>
                  <a:lnTo>
                    <a:pt x="1061100" y="60452"/>
                  </a:lnTo>
                  <a:lnTo>
                    <a:pt x="1326375" y="80603"/>
                  </a:lnTo>
                  <a:lnTo>
                    <a:pt x="1591650" y="0"/>
                  </a:lnTo>
                  <a:lnTo>
                    <a:pt x="1856925" y="40301"/>
                  </a:lnTo>
                </a:path>
              </a:pathLst>
            </a:custGeom>
            <a:ln w="35231" cap="flat">
              <a:solidFill>
                <a:srgbClr val="BEBEBE">
                  <a:alpha val="69803"/>
                </a:srgbClr>
              </a:solidFill>
              <a:prstDash val="solid"/>
              <a:round/>
            </a:ln>
          </p:spPr>
          <p:txBody>
            <a:bodyPr/>
            <a:lstStyle/>
            <a:p/>
          </p:txBody>
        </p:sp>
        <p:sp>
          <p:nvSpPr>
            <p:cNvPr id="105" name="pl105"/>
            <p:cNvSpPr/>
            <p:nvPr/>
          </p:nvSpPr>
          <p:spPr>
            <a:xfrm>
              <a:off x="788017" y="5438086"/>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106" name="pl106"/>
            <p:cNvSpPr/>
            <p:nvPr/>
          </p:nvSpPr>
          <p:spPr>
            <a:xfrm>
              <a:off x="788017" y="5397784"/>
              <a:ext cx="1856925" cy="141056"/>
            </a:xfrm>
            <a:custGeom>
              <a:avLst/>
              <a:pathLst>
                <a:path w="1856925" h="141056">
                  <a:moveTo>
                    <a:pt x="0" y="0"/>
                  </a:moveTo>
                  <a:lnTo>
                    <a:pt x="265275" y="60452"/>
                  </a:lnTo>
                  <a:lnTo>
                    <a:pt x="530550" y="141056"/>
                  </a:lnTo>
                  <a:lnTo>
                    <a:pt x="795825" y="100754"/>
                  </a:lnTo>
                  <a:lnTo>
                    <a:pt x="1061100" y="60452"/>
                  </a:lnTo>
                  <a:lnTo>
                    <a:pt x="1326375" y="80603"/>
                  </a:lnTo>
                  <a:lnTo>
                    <a:pt x="1591650" y="0"/>
                  </a:lnTo>
                  <a:lnTo>
                    <a:pt x="1856925" y="40301"/>
                  </a:lnTo>
                </a:path>
              </a:pathLst>
            </a:custGeom>
            <a:ln w="40651" cap="flat">
              <a:solidFill>
                <a:srgbClr val="000000">
                  <a:alpha val="100000"/>
                </a:srgbClr>
              </a:solidFill>
              <a:prstDash val="solid"/>
              <a:round/>
            </a:ln>
          </p:spPr>
          <p:txBody>
            <a:bodyPr/>
            <a:lstStyle/>
            <a:p/>
          </p:txBody>
        </p:sp>
        <p:sp>
          <p:nvSpPr>
            <p:cNvPr id="107" name="pl107"/>
            <p:cNvSpPr/>
            <p:nvPr/>
          </p:nvSpPr>
          <p:spPr>
            <a:xfrm>
              <a:off x="788017" y="5397784"/>
              <a:ext cx="1856925" cy="141056"/>
            </a:xfrm>
            <a:custGeom>
              <a:avLst/>
              <a:pathLst>
                <a:path w="1856925" h="141056">
                  <a:moveTo>
                    <a:pt x="0" y="0"/>
                  </a:moveTo>
                  <a:lnTo>
                    <a:pt x="265275" y="60452"/>
                  </a:lnTo>
                  <a:lnTo>
                    <a:pt x="530550" y="141056"/>
                  </a:lnTo>
                  <a:lnTo>
                    <a:pt x="795825" y="100754"/>
                  </a:lnTo>
                  <a:lnTo>
                    <a:pt x="1061100" y="60452"/>
                  </a:lnTo>
                  <a:lnTo>
                    <a:pt x="1326375" y="80603"/>
                  </a:lnTo>
                  <a:lnTo>
                    <a:pt x="1591650" y="0"/>
                  </a:lnTo>
                  <a:lnTo>
                    <a:pt x="1856925" y="40301"/>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45823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09" name="tx109"/>
            <p:cNvSpPr/>
            <p:nvPr/>
          </p:nvSpPr>
          <p:spPr>
            <a:xfrm>
              <a:off x="757887" y="5219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0" name="tx110"/>
            <p:cNvSpPr/>
            <p:nvPr/>
          </p:nvSpPr>
          <p:spPr>
            <a:xfrm>
              <a:off x="1023163" y="52796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270378" y="536028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2" name="tx112"/>
            <p:cNvSpPr/>
            <p:nvPr/>
          </p:nvSpPr>
          <p:spPr>
            <a:xfrm>
              <a:off x="1535653" y="53199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3" name="tx113"/>
            <p:cNvSpPr/>
            <p:nvPr/>
          </p:nvSpPr>
          <p:spPr>
            <a:xfrm>
              <a:off x="1818988" y="52796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2066203" y="5299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5" name="tx115"/>
            <p:cNvSpPr/>
            <p:nvPr/>
          </p:nvSpPr>
          <p:spPr>
            <a:xfrm>
              <a:off x="2349538" y="5219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6" name="tx116"/>
            <p:cNvSpPr/>
            <p:nvPr/>
          </p:nvSpPr>
          <p:spPr>
            <a:xfrm>
              <a:off x="2614813" y="525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7" name="rc117"/>
            <p:cNvSpPr/>
            <p:nvPr/>
          </p:nvSpPr>
          <p:spPr>
            <a:xfrm>
              <a:off x="2807378" y="874964"/>
              <a:ext cx="2042618" cy="1019640"/>
            </a:xfrm>
            <a:prstGeom prst="rect">
              <a:avLst/>
            </a:prstGeom>
            <a:solidFill>
              <a:srgbClr val="EBEBEB">
                <a:alpha val="100000"/>
              </a:srgbClr>
            </a:solidFill>
          </p:spPr>
          <p:txBody>
            <a:bodyPr/>
            <a:lstStyle/>
            <a:p/>
          </p:txBody>
        </p:sp>
        <p:sp>
          <p:nvSpPr>
            <p:cNvPr id="118" name="pl118"/>
            <p:cNvSpPr/>
            <p:nvPr/>
          </p:nvSpPr>
          <p:spPr>
            <a:xfrm>
              <a:off x="2807378" y="179787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19" name="pl119"/>
            <p:cNvSpPr/>
            <p:nvPr/>
          </p:nvSpPr>
          <p:spPr>
            <a:xfrm>
              <a:off x="2807378" y="129410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0" name="pl120"/>
            <p:cNvSpPr/>
            <p:nvPr/>
          </p:nvSpPr>
          <p:spPr>
            <a:xfrm>
              <a:off x="2807378" y="15459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1" name="pl121"/>
            <p:cNvSpPr/>
            <p:nvPr/>
          </p:nvSpPr>
          <p:spPr>
            <a:xfrm>
              <a:off x="2807378" y="104221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2" name="pl122"/>
            <p:cNvSpPr/>
            <p:nvPr/>
          </p:nvSpPr>
          <p:spPr>
            <a:xfrm>
              <a:off x="29002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31654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343077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69604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9613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42266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4491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47571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00224" y="1525841"/>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131" name="pl131"/>
            <p:cNvSpPr/>
            <p:nvPr/>
          </p:nvSpPr>
          <p:spPr>
            <a:xfrm>
              <a:off x="2900224" y="1545992"/>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132" name="pl132"/>
            <p:cNvSpPr/>
            <p:nvPr/>
          </p:nvSpPr>
          <p:spPr>
            <a:xfrm>
              <a:off x="2900224" y="1545992"/>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133" name="pl133"/>
            <p:cNvSpPr/>
            <p:nvPr/>
          </p:nvSpPr>
          <p:spPr>
            <a:xfrm>
              <a:off x="2900224" y="1525841"/>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134" name="pl134"/>
            <p:cNvSpPr/>
            <p:nvPr/>
          </p:nvSpPr>
          <p:spPr>
            <a:xfrm>
              <a:off x="2900224" y="1545992"/>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135" name="pl135"/>
            <p:cNvSpPr/>
            <p:nvPr/>
          </p:nvSpPr>
          <p:spPr>
            <a:xfrm>
              <a:off x="2900224" y="1545992"/>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80BD41">
                  <a:alpha val="100000"/>
                </a:srgbClr>
              </a:solidFill>
              <a:prstDash val="solid"/>
              <a:round/>
            </a:ln>
          </p:spPr>
          <p:txBody>
            <a:bodyPr/>
            <a:lstStyle/>
            <a:p/>
          </p:txBody>
        </p:sp>
        <p:sp>
          <p:nvSpPr>
            <p:cNvPr id="136" name="pl136"/>
            <p:cNvSpPr/>
            <p:nvPr/>
          </p:nvSpPr>
          <p:spPr>
            <a:xfrm>
              <a:off x="2807378" y="15459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37" name="tx137"/>
            <p:cNvSpPr/>
            <p:nvPr/>
          </p:nvSpPr>
          <p:spPr>
            <a:xfrm>
              <a:off x="2870095"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3135370"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3400645"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3665920"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1" name="tx141"/>
            <p:cNvSpPr/>
            <p:nvPr/>
          </p:nvSpPr>
          <p:spPr>
            <a:xfrm>
              <a:off x="3931195"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2" name="tx142"/>
            <p:cNvSpPr/>
            <p:nvPr/>
          </p:nvSpPr>
          <p:spPr>
            <a:xfrm>
              <a:off x="4196470"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4461745"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4727020"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rc145"/>
            <p:cNvSpPr/>
            <p:nvPr/>
          </p:nvSpPr>
          <p:spPr>
            <a:xfrm>
              <a:off x="2807378" y="2179046"/>
              <a:ext cx="2042618" cy="1019640"/>
            </a:xfrm>
            <a:prstGeom prst="rect">
              <a:avLst/>
            </a:prstGeom>
            <a:solidFill>
              <a:srgbClr val="EBEBEB">
                <a:alpha val="100000"/>
              </a:srgbClr>
            </a:solidFill>
          </p:spPr>
          <p:txBody>
            <a:bodyPr/>
            <a:lstStyle/>
            <a:p/>
          </p:txBody>
        </p:sp>
        <p:sp>
          <p:nvSpPr>
            <p:cNvPr id="146" name="pl146"/>
            <p:cNvSpPr/>
            <p:nvPr/>
          </p:nvSpPr>
          <p:spPr>
            <a:xfrm>
              <a:off x="2807378" y="310196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7" name="pl147"/>
            <p:cNvSpPr/>
            <p:nvPr/>
          </p:nvSpPr>
          <p:spPr>
            <a:xfrm>
              <a:off x="2807378" y="259818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8" name="pl148"/>
            <p:cNvSpPr/>
            <p:nvPr/>
          </p:nvSpPr>
          <p:spPr>
            <a:xfrm>
              <a:off x="2807378" y="28500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49" name="pl149"/>
            <p:cNvSpPr/>
            <p:nvPr/>
          </p:nvSpPr>
          <p:spPr>
            <a:xfrm>
              <a:off x="2807378" y="234629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0" name="pl150"/>
            <p:cNvSpPr/>
            <p:nvPr/>
          </p:nvSpPr>
          <p:spPr>
            <a:xfrm>
              <a:off x="29002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31654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343077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69604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9613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42266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4491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47571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0224" y="2829923"/>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159" name="pl159"/>
            <p:cNvSpPr/>
            <p:nvPr/>
          </p:nvSpPr>
          <p:spPr>
            <a:xfrm>
              <a:off x="2900224" y="2809772"/>
              <a:ext cx="1856925" cy="100754"/>
            </a:xfrm>
            <a:custGeom>
              <a:avLst/>
              <a:pathLst>
                <a:path w="1856925" h="100754">
                  <a:moveTo>
                    <a:pt x="0" y="40301"/>
                  </a:moveTo>
                  <a:lnTo>
                    <a:pt x="265275" y="40301"/>
                  </a:lnTo>
                  <a:lnTo>
                    <a:pt x="530550" y="100754"/>
                  </a:lnTo>
                  <a:lnTo>
                    <a:pt x="795825" y="0"/>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160" name="pl160"/>
            <p:cNvSpPr/>
            <p:nvPr/>
          </p:nvSpPr>
          <p:spPr>
            <a:xfrm>
              <a:off x="2900224" y="2809772"/>
              <a:ext cx="1856925" cy="100754"/>
            </a:xfrm>
            <a:custGeom>
              <a:avLst/>
              <a:pathLst>
                <a:path w="1856925" h="100754">
                  <a:moveTo>
                    <a:pt x="0" y="40301"/>
                  </a:moveTo>
                  <a:lnTo>
                    <a:pt x="265275" y="40301"/>
                  </a:lnTo>
                  <a:lnTo>
                    <a:pt x="530550" y="100754"/>
                  </a:lnTo>
                  <a:lnTo>
                    <a:pt x="795825" y="0"/>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161" name="pl161"/>
            <p:cNvSpPr/>
            <p:nvPr/>
          </p:nvSpPr>
          <p:spPr>
            <a:xfrm>
              <a:off x="2900224" y="2829923"/>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162" name="pl162"/>
            <p:cNvSpPr/>
            <p:nvPr/>
          </p:nvSpPr>
          <p:spPr>
            <a:xfrm>
              <a:off x="2900224" y="2809772"/>
              <a:ext cx="1856925" cy="100754"/>
            </a:xfrm>
            <a:custGeom>
              <a:avLst/>
              <a:pathLst>
                <a:path w="1856925" h="100754">
                  <a:moveTo>
                    <a:pt x="0" y="40301"/>
                  </a:moveTo>
                  <a:lnTo>
                    <a:pt x="265275" y="40301"/>
                  </a:lnTo>
                  <a:lnTo>
                    <a:pt x="530550" y="100754"/>
                  </a:lnTo>
                  <a:lnTo>
                    <a:pt x="795825" y="0"/>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163" name="pl163"/>
            <p:cNvSpPr/>
            <p:nvPr/>
          </p:nvSpPr>
          <p:spPr>
            <a:xfrm>
              <a:off x="2900224" y="2809772"/>
              <a:ext cx="1856925" cy="100754"/>
            </a:xfrm>
            <a:custGeom>
              <a:avLst/>
              <a:pathLst>
                <a:path w="1856925" h="100754">
                  <a:moveTo>
                    <a:pt x="0" y="40301"/>
                  </a:moveTo>
                  <a:lnTo>
                    <a:pt x="265275" y="40301"/>
                  </a:lnTo>
                  <a:lnTo>
                    <a:pt x="530550" y="100754"/>
                  </a:lnTo>
                  <a:lnTo>
                    <a:pt x="795825" y="0"/>
                  </a:lnTo>
                  <a:lnTo>
                    <a:pt x="1061100" y="0"/>
                  </a:lnTo>
                  <a:lnTo>
                    <a:pt x="1326375" y="0"/>
                  </a:lnTo>
                  <a:lnTo>
                    <a:pt x="1591650" y="0"/>
                  </a:lnTo>
                  <a:lnTo>
                    <a:pt x="1856925" y="0"/>
                  </a:lnTo>
                </a:path>
              </a:pathLst>
            </a:custGeom>
            <a:ln w="35231" cap="flat">
              <a:solidFill>
                <a:srgbClr val="80BD41">
                  <a:alpha val="100000"/>
                </a:srgbClr>
              </a:solidFill>
              <a:prstDash val="solid"/>
              <a:round/>
            </a:ln>
          </p:spPr>
          <p:txBody>
            <a:bodyPr/>
            <a:lstStyle/>
            <a:p/>
          </p:txBody>
        </p:sp>
        <p:sp>
          <p:nvSpPr>
            <p:cNvPr id="164" name="pl164"/>
            <p:cNvSpPr/>
            <p:nvPr/>
          </p:nvSpPr>
          <p:spPr>
            <a:xfrm>
              <a:off x="2807378" y="2850074"/>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65" name="tx165"/>
            <p:cNvSpPr/>
            <p:nvPr/>
          </p:nvSpPr>
          <p:spPr>
            <a:xfrm>
              <a:off x="2870095"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3135370"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3382585" y="27319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8" name="tx168"/>
            <p:cNvSpPr/>
            <p:nvPr/>
          </p:nvSpPr>
          <p:spPr>
            <a:xfrm>
              <a:off x="3665920"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9" name="tx169"/>
            <p:cNvSpPr/>
            <p:nvPr/>
          </p:nvSpPr>
          <p:spPr>
            <a:xfrm>
              <a:off x="3931195"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0" name="tx170"/>
            <p:cNvSpPr/>
            <p:nvPr/>
          </p:nvSpPr>
          <p:spPr>
            <a:xfrm>
              <a:off x="4196470"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1" name="tx171"/>
            <p:cNvSpPr/>
            <p:nvPr/>
          </p:nvSpPr>
          <p:spPr>
            <a:xfrm>
              <a:off x="4461745"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2" name="tx172"/>
            <p:cNvSpPr/>
            <p:nvPr/>
          </p:nvSpPr>
          <p:spPr>
            <a:xfrm>
              <a:off x="4727020"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3" name="rc173"/>
            <p:cNvSpPr/>
            <p:nvPr/>
          </p:nvSpPr>
          <p:spPr>
            <a:xfrm>
              <a:off x="2807378" y="3483127"/>
              <a:ext cx="2042618" cy="1019640"/>
            </a:xfrm>
            <a:prstGeom prst="rect">
              <a:avLst/>
            </a:prstGeom>
            <a:solidFill>
              <a:srgbClr val="EBEBEB">
                <a:alpha val="100000"/>
              </a:srgbClr>
            </a:solidFill>
          </p:spPr>
          <p:txBody>
            <a:bodyPr/>
            <a:lstStyle/>
            <a:p/>
          </p:txBody>
        </p:sp>
        <p:sp>
          <p:nvSpPr>
            <p:cNvPr id="174" name="pl174"/>
            <p:cNvSpPr/>
            <p:nvPr/>
          </p:nvSpPr>
          <p:spPr>
            <a:xfrm>
              <a:off x="2807378" y="440604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5" name="pl175"/>
            <p:cNvSpPr/>
            <p:nvPr/>
          </p:nvSpPr>
          <p:spPr>
            <a:xfrm>
              <a:off x="2807378" y="390226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6" name="pl176"/>
            <p:cNvSpPr/>
            <p:nvPr/>
          </p:nvSpPr>
          <p:spPr>
            <a:xfrm>
              <a:off x="2807378" y="415415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7" name="pl177"/>
            <p:cNvSpPr/>
            <p:nvPr/>
          </p:nvSpPr>
          <p:spPr>
            <a:xfrm>
              <a:off x="2807378" y="365038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8" name="pl178"/>
            <p:cNvSpPr/>
            <p:nvPr/>
          </p:nvSpPr>
          <p:spPr>
            <a:xfrm>
              <a:off x="29002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31654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343077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69604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9613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42266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4491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47571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900224" y="4134004"/>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187" name="pl187"/>
            <p:cNvSpPr/>
            <p:nvPr/>
          </p:nvSpPr>
          <p:spPr>
            <a:xfrm>
              <a:off x="2900224" y="3972796"/>
              <a:ext cx="1856925" cy="322415"/>
            </a:xfrm>
            <a:custGeom>
              <a:avLst/>
              <a:pathLst>
                <a:path w="1856925" h="322415">
                  <a:moveTo>
                    <a:pt x="0" y="181358"/>
                  </a:moveTo>
                  <a:lnTo>
                    <a:pt x="265275" y="181358"/>
                  </a:lnTo>
                  <a:lnTo>
                    <a:pt x="530550" y="322415"/>
                  </a:lnTo>
                  <a:lnTo>
                    <a:pt x="795825" y="201509"/>
                  </a:lnTo>
                  <a:lnTo>
                    <a:pt x="1061100" y="141056"/>
                  </a:lnTo>
                  <a:lnTo>
                    <a:pt x="1326375" y="120905"/>
                  </a:lnTo>
                  <a:lnTo>
                    <a:pt x="1591650" y="0"/>
                  </a:lnTo>
                  <a:lnTo>
                    <a:pt x="1856925" y="20150"/>
                  </a:lnTo>
                </a:path>
              </a:pathLst>
            </a:custGeom>
            <a:ln w="40651" cap="flat">
              <a:solidFill>
                <a:srgbClr val="BEBEBE">
                  <a:alpha val="69803"/>
                </a:srgbClr>
              </a:solidFill>
              <a:prstDash val="solid"/>
              <a:round/>
            </a:ln>
          </p:spPr>
          <p:txBody>
            <a:bodyPr/>
            <a:lstStyle/>
            <a:p/>
          </p:txBody>
        </p:sp>
        <p:sp>
          <p:nvSpPr>
            <p:cNvPr id="188" name="pl188"/>
            <p:cNvSpPr/>
            <p:nvPr/>
          </p:nvSpPr>
          <p:spPr>
            <a:xfrm>
              <a:off x="2900224" y="3972796"/>
              <a:ext cx="1856925" cy="322415"/>
            </a:xfrm>
            <a:custGeom>
              <a:avLst/>
              <a:pathLst>
                <a:path w="1856925" h="322415">
                  <a:moveTo>
                    <a:pt x="0" y="181358"/>
                  </a:moveTo>
                  <a:lnTo>
                    <a:pt x="265275" y="181358"/>
                  </a:lnTo>
                  <a:lnTo>
                    <a:pt x="530550" y="322415"/>
                  </a:lnTo>
                  <a:lnTo>
                    <a:pt x="795825" y="201509"/>
                  </a:lnTo>
                  <a:lnTo>
                    <a:pt x="1061100" y="141056"/>
                  </a:lnTo>
                  <a:lnTo>
                    <a:pt x="1326375" y="120905"/>
                  </a:lnTo>
                  <a:lnTo>
                    <a:pt x="1591650" y="0"/>
                  </a:lnTo>
                  <a:lnTo>
                    <a:pt x="1856925" y="20150"/>
                  </a:lnTo>
                </a:path>
              </a:pathLst>
            </a:custGeom>
            <a:ln w="35231" cap="flat">
              <a:solidFill>
                <a:srgbClr val="BEBEBE">
                  <a:alpha val="69803"/>
                </a:srgbClr>
              </a:solidFill>
              <a:prstDash val="solid"/>
              <a:round/>
            </a:ln>
          </p:spPr>
          <p:txBody>
            <a:bodyPr/>
            <a:lstStyle/>
            <a:p/>
          </p:txBody>
        </p:sp>
        <p:sp>
          <p:nvSpPr>
            <p:cNvPr id="189" name="pl189"/>
            <p:cNvSpPr/>
            <p:nvPr/>
          </p:nvSpPr>
          <p:spPr>
            <a:xfrm>
              <a:off x="2900224" y="4134004"/>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190" name="pl190"/>
            <p:cNvSpPr/>
            <p:nvPr/>
          </p:nvSpPr>
          <p:spPr>
            <a:xfrm>
              <a:off x="2900224" y="3972796"/>
              <a:ext cx="1856925" cy="322415"/>
            </a:xfrm>
            <a:custGeom>
              <a:avLst/>
              <a:pathLst>
                <a:path w="1856925" h="322415">
                  <a:moveTo>
                    <a:pt x="0" y="181358"/>
                  </a:moveTo>
                  <a:lnTo>
                    <a:pt x="265275" y="181358"/>
                  </a:lnTo>
                  <a:lnTo>
                    <a:pt x="530550" y="322415"/>
                  </a:lnTo>
                  <a:lnTo>
                    <a:pt x="795825" y="201509"/>
                  </a:lnTo>
                  <a:lnTo>
                    <a:pt x="1061100" y="141056"/>
                  </a:lnTo>
                  <a:lnTo>
                    <a:pt x="1326375" y="120905"/>
                  </a:lnTo>
                  <a:lnTo>
                    <a:pt x="1591650" y="0"/>
                  </a:lnTo>
                  <a:lnTo>
                    <a:pt x="1856925" y="20150"/>
                  </a:lnTo>
                </a:path>
              </a:pathLst>
            </a:custGeom>
            <a:ln w="40651" cap="flat">
              <a:solidFill>
                <a:srgbClr val="000000">
                  <a:alpha val="100000"/>
                </a:srgbClr>
              </a:solidFill>
              <a:prstDash val="solid"/>
              <a:round/>
            </a:ln>
          </p:spPr>
          <p:txBody>
            <a:bodyPr/>
            <a:lstStyle/>
            <a:p/>
          </p:txBody>
        </p:sp>
        <p:sp>
          <p:nvSpPr>
            <p:cNvPr id="191" name="pl191"/>
            <p:cNvSpPr/>
            <p:nvPr/>
          </p:nvSpPr>
          <p:spPr>
            <a:xfrm>
              <a:off x="2900224" y="3972796"/>
              <a:ext cx="1856925" cy="322415"/>
            </a:xfrm>
            <a:custGeom>
              <a:avLst/>
              <a:pathLst>
                <a:path w="1856925" h="322415">
                  <a:moveTo>
                    <a:pt x="0" y="181358"/>
                  </a:moveTo>
                  <a:lnTo>
                    <a:pt x="265275" y="181358"/>
                  </a:lnTo>
                  <a:lnTo>
                    <a:pt x="530550" y="322415"/>
                  </a:lnTo>
                  <a:lnTo>
                    <a:pt x="795825" y="201509"/>
                  </a:lnTo>
                  <a:lnTo>
                    <a:pt x="1061100" y="141056"/>
                  </a:lnTo>
                  <a:lnTo>
                    <a:pt x="1326375" y="120905"/>
                  </a:lnTo>
                  <a:lnTo>
                    <a:pt x="1591650" y="0"/>
                  </a:lnTo>
                  <a:lnTo>
                    <a:pt x="1856925" y="20150"/>
                  </a:lnTo>
                </a:path>
              </a:pathLst>
            </a:custGeom>
            <a:ln w="35231" cap="flat">
              <a:solidFill>
                <a:srgbClr val="80BD41">
                  <a:alpha val="100000"/>
                </a:srgbClr>
              </a:solidFill>
              <a:prstDash val="solid"/>
              <a:round/>
            </a:ln>
          </p:spPr>
          <p:txBody>
            <a:bodyPr/>
            <a:lstStyle/>
            <a:p/>
          </p:txBody>
        </p:sp>
        <p:sp>
          <p:nvSpPr>
            <p:cNvPr id="192" name="pl192"/>
            <p:cNvSpPr/>
            <p:nvPr/>
          </p:nvSpPr>
          <p:spPr>
            <a:xfrm>
              <a:off x="2807378" y="415415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93" name="tx193"/>
            <p:cNvSpPr/>
            <p:nvPr/>
          </p:nvSpPr>
          <p:spPr>
            <a:xfrm>
              <a:off x="2870095"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4" name="tx194"/>
            <p:cNvSpPr/>
            <p:nvPr/>
          </p:nvSpPr>
          <p:spPr>
            <a:xfrm>
              <a:off x="3135370"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3382585" y="41166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6" name="tx196"/>
            <p:cNvSpPr/>
            <p:nvPr/>
          </p:nvSpPr>
          <p:spPr>
            <a:xfrm>
              <a:off x="3647861" y="39957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7" name="tx197"/>
            <p:cNvSpPr/>
            <p:nvPr/>
          </p:nvSpPr>
          <p:spPr>
            <a:xfrm>
              <a:off x="3931195" y="3935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8" name="tx198"/>
            <p:cNvSpPr/>
            <p:nvPr/>
          </p:nvSpPr>
          <p:spPr>
            <a:xfrm>
              <a:off x="4196470" y="39151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9" name="tx199"/>
            <p:cNvSpPr/>
            <p:nvPr/>
          </p:nvSpPr>
          <p:spPr>
            <a:xfrm>
              <a:off x="4461745" y="37942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0" name="tx200"/>
            <p:cNvSpPr/>
            <p:nvPr/>
          </p:nvSpPr>
          <p:spPr>
            <a:xfrm>
              <a:off x="4727020"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01" name="rc201"/>
            <p:cNvSpPr/>
            <p:nvPr/>
          </p:nvSpPr>
          <p:spPr>
            <a:xfrm>
              <a:off x="2807378" y="4787209"/>
              <a:ext cx="2042618" cy="1019640"/>
            </a:xfrm>
            <a:prstGeom prst="rect">
              <a:avLst/>
            </a:prstGeom>
            <a:solidFill>
              <a:srgbClr val="EBEBEB">
                <a:alpha val="100000"/>
              </a:srgbClr>
            </a:solidFill>
          </p:spPr>
          <p:txBody>
            <a:bodyPr/>
            <a:lstStyle/>
            <a:p/>
          </p:txBody>
        </p:sp>
        <p:sp>
          <p:nvSpPr>
            <p:cNvPr id="202" name="pl202"/>
            <p:cNvSpPr/>
            <p:nvPr/>
          </p:nvSpPr>
          <p:spPr>
            <a:xfrm>
              <a:off x="2807378" y="571012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3" name="pl203"/>
            <p:cNvSpPr/>
            <p:nvPr/>
          </p:nvSpPr>
          <p:spPr>
            <a:xfrm>
              <a:off x="2807378" y="520635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4" name="pl204"/>
            <p:cNvSpPr/>
            <p:nvPr/>
          </p:nvSpPr>
          <p:spPr>
            <a:xfrm>
              <a:off x="2807378" y="545823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5" name="pl205"/>
            <p:cNvSpPr/>
            <p:nvPr/>
          </p:nvSpPr>
          <p:spPr>
            <a:xfrm>
              <a:off x="2807378" y="495446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6" name="pl206"/>
            <p:cNvSpPr/>
            <p:nvPr/>
          </p:nvSpPr>
          <p:spPr>
            <a:xfrm>
              <a:off x="29002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1654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343077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69604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9613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42266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4491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47571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900224" y="5438086"/>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215" name="pl215"/>
            <p:cNvSpPr/>
            <p:nvPr/>
          </p:nvSpPr>
          <p:spPr>
            <a:xfrm>
              <a:off x="2900224" y="5417935"/>
              <a:ext cx="1856925" cy="100754"/>
            </a:xfrm>
            <a:custGeom>
              <a:avLst/>
              <a:pathLst>
                <a:path w="1856925" h="100754">
                  <a:moveTo>
                    <a:pt x="0" y="0"/>
                  </a:moveTo>
                  <a:lnTo>
                    <a:pt x="265275" y="40301"/>
                  </a:lnTo>
                  <a:lnTo>
                    <a:pt x="530550" y="80603"/>
                  </a:lnTo>
                  <a:lnTo>
                    <a:pt x="795825" y="60452"/>
                  </a:lnTo>
                  <a:lnTo>
                    <a:pt x="1061100" y="100754"/>
                  </a:lnTo>
                  <a:lnTo>
                    <a:pt x="1326375" y="100754"/>
                  </a:lnTo>
                  <a:lnTo>
                    <a:pt x="1591650" y="100754"/>
                  </a:lnTo>
                  <a:lnTo>
                    <a:pt x="1856925" y="100754"/>
                  </a:lnTo>
                </a:path>
              </a:pathLst>
            </a:custGeom>
            <a:ln w="40651" cap="flat">
              <a:solidFill>
                <a:srgbClr val="BEBEBE">
                  <a:alpha val="69803"/>
                </a:srgbClr>
              </a:solidFill>
              <a:prstDash val="solid"/>
              <a:round/>
            </a:ln>
          </p:spPr>
          <p:txBody>
            <a:bodyPr/>
            <a:lstStyle/>
            <a:p/>
          </p:txBody>
        </p:sp>
        <p:sp>
          <p:nvSpPr>
            <p:cNvPr id="216" name="pl216"/>
            <p:cNvSpPr/>
            <p:nvPr/>
          </p:nvSpPr>
          <p:spPr>
            <a:xfrm>
              <a:off x="2900224" y="5417935"/>
              <a:ext cx="1856925" cy="100754"/>
            </a:xfrm>
            <a:custGeom>
              <a:avLst/>
              <a:pathLst>
                <a:path w="1856925" h="100754">
                  <a:moveTo>
                    <a:pt x="0" y="0"/>
                  </a:moveTo>
                  <a:lnTo>
                    <a:pt x="265275" y="40301"/>
                  </a:lnTo>
                  <a:lnTo>
                    <a:pt x="530550" y="80603"/>
                  </a:lnTo>
                  <a:lnTo>
                    <a:pt x="795825" y="60452"/>
                  </a:lnTo>
                  <a:lnTo>
                    <a:pt x="1061100" y="100754"/>
                  </a:lnTo>
                  <a:lnTo>
                    <a:pt x="1326375" y="100754"/>
                  </a:lnTo>
                  <a:lnTo>
                    <a:pt x="1591650" y="100754"/>
                  </a:lnTo>
                  <a:lnTo>
                    <a:pt x="1856925" y="100754"/>
                  </a:lnTo>
                </a:path>
              </a:pathLst>
            </a:custGeom>
            <a:ln w="35231" cap="flat">
              <a:solidFill>
                <a:srgbClr val="BEBEBE">
                  <a:alpha val="69803"/>
                </a:srgbClr>
              </a:solidFill>
              <a:prstDash val="solid"/>
              <a:round/>
            </a:ln>
          </p:spPr>
          <p:txBody>
            <a:bodyPr/>
            <a:lstStyle/>
            <a:p/>
          </p:txBody>
        </p:sp>
        <p:sp>
          <p:nvSpPr>
            <p:cNvPr id="217" name="pl217"/>
            <p:cNvSpPr/>
            <p:nvPr/>
          </p:nvSpPr>
          <p:spPr>
            <a:xfrm>
              <a:off x="2900224" y="5438086"/>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218" name="pl218"/>
            <p:cNvSpPr/>
            <p:nvPr/>
          </p:nvSpPr>
          <p:spPr>
            <a:xfrm>
              <a:off x="2900224" y="5417935"/>
              <a:ext cx="1856925" cy="100754"/>
            </a:xfrm>
            <a:custGeom>
              <a:avLst/>
              <a:pathLst>
                <a:path w="1856925" h="100754">
                  <a:moveTo>
                    <a:pt x="0" y="0"/>
                  </a:moveTo>
                  <a:lnTo>
                    <a:pt x="265275" y="40301"/>
                  </a:lnTo>
                  <a:lnTo>
                    <a:pt x="530550" y="80603"/>
                  </a:lnTo>
                  <a:lnTo>
                    <a:pt x="795825" y="60452"/>
                  </a:lnTo>
                  <a:lnTo>
                    <a:pt x="1061100" y="100754"/>
                  </a:lnTo>
                  <a:lnTo>
                    <a:pt x="1326375" y="100754"/>
                  </a:lnTo>
                  <a:lnTo>
                    <a:pt x="1591650" y="100754"/>
                  </a:lnTo>
                  <a:lnTo>
                    <a:pt x="1856925" y="100754"/>
                  </a:lnTo>
                </a:path>
              </a:pathLst>
            </a:custGeom>
            <a:ln w="40651" cap="flat">
              <a:solidFill>
                <a:srgbClr val="000000">
                  <a:alpha val="100000"/>
                </a:srgbClr>
              </a:solidFill>
              <a:prstDash val="solid"/>
              <a:round/>
            </a:ln>
          </p:spPr>
          <p:txBody>
            <a:bodyPr/>
            <a:lstStyle/>
            <a:p/>
          </p:txBody>
        </p:sp>
        <p:sp>
          <p:nvSpPr>
            <p:cNvPr id="219" name="pl219"/>
            <p:cNvSpPr/>
            <p:nvPr/>
          </p:nvSpPr>
          <p:spPr>
            <a:xfrm>
              <a:off x="2900224" y="5417935"/>
              <a:ext cx="1856925" cy="100754"/>
            </a:xfrm>
            <a:custGeom>
              <a:avLst/>
              <a:pathLst>
                <a:path w="1856925" h="100754">
                  <a:moveTo>
                    <a:pt x="0" y="0"/>
                  </a:moveTo>
                  <a:lnTo>
                    <a:pt x="265275" y="40301"/>
                  </a:lnTo>
                  <a:lnTo>
                    <a:pt x="530550" y="80603"/>
                  </a:lnTo>
                  <a:lnTo>
                    <a:pt x="795825" y="60452"/>
                  </a:lnTo>
                  <a:lnTo>
                    <a:pt x="1061100" y="100754"/>
                  </a:lnTo>
                  <a:lnTo>
                    <a:pt x="1326375" y="100754"/>
                  </a:lnTo>
                  <a:lnTo>
                    <a:pt x="1591650" y="100754"/>
                  </a:lnTo>
                  <a:lnTo>
                    <a:pt x="1856925" y="100754"/>
                  </a:lnTo>
                </a:path>
              </a:pathLst>
            </a:custGeom>
            <a:ln w="35231" cap="flat">
              <a:solidFill>
                <a:srgbClr val="80BD41">
                  <a:alpha val="100000"/>
                </a:srgbClr>
              </a:solidFill>
              <a:prstDash val="solid"/>
              <a:round/>
            </a:ln>
          </p:spPr>
          <p:txBody>
            <a:bodyPr/>
            <a:lstStyle/>
            <a:p/>
          </p:txBody>
        </p:sp>
        <p:sp>
          <p:nvSpPr>
            <p:cNvPr id="220" name="pl220"/>
            <p:cNvSpPr/>
            <p:nvPr/>
          </p:nvSpPr>
          <p:spPr>
            <a:xfrm>
              <a:off x="2807378" y="545823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1" name="tx221"/>
            <p:cNvSpPr/>
            <p:nvPr/>
          </p:nvSpPr>
          <p:spPr>
            <a:xfrm>
              <a:off x="2870095" y="5239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2" name="tx222"/>
            <p:cNvSpPr/>
            <p:nvPr/>
          </p:nvSpPr>
          <p:spPr>
            <a:xfrm>
              <a:off x="3135370" y="52796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3382585" y="53199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4" name="tx224"/>
            <p:cNvSpPr/>
            <p:nvPr/>
          </p:nvSpPr>
          <p:spPr>
            <a:xfrm>
              <a:off x="3647861" y="5299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5" name="tx225"/>
            <p:cNvSpPr/>
            <p:nvPr/>
          </p:nvSpPr>
          <p:spPr>
            <a:xfrm>
              <a:off x="3913136" y="53401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6" name="tx226"/>
            <p:cNvSpPr/>
            <p:nvPr/>
          </p:nvSpPr>
          <p:spPr>
            <a:xfrm>
              <a:off x="4178411" y="53401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7" name="tx227"/>
            <p:cNvSpPr/>
            <p:nvPr/>
          </p:nvSpPr>
          <p:spPr>
            <a:xfrm>
              <a:off x="4443686" y="53401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8" name="tx228"/>
            <p:cNvSpPr/>
            <p:nvPr/>
          </p:nvSpPr>
          <p:spPr>
            <a:xfrm>
              <a:off x="4708961" y="53401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9" name="rc229"/>
            <p:cNvSpPr/>
            <p:nvPr/>
          </p:nvSpPr>
          <p:spPr>
            <a:xfrm>
              <a:off x="4919585" y="874964"/>
              <a:ext cx="2042618" cy="1019640"/>
            </a:xfrm>
            <a:prstGeom prst="rect">
              <a:avLst/>
            </a:prstGeom>
            <a:solidFill>
              <a:srgbClr val="EBEBEB">
                <a:alpha val="100000"/>
              </a:srgbClr>
            </a:solidFill>
          </p:spPr>
          <p:txBody>
            <a:bodyPr/>
            <a:lstStyle/>
            <a:p/>
          </p:txBody>
        </p:sp>
        <p:sp>
          <p:nvSpPr>
            <p:cNvPr id="230" name="pl230"/>
            <p:cNvSpPr/>
            <p:nvPr/>
          </p:nvSpPr>
          <p:spPr>
            <a:xfrm>
              <a:off x="4919585" y="179787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1" name="pl231"/>
            <p:cNvSpPr/>
            <p:nvPr/>
          </p:nvSpPr>
          <p:spPr>
            <a:xfrm>
              <a:off x="4919585" y="129410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2" name="pl232"/>
            <p:cNvSpPr/>
            <p:nvPr/>
          </p:nvSpPr>
          <p:spPr>
            <a:xfrm>
              <a:off x="4919585" y="15459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3" name="pl233"/>
            <p:cNvSpPr/>
            <p:nvPr/>
          </p:nvSpPr>
          <p:spPr>
            <a:xfrm>
              <a:off x="4919585" y="104221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4" name="pl234"/>
            <p:cNvSpPr/>
            <p:nvPr/>
          </p:nvSpPr>
          <p:spPr>
            <a:xfrm>
              <a:off x="50124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52777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55429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58082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607353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63388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66040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68693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5012431" y="1525841"/>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243" name="pl243"/>
            <p:cNvSpPr/>
            <p:nvPr/>
          </p:nvSpPr>
          <p:spPr>
            <a:xfrm>
              <a:off x="5012431" y="1485539"/>
              <a:ext cx="1856925" cy="120905"/>
            </a:xfrm>
            <a:custGeom>
              <a:avLst/>
              <a:pathLst>
                <a:path w="1856925" h="120905">
                  <a:moveTo>
                    <a:pt x="0" y="0"/>
                  </a:moveTo>
                  <a:lnTo>
                    <a:pt x="265275" y="60452"/>
                  </a:lnTo>
                  <a:lnTo>
                    <a:pt x="530550" y="120905"/>
                  </a:lnTo>
                  <a:lnTo>
                    <a:pt x="795825" y="120905"/>
                  </a:lnTo>
                  <a:lnTo>
                    <a:pt x="1061100" y="120905"/>
                  </a:lnTo>
                  <a:lnTo>
                    <a:pt x="1326375" y="120905"/>
                  </a:lnTo>
                  <a:lnTo>
                    <a:pt x="1591650" y="120905"/>
                  </a:lnTo>
                  <a:lnTo>
                    <a:pt x="1856925" y="120905"/>
                  </a:lnTo>
                </a:path>
              </a:pathLst>
            </a:custGeom>
            <a:ln w="40651" cap="flat">
              <a:solidFill>
                <a:srgbClr val="BEBEBE">
                  <a:alpha val="69803"/>
                </a:srgbClr>
              </a:solidFill>
              <a:prstDash val="solid"/>
              <a:round/>
            </a:ln>
          </p:spPr>
          <p:txBody>
            <a:bodyPr/>
            <a:lstStyle/>
            <a:p/>
          </p:txBody>
        </p:sp>
        <p:sp>
          <p:nvSpPr>
            <p:cNvPr id="244" name="pl244"/>
            <p:cNvSpPr/>
            <p:nvPr/>
          </p:nvSpPr>
          <p:spPr>
            <a:xfrm>
              <a:off x="5012431" y="1485539"/>
              <a:ext cx="1856925" cy="120905"/>
            </a:xfrm>
            <a:custGeom>
              <a:avLst/>
              <a:pathLst>
                <a:path w="1856925" h="120905">
                  <a:moveTo>
                    <a:pt x="0" y="0"/>
                  </a:moveTo>
                  <a:lnTo>
                    <a:pt x="265275" y="60452"/>
                  </a:lnTo>
                  <a:lnTo>
                    <a:pt x="530550" y="120905"/>
                  </a:lnTo>
                  <a:lnTo>
                    <a:pt x="795825" y="120905"/>
                  </a:lnTo>
                  <a:lnTo>
                    <a:pt x="1061100" y="120905"/>
                  </a:lnTo>
                  <a:lnTo>
                    <a:pt x="1326375" y="120905"/>
                  </a:lnTo>
                  <a:lnTo>
                    <a:pt x="1591650" y="120905"/>
                  </a:lnTo>
                  <a:lnTo>
                    <a:pt x="1856925" y="120905"/>
                  </a:lnTo>
                </a:path>
              </a:pathLst>
            </a:custGeom>
            <a:ln w="35231" cap="flat">
              <a:solidFill>
                <a:srgbClr val="BEBEBE">
                  <a:alpha val="69803"/>
                </a:srgbClr>
              </a:solidFill>
              <a:prstDash val="solid"/>
              <a:round/>
            </a:ln>
          </p:spPr>
          <p:txBody>
            <a:bodyPr/>
            <a:lstStyle/>
            <a:p/>
          </p:txBody>
        </p:sp>
        <p:sp>
          <p:nvSpPr>
            <p:cNvPr id="245" name="pl245"/>
            <p:cNvSpPr/>
            <p:nvPr/>
          </p:nvSpPr>
          <p:spPr>
            <a:xfrm>
              <a:off x="5012431" y="1525841"/>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246" name="pl246"/>
            <p:cNvSpPr/>
            <p:nvPr/>
          </p:nvSpPr>
          <p:spPr>
            <a:xfrm>
              <a:off x="5012431" y="1485539"/>
              <a:ext cx="1856925" cy="120905"/>
            </a:xfrm>
            <a:custGeom>
              <a:avLst/>
              <a:pathLst>
                <a:path w="1856925" h="120905">
                  <a:moveTo>
                    <a:pt x="0" y="0"/>
                  </a:moveTo>
                  <a:lnTo>
                    <a:pt x="265275" y="60452"/>
                  </a:lnTo>
                  <a:lnTo>
                    <a:pt x="530550" y="120905"/>
                  </a:lnTo>
                  <a:lnTo>
                    <a:pt x="795825" y="120905"/>
                  </a:lnTo>
                  <a:lnTo>
                    <a:pt x="1061100" y="120905"/>
                  </a:lnTo>
                  <a:lnTo>
                    <a:pt x="1326375" y="120905"/>
                  </a:lnTo>
                  <a:lnTo>
                    <a:pt x="1591650" y="120905"/>
                  </a:lnTo>
                  <a:lnTo>
                    <a:pt x="1856925" y="120905"/>
                  </a:lnTo>
                </a:path>
              </a:pathLst>
            </a:custGeom>
            <a:ln w="40651" cap="flat">
              <a:solidFill>
                <a:srgbClr val="000000">
                  <a:alpha val="100000"/>
                </a:srgbClr>
              </a:solidFill>
              <a:prstDash val="solid"/>
              <a:round/>
            </a:ln>
          </p:spPr>
          <p:txBody>
            <a:bodyPr/>
            <a:lstStyle/>
            <a:p/>
          </p:txBody>
        </p:sp>
        <p:sp>
          <p:nvSpPr>
            <p:cNvPr id="247" name="pl247"/>
            <p:cNvSpPr/>
            <p:nvPr/>
          </p:nvSpPr>
          <p:spPr>
            <a:xfrm>
              <a:off x="5012431" y="1485539"/>
              <a:ext cx="1856925" cy="120905"/>
            </a:xfrm>
            <a:custGeom>
              <a:avLst/>
              <a:pathLst>
                <a:path w="1856925" h="120905">
                  <a:moveTo>
                    <a:pt x="0" y="0"/>
                  </a:moveTo>
                  <a:lnTo>
                    <a:pt x="265275" y="60452"/>
                  </a:lnTo>
                  <a:lnTo>
                    <a:pt x="530550" y="120905"/>
                  </a:lnTo>
                  <a:lnTo>
                    <a:pt x="795825" y="120905"/>
                  </a:lnTo>
                  <a:lnTo>
                    <a:pt x="1061100" y="120905"/>
                  </a:lnTo>
                  <a:lnTo>
                    <a:pt x="1326375" y="120905"/>
                  </a:lnTo>
                  <a:lnTo>
                    <a:pt x="1591650" y="120905"/>
                  </a:lnTo>
                  <a:lnTo>
                    <a:pt x="1856925" y="120905"/>
                  </a:lnTo>
                </a:path>
              </a:pathLst>
            </a:custGeom>
            <a:ln w="35231" cap="flat">
              <a:solidFill>
                <a:srgbClr val="80BD41">
                  <a:alpha val="100000"/>
                </a:srgbClr>
              </a:solidFill>
              <a:prstDash val="solid"/>
              <a:round/>
            </a:ln>
          </p:spPr>
          <p:txBody>
            <a:bodyPr/>
            <a:lstStyle/>
            <a:p/>
          </p:txBody>
        </p:sp>
        <p:sp>
          <p:nvSpPr>
            <p:cNvPr id="248" name="pl248"/>
            <p:cNvSpPr/>
            <p:nvPr/>
          </p:nvSpPr>
          <p:spPr>
            <a:xfrm>
              <a:off x="4919585" y="15459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49" name="tx249"/>
            <p:cNvSpPr/>
            <p:nvPr/>
          </p:nvSpPr>
          <p:spPr>
            <a:xfrm>
              <a:off x="4982302" y="13069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0" name="tx250"/>
            <p:cNvSpPr/>
            <p:nvPr/>
          </p:nvSpPr>
          <p:spPr>
            <a:xfrm>
              <a:off x="5247577"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5494793"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2" name="tx252"/>
            <p:cNvSpPr/>
            <p:nvPr/>
          </p:nvSpPr>
          <p:spPr>
            <a:xfrm>
              <a:off x="5760068"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3" name="tx253"/>
            <p:cNvSpPr/>
            <p:nvPr/>
          </p:nvSpPr>
          <p:spPr>
            <a:xfrm>
              <a:off x="6025343"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4" name="tx254"/>
            <p:cNvSpPr/>
            <p:nvPr/>
          </p:nvSpPr>
          <p:spPr>
            <a:xfrm>
              <a:off x="6290618"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5" name="tx255"/>
            <p:cNvSpPr/>
            <p:nvPr/>
          </p:nvSpPr>
          <p:spPr>
            <a:xfrm>
              <a:off x="6555893"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6" name="tx256"/>
            <p:cNvSpPr/>
            <p:nvPr/>
          </p:nvSpPr>
          <p:spPr>
            <a:xfrm>
              <a:off x="6821168"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7" name="rc257"/>
            <p:cNvSpPr/>
            <p:nvPr/>
          </p:nvSpPr>
          <p:spPr>
            <a:xfrm>
              <a:off x="4919585" y="2179046"/>
              <a:ext cx="2042618" cy="1019640"/>
            </a:xfrm>
            <a:prstGeom prst="rect">
              <a:avLst/>
            </a:prstGeom>
            <a:solidFill>
              <a:srgbClr val="EBEBEB">
                <a:alpha val="100000"/>
              </a:srgbClr>
            </a:solidFill>
          </p:spPr>
          <p:txBody>
            <a:bodyPr/>
            <a:lstStyle/>
            <a:p/>
          </p:txBody>
        </p:sp>
        <p:sp>
          <p:nvSpPr>
            <p:cNvPr id="258" name="pl258"/>
            <p:cNvSpPr/>
            <p:nvPr/>
          </p:nvSpPr>
          <p:spPr>
            <a:xfrm>
              <a:off x="4919585" y="310196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59" name="pl259"/>
            <p:cNvSpPr/>
            <p:nvPr/>
          </p:nvSpPr>
          <p:spPr>
            <a:xfrm>
              <a:off x="4919585" y="259818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0" name="pl260"/>
            <p:cNvSpPr/>
            <p:nvPr/>
          </p:nvSpPr>
          <p:spPr>
            <a:xfrm>
              <a:off x="4919585" y="28500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1" name="pl261"/>
            <p:cNvSpPr/>
            <p:nvPr/>
          </p:nvSpPr>
          <p:spPr>
            <a:xfrm>
              <a:off x="4919585" y="234629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2" name="pl262"/>
            <p:cNvSpPr/>
            <p:nvPr/>
          </p:nvSpPr>
          <p:spPr>
            <a:xfrm>
              <a:off x="50124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52777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55429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8082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607353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63388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66040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68693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5012431" y="2829923"/>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271" name="pl271"/>
            <p:cNvSpPr/>
            <p:nvPr/>
          </p:nvSpPr>
          <p:spPr>
            <a:xfrm>
              <a:off x="5012431" y="2628413"/>
              <a:ext cx="1856925" cy="261962"/>
            </a:xfrm>
            <a:custGeom>
              <a:avLst/>
              <a:pathLst>
                <a:path w="1856925" h="261962">
                  <a:moveTo>
                    <a:pt x="0" y="261962"/>
                  </a:moveTo>
                  <a:lnTo>
                    <a:pt x="265275" y="221660"/>
                  </a:lnTo>
                  <a:lnTo>
                    <a:pt x="530550" y="201509"/>
                  </a:lnTo>
                  <a:lnTo>
                    <a:pt x="795825" y="161207"/>
                  </a:lnTo>
                  <a:lnTo>
                    <a:pt x="1061100" y="141056"/>
                  </a:lnTo>
                  <a:lnTo>
                    <a:pt x="1326375" y="100754"/>
                  </a:lnTo>
                  <a:lnTo>
                    <a:pt x="1591650" y="20150"/>
                  </a:lnTo>
                  <a:lnTo>
                    <a:pt x="1856925" y="0"/>
                  </a:lnTo>
                </a:path>
              </a:pathLst>
            </a:custGeom>
            <a:ln w="40651" cap="flat">
              <a:solidFill>
                <a:srgbClr val="BEBEBE">
                  <a:alpha val="69803"/>
                </a:srgbClr>
              </a:solidFill>
              <a:prstDash val="solid"/>
              <a:round/>
            </a:ln>
          </p:spPr>
          <p:txBody>
            <a:bodyPr/>
            <a:lstStyle/>
            <a:p/>
          </p:txBody>
        </p:sp>
        <p:sp>
          <p:nvSpPr>
            <p:cNvPr id="272" name="pl272"/>
            <p:cNvSpPr/>
            <p:nvPr/>
          </p:nvSpPr>
          <p:spPr>
            <a:xfrm>
              <a:off x="5012431" y="2628413"/>
              <a:ext cx="1856925" cy="261962"/>
            </a:xfrm>
            <a:custGeom>
              <a:avLst/>
              <a:pathLst>
                <a:path w="1856925" h="261962">
                  <a:moveTo>
                    <a:pt x="0" y="261962"/>
                  </a:moveTo>
                  <a:lnTo>
                    <a:pt x="265275" y="221660"/>
                  </a:lnTo>
                  <a:lnTo>
                    <a:pt x="530550" y="201509"/>
                  </a:lnTo>
                  <a:lnTo>
                    <a:pt x="795825" y="161207"/>
                  </a:lnTo>
                  <a:lnTo>
                    <a:pt x="1061100" y="141056"/>
                  </a:lnTo>
                  <a:lnTo>
                    <a:pt x="1326375" y="100754"/>
                  </a:lnTo>
                  <a:lnTo>
                    <a:pt x="1591650" y="20150"/>
                  </a:lnTo>
                  <a:lnTo>
                    <a:pt x="1856925" y="0"/>
                  </a:lnTo>
                </a:path>
              </a:pathLst>
            </a:custGeom>
            <a:ln w="35231" cap="flat">
              <a:solidFill>
                <a:srgbClr val="BEBEBE">
                  <a:alpha val="69803"/>
                </a:srgbClr>
              </a:solidFill>
              <a:prstDash val="solid"/>
              <a:round/>
            </a:ln>
          </p:spPr>
          <p:txBody>
            <a:bodyPr/>
            <a:lstStyle/>
            <a:p/>
          </p:txBody>
        </p:sp>
        <p:sp>
          <p:nvSpPr>
            <p:cNvPr id="273" name="pl273"/>
            <p:cNvSpPr/>
            <p:nvPr/>
          </p:nvSpPr>
          <p:spPr>
            <a:xfrm>
              <a:off x="5012431" y="2829923"/>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274" name="pl274"/>
            <p:cNvSpPr/>
            <p:nvPr/>
          </p:nvSpPr>
          <p:spPr>
            <a:xfrm>
              <a:off x="5012431" y="2628413"/>
              <a:ext cx="1856925" cy="261962"/>
            </a:xfrm>
            <a:custGeom>
              <a:avLst/>
              <a:pathLst>
                <a:path w="1856925" h="261962">
                  <a:moveTo>
                    <a:pt x="0" y="261962"/>
                  </a:moveTo>
                  <a:lnTo>
                    <a:pt x="265275" y="221660"/>
                  </a:lnTo>
                  <a:lnTo>
                    <a:pt x="530550" y="201509"/>
                  </a:lnTo>
                  <a:lnTo>
                    <a:pt x="795825" y="161207"/>
                  </a:lnTo>
                  <a:lnTo>
                    <a:pt x="1061100" y="141056"/>
                  </a:lnTo>
                  <a:lnTo>
                    <a:pt x="1326375" y="100754"/>
                  </a:lnTo>
                  <a:lnTo>
                    <a:pt x="1591650" y="20150"/>
                  </a:lnTo>
                  <a:lnTo>
                    <a:pt x="1856925" y="0"/>
                  </a:lnTo>
                </a:path>
              </a:pathLst>
            </a:custGeom>
            <a:ln w="40651" cap="flat">
              <a:solidFill>
                <a:srgbClr val="000000">
                  <a:alpha val="100000"/>
                </a:srgbClr>
              </a:solidFill>
              <a:prstDash val="solid"/>
              <a:round/>
            </a:ln>
          </p:spPr>
          <p:txBody>
            <a:bodyPr/>
            <a:lstStyle/>
            <a:p/>
          </p:txBody>
        </p:sp>
        <p:sp>
          <p:nvSpPr>
            <p:cNvPr id="275" name="pl275"/>
            <p:cNvSpPr/>
            <p:nvPr/>
          </p:nvSpPr>
          <p:spPr>
            <a:xfrm>
              <a:off x="5012431" y="2628413"/>
              <a:ext cx="1856925" cy="261962"/>
            </a:xfrm>
            <a:custGeom>
              <a:avLst/>
              <a:pathLst>
                <a:path w="1856925" h="261962">
                  <a:moveTo>
                    <a:pt x="0" y="261962"/>
                  </a:moveTo>
                  <a:lnTo>
                    <a:pt x="265275" y="221660"/>
                  </a:lnTo>
                  <a:lnTo>
                    <a:pt x="530550" y="201509"/>
                  </a:lnTo>
                  <a:lnTo>
                    <a:pt x="795825" y="161207"/>
                  </a:lnTo>
                  <a:lnTo>
                    <a:pt x="1061100" y="141056"/>
                  </a:lnTo>
                  <a:lnTo>
                    <a:pt x="1326375" y="100754"/>
                  </a:lnTo>
                  <a:lnTo>
                    <a:pt x="1591650" y="20150"/>
                  </a:lnTo>
                  <a:lnTo>
                    <a:pt x="1856925" y="0"/>
                  </a:lnTo>
                </a:path>
              </a:pathLst>
            </a:custGeom>
            <a:ln w="35231" cap="flat">
              <a:solidFill>
                <a:srgbClr val="80BD41">
                  <a:alpha val="100000"/>
                </a:srgbClr>
              </a:solidFill>
              <a:prstDash val="solid"/>
              <a:round/>
            </a:ln>
          </p:spPr>
          <p:txBody>
            <a:bodyPr/>
            <a:lstStyle/>
            <a:p/>
          </p:txBody>
        </p:sp>
        <p:sp>
          <p:nvSpPr>
            <p:cNvPr id="276" name="pl276"/>
            <p:cNvSpPr/>
            <p:nvPr/>
          </p:nvSpPr>
          <p:spPr>
            <a:xfrm>
              <a:off x="4919585" y="2850074"/>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77" name="tx277"/>
            <p:cNvSpPr/>
            <p:nvPr/>
          </p:nvSpPr>
          <p:spPr>
            <a:xfrm>
              <a:off x="4964242" y="27118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8" name="tx278"/>
            <p:cNvSpPr/>
            <p:nvPr/>
          </p:nvSpPr>
          <p:spPr>
            <a:xfrm>
              <a:off x="5247577"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5512852" y="26513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5778127" y="26110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1" name="tx281"/>
            <p:cNvSpPr/>
            <p:nvPr/>
          </p:nvSpPr>
          <p:spPr>
            <a:xfrm>
              <a:off x="6043402" y="25909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2" name="tx282"/>
            <p:cNvSpPr/>
            <p:nvPr/>
          </p:nvSpPr>
          <p:spPr>
            <a:xfrm>
              <a:off x="6308677" y="25506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3" name="tx283"/>
            <p:cNvSpPr/>
            <p:nvPr/>
          </p:nvSpPr>
          <p:spPr>
            <a:xfrm>
              <a:off x="6543823" y="2470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84" name="tx284"/>
            <p:cNvSpPr/>
            <p:nvPr/>
          </p:nvSpPr>
          <p:spPr>
            <a:xfrm>
              <a:off x="6813121" y="244985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85" name="rc285"/>
            <p:cNvSpPr/>
            <p:nvPr/>
          </p:nvSpPr>
          <p:spPr>
            <a:xfrm>
              <a:off x="4919585" y="3483127"/>
              <a:ext cx="2042618" cy="1019640"/>
            </a:xfrm>
            <a:prstGeom prst="rect">
              <a:avLst/>
            </a:prstGeom>
            <a:solidFill>
              <a:srgbClr val="EBEBEB">
                <a:alpha val="100000"/>
              </a:srgbClr>
            </a:solidFill>
          </p:spPr>
          <p:txBody>
            <a:bodyPr/>
            <a:lstStyle/>
            <a:p/>
          </p:txBody>
        </p:sp>
        <p:sp>
          <p:nvSpPr>
            <p:cNvPr id="286" name="pl286"/>
            <p:cNvSpPr/>
            <p:nvPr/>
          </p:nvSpPr>
          <p:spPr>
            <a:xfrm>
              <a:off x="4919585" y="440604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87" name="pl287"/>
            <p:cNvSpPr/>
            <p:nvPr/>
          </p:nvSpPr>
          <p:spPr>
            <a:xfrm>
              <a:off x="4919585" y="390226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88" name="pl288"/>
            <p:cNvSpPr/>
            <p:nvPr/>
          </p:nvSpPr>
          <p:spPr>
            <a:xfrm>
              <a:off x="4919585" y="415415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89" name="pl289"/>
            <p:cNvSpPr/>
            <p:nvPr/>
          </p:nvSpPr>
          <p:spPr>
            <a:xfrm>
              <a:off x="4919585" y="365038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90" name="pl290"/>
            <p:cNvSpPr/>
            <p:nvPr/>
          </p:nvSpPr>
          <p:spPr>
            <a:xfrm>
              <a:off x="50124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52777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55429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58082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607353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63388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66040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68693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012431" y="4134004"/>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299" name="pl299"/>
            <p:cNvSpPr/>
            <p:nvPr/>
          </p:nvSpPr>
          <p:spPr>
            <a:xfrm>
              <a:off x="5012431" y="4073551"/>
              <a:ext cx="1856925" cy="100754"/>
            </a:xfrm>
            <a:custGeom>
              <a:avLst/>
              <a:pathLst>
                <a:path w="1856925" h="100754">
                  <a:moveTo>
                    <a:pt x="0" y="100754"/>
                  </a:moveTo>
                  <a:lnTo>
                    <a:pt x="265275" y="80603"/>
                  </a:lnTo>
                  <a:lnTo>
                    <a:pt x="530550" y="60452"/>
                  </a:lnTo>
                  <a:lnTo>
                    <a:pt x="795825" y="40301"/>
                  </a:lnTo>
                  <a:lnTo>
                    <a:pt x="1061100" y="0"/>
                  </a:lnTo>
                  <a:lnTo>
                    <a:pt x="1326375" y="40301"/>
                  </a:lnTo>
                  <a:lnTo>
                    <a:pt x="1591650" y="20150"/>
                  </a:lnTo>
                  <a:lnTo>
                    <a:pt x="1856925" y="20150"/>
                  </a:lnTo>
                </a:path>
              </a:pathLst>
            </a:custGeom>
            <a:ln w="40651" cap="flat">
              <a:solidFill>
                <a:srgbClr val="BEBEBE">
                  <a:alpha val="69803"/>
                </a:srgbClr>
              </a:solidFill>
              <a:prstDash val="solid"/>
              <a:round/>
            </a:ln>
          </p:spPr>
          <p:txBody>
            <a:bodyPr/>
            <a:lstStyle/>
            <a:p/>
          </p:txBody>
        </p:sp>
        <p:sp>
          <p:nvSpPr>
            <p:cNvPr id="300" name="pl300"/>
            <p:cNvSpPr/>
            <p:nvPr/>
          </p:nvSpPr>
          <p:spPr>
            <a:xfrm>
              <a:off x="5012431" y="4073551"/>
              <a:ext cx="1856925" cy="100754"/>
            </a:xfrm>
            <a:custGeom>
              <a:avLst/>
              <a:pathLst>
                <a:path w="1856925" h="100754">
                  <a:moveTo>
                    <a:pt x="0" y="100754"/>
                  </a:moveTo>
                  <a:lnTo>
                    <a:pt x="265275" y="80603"/>
                  </a:lnTo>
                  <a:lnTo>
                    <a:pt x="530550" y="60452"/>
                  </a:lnTo>
                  <a:lnTo>
                    <a:pt x="795825" y="40301"/>
                  </a:lnTo>
                  <a:lnTo>
                    <a:pt x="1061100" y="0"/>
                  </a:lnTo>
                  <a:lnTo>
                    <a:pt x="1326375" y="40301"/>
                  </a:lnTo>
                  <a:lnTo>
                    <a:pt x="1591650" y="20150"/>
                  </a:lnTo>
                  <a:lnTo>
                    <a:pt x="1856925" y="20150"/>
                  </a:lnTo>
                </a:path>
              </a:pathLst>
            </a:custGeom>
            <a:ln w="35231" cap="flat">
              <a:solidFill>
                <a:srgbClr val="BEBEBE">
                  <a:alpha val="69803"/>
                </a:srgbClr>
              </a:solidFill>
              <a:prstDash val="solid"/>
              <a:round/>
            </a:ln>
          </p:spPr>
          <p:txBody>
            <a:bodyPr/>
            <a:lstStyle/>
            <a:p/>
          </p:txBody>
        </p:sp>
        <p:sp>
          <p:nvSpPr>
            <p:cNvPr id="301" name="pl301"/>
            <p:cNvSpPr/>
            <p:nvPr/>
          </p:nvSpPr>
          <p:spPr>
            <a:xfrm>
              <a:off x="5012431" y="4134004"/>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302" name="pl302"/>
            <p:cNvSpPr/>
            <p:nvPr/>
          </p:nvSpPr>
          <p:spPr>
            <a:xfrm>
              <a:off x="5012431" y="4073551"/>
              <a:ext cx="1856925" cy="100754"/>
            </a:xfrm>
            <a:custGeom>
              <a:avLst/>
              <a:pathLst>
                <a:path w="1856925" h="100754">
                  <a:moveTo>
                    <a:pt x="0" y="100754"/>
                  </a:moveTo>
                  <a:lnTo>
                    <a:pt x="265275" y="80603"/>
                  </a:lnTo>
                  <a:lnTo>
                    <a:pt x="530550" y="60452"/>
                  </a:lnTo>
                  <a:lnTo>
                    <a:pt x="795825" y="40301"/>
                  </a:lnTo>
                  <a:lnTo>
                    <a:pt x="1061100" y="0"/>
                  </a:lnTo>
                  <a:lnTo>
                    <a:pt x="1326375" y="40301"/>
                  </a:lnTo>
                  <a:lnTo>
                    <a:pt x="1591650" y="20150"/>
                  </a:lnTo>
                  <a:lnTo>
                    <a:pt x="1856925" y="20150"/>
                  </a:lnTo>
                </a:path>
              </a:pathLst>
            </a:custGeom>
            <a:ln w="40651" cap="flat">
              <a:solidFill>
                <a:srgbClr val="000000">
                  <a:alpha val="100000"/>
                </a:srgbClr>
              </a:solidFill>
              <a:prstDash val="solid"/>
              <a:round/>
            </a:ln>
          </p:spPr>
          <p:txBody>
            <a:bodyPr/>
            <a:lstStyle/>
            <a:p/>
          </p:txBody>
        </p:sp>
        <p:sp>
          <p:nvSpPr>
            <p:cNvPr id="303" name="pl303"/>
            <p:cNvSpPr/>
            <p:nvPr/>
          </p:nvSpPr>
          <p:spPr>
            <a:xfrm>
              <a:off x="5012431" y="4073551"/>
              <a:ext cx="1856925" cy="100754"/>
            </a:xfrm>
            <a:custGeom>
              <a:avLst/>
              <a:pathLst>
                <a:path w="1856925" h="100754">
                  <a:moveTo>
                    <a:pt x="0" y="100754"/>
                  </a:moveTo>
                  <a:lnTo>
                    <a:pt x="265275" y="80603"/>
                  </a:lnTo>
                  <a:lnTo>
                    <a:pt x="530550" y="60452"/>
                  </a:lnTo>
                  <a:lnTo>
                    <a:pt x="795825" y="40301"/>
                  </a:lnTo>
                  <a:lnTo>
                    <a:pt x="1061100" y="0"/>
                  </a:lnTo>
                  <a:lnTo>
                    <a:pt x="1326375" y="40301"/>
                  </a:lnTo>
                  <a:lnTo>
                    <a:pt x="1591650" y="20150"/>
                  </a:lnTo>
                  <a:lnTo>
                    <a:pt x="1856925" y="20150"/>
                  </a:lnTo>
                </a:path>
              </a:pathLst>
            </a:custGeom>
            <a:ln w="35231" cap="flat">
              <a:solidFill>
                <a:srgbClr val="80BD41">
                  <a:alpha val="100000"/>
                </a:srgbClr>
              </a:solidFill>
              <a:prstDash val="solid"/>
              <a:round/>
            </a:ln>
          </p:spPr>
          <p:txBody>
            <a:bodyPr/>
            <a:lstStyle/>
            <a:p/>
          </p:txBody>
        </p:sp>
        <p:sp>
          <p:nvSpPr>
            <p:cNvPr id="304" name="pl304"/>
            <p:cNvSpPr/>
            <p:nvPr/>
          </p:nvSpPr>
          <p:spPr>
            <a:xfrm>
              <a:off x="4919585" y="415415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05" name="tx305"/>
            <p:cNvSpPr/>
            <p:nvPr/>
          </p:nvSpPr>
          <p:spPr>
            <a:xfrm>
              <a:off x="4964242" y="39957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6" name="tx306"/>
            <p:cNvSpPr/>
            <p:nvPr/>
          </p:nvSpPr>
          <p:spPr>
            <a:xfrm>
              <a:off x="5247577"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5512852" y="395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5778127" y="3935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9" name="tx309"/>
            <p:cNvSpPr/>
            <p:nvPr/>
          </p:nvSpPr>
          <p:spPr>
            <a:xfrm>
              <a:off x="6043402" y="38949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0" name="tx310"/>
            <p:cNvSpPr/>
            <p:nvPr/>
          </p:nvSpPr>
          <p:spPr>
            <a:xfrm>
              <a:off x="6308677" y="3935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1" name="tx311"/>
            <p:cNvSpPr/>
            <p:nvPr/>
          </p:nvSpPr>
          <p:spPr>
            <a:xfrm>
              <a:off x="6573952" y="39151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2" name="tx312"/>
            <p:cNvSpPr/>
            <p:nvPr/>
          </p:nvSpPr>
          <p:spPr>
            <a:xfrm>
              <a:off x="6839227" y="39151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3" name="rc313"/>
            <p:cNvSpPr/>
            <p:nvPr/>
          </p:nvSpPr>
          <p:spPr>
            <a:xfrm>
              <a:off x="4919585" y="4787209"/>
              <a:ext cx="2042618" cy="1019640"/>
            </a:xfrm>
            <a:prstGeom prst="rect">
              <a:avLst/>
            </a:prstGeom>
            <a:solidFill>
              <a:srgbClr val="EBEBEB">
                <a:alpha val="100000"/>
              </a:srgbClr>
            </a:solidFill>
          </p:spPr>
          <p:txBody>
            <a:bodyPr/>
            <a:lstStyle/>
            <a:p/>
          </p:txBody>
        </p:sp>
        <p:sp>
          <p:nvSpPr>
            <p:cNvPr id="314" name="pl314"/>
            <p:cNvSpPr/>
            <p:nvPr/>
          </p:nvSpPr>
          <p:spPr>
            <a:xfrm>
              <a:off x="4919585" y="571012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15" name="pl315"/>
            <p:cNvSpPr/>
            <p:nvPr/>
          </p:nvSpPr>
          <p:spPr>
            <a:xfrm>
              <a:off x="4919585" y="520635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16" name="pl316"/>
            <p:cNvSpPr/>
            <p:nvPr/>
          </p:nvSpPr>
          <p:spPr>
            <a:xfrm>
              <a:off x="4919585" y="545823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17" name="pl317"/>
            <p:cNvSpPr/>
            <p:nvPr/>
          </p:nvSpPr>
          <p:spPr>
            <a:xfrm>
              <a:off x="4919585" y="495446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18" name="pl318"/>
            <p:cNvSpPr/>
            <p:nvPr/>
          </p:nvSpPr>
          <p:spPr>
            <a:xfrm>
              <a:off x="50124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2777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5429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580825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607353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63388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66040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686935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5012431" y="5438086"/>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327" name="pl327"/>
            <p:cNvSpPr/>
            <p:nvPr/>
          </p:nvSpPr>
          <p:spPr>
            <a:xfrm>
              <a:off x="5012431" y="5417935"/>
              <a:ext cx="1856925" cy="100754"/>
            </a:xfrm>
            <a:custGeom>
              <a:avLst/>
              <a:pathLst>
                <a:path w="1856925" h="100754">
                  <a:moveTo>
                    <a:pt x="0" y="100754"/>
                  </a:moveTo>
                  <a:lnTo>
                    <a:pt x="265275" y="40301"/>
                  </a:lnTo>
                  <a:lnTo>
                    <a:pt x="530550" y="60452"/>
                  </a:lnTo>
                  <a:lnTo>
                    <a:pt x="795825" y="20150"/>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328" name="pl328"/>
            <p:cNvSpPr/>
            <p:nvPr/>
          </p:nvSpPr>
          <p:spPr>
            <a:xfrm>
              <a:off x="5012431" y="5417935"/>
              <a:ext cx="1856925" cy="100754"/>
            </a:xfrm>
            <a:custGeom>
              <a:avLst/>
              <a:pathLst>
                <a:path w="1856925" h="100754">
                  <a:moveTo>
                    <a:pt x="0" y="100754"/>
                  </a:moveTo>
                  <a:lnTo>
                    <a:pt x="265275" y="40301"/>
                  </a:lnTo>
                  <a:lnTo>
                    <a:pt x="530550" y="60452"/>
                  </a:lnTo>
                  <a:lnTo>
                    <a:pt x="795825" y="20150"/>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329" name="pl329"/>
            <p:cNvSpPr/>
            <p:nvPr/>
          </p:nvSpPr>
          <p:spPr>
            <a:xfrm>
              <a:off x="5012431" y="5438086"/>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330" name="pl330"/>
            <p:cNvSpPr/>
            <p:nvPr/>
          </p:nvSpPr>
          <p:spPr>
            <a:xfrm>
              <a:off x="5012431" y="5417935"/>
              <a:ext cx="1856925" cy="100754"/>
            </a:xfrm>
            <a:custGeom>
              <a:avLst/>
              <a:pathLst>
                <a:path w="1856925" h="100754">
                  <a:moveTo>
                    <a:pt x="0" y="100754"/>
                  </a:moveTo>
                  <a:lnTo>
                    <a:pt x="265275" y="40301"/>
                  </a:lnTo>
                  <a:lnTo>
                    <a:pt x="530550" y="60452"/>
                  </a:lnTo>
                  <a:lnTo>
                    <a:pt x="795825" y="20150"/>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331" name="pl331"/>
            <p:cNvSpPr/>
            <p:nvPr/>
          </p:nvSpPr>
          <p:spPr>
            <a:xfrm>
              <a:off x="5012431" y="5417935"/>
              <a:ext cx="1856925" cy="100754"/>
            </a:xfrm>
            <a:custGeom>
              <a:avLst/>
              <a:pathLst>
                <a:path w="1856925" h="100754">
                  <a:moveTo>
                    <a:pt x="0" y="100754"/>
                  </a:moveTo>
                  <a:lnTo>
                    <a:pt x="265275" y="40301"/>
                  </a:lnTo>
                  <a:lnTo>
                    <a:pt x="530550" y="60452"/>
                  </a:lnTo>
                  <a:lnTo>
                    <a:pt x="795825" y="20150"/>
                  </a:lnTo>
                  <a:lnTo>
                    <a:pt x="1061100" y="0"/>
                  </a:lnTo>
                  <a:lnTo>
                    <a:pt x="1326375" y="0"/>
                  </a:lnTo>
                  <a:lnTo>
                    <a:pt x="1591650" y="0"/>
                  </a:lnTo>
                  <a:lnTo>
                    <a:pt x="1856925" y="0"/>
                  </a:lnTo>
                </a:path>
              </a:pathLst>
            </a:custGeom>
            <a:ln w="35231" cap="flat">
              <a:solidFill>
                <a:srgbClr val="80BD41">
                  <a:alpha val="100000"/>
                </a:srgbClr>
              </a:solidFill>
              <a:prstDash val="solid"/>
              <a:round/>
            </a:ln>
          </p:spPr>
          <p:txBody>
            <a:bodyPr/>
            <a:lstStyle/>
            <a:p/>
          </p:txBody>
        </p:sp>
        <p:sp>
          <p:nvSpPr>
            <p:cNvPr id="332" name="pl332"/>
            <p:cNvSpPr/>
            <p:nvPr/>
          </p:nvSpPr>
          <p:spPr>
            <a:xfrm>
              <a:off x="4919585" y="545823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33" name="tx333"/>
            <p:cNvSpPr/>
            <p:nvPr/>
          </p:nvSpPr>
          <p:spPr>
            <a:xfrm>
              <a:off x="4964242" y="53401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4" name="tx334"/>
            <p:cNvSpPr/>
            <p:nvPr/>
          </p:nvSpPr>
          <p:spPr>
            <a:xfrm>
              <a:off x="5247577" y="52796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5494793" y="5299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6" name="tx336"/>
            <p:cNvSpPr/>
            <p:nvPr/>
          </p:nvSpPr>
          <p:spPr>
            <a:xfrm>
              <a:off x="5778127" y="525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7" name="tx337"/>
            <p:cNvSpPr/>
            <p:nvPr/>
          </p:nvSpPr>
          <p:spPr>
            <a:xfrm>
              <a:off x="6043402" y="5239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8" name="tx338"/>
            <p:cNvSpPr/>
            <p:nvPr/>
          </p:nvSpPr>
          <p:spPr>
            <a:xfrm>
              <a:off x="6308677" y="5239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9" name="tx339"/>
            <p:cNvSpPr/>
            <p:nvPr/>
          </p:nvSpPr>
          <p:spPr>
            <a:xfrm>
              <a:off x="6573952" y="5239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0" name="tx340"/>
            <p:cNvSpPr/>
            <p:nvPr/>
          </p:nvSpPr>
          <p:spPr>
            <a:xfrm>
              <a:off x="6839227" y="5239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1" name="rc341"/>
            <p:cNvSpPr/>
            <p:nvPr/>
          </p:nvSpPr>
          <p:spPr>
            <a:xfrm>
              <a:off x="7031792" y="874964"/>
              <a:ext cx="2042618" cy="1019640"/>
            </a:xfrm>
            <a:prstGeom prst="rect">
              <a:avLst/>
            </a:prstGeom>
            <a:solidFill>
              <a:srgbClr val="EBEBEB">
                <a:alpha val="100000"/>
              </a:srgbClr>
            </a:solidFill>
          </p:spPr>
          <p:txBody>
            <a:bodyPr/>
            <a:lstStyle/>
            <a:p/>
          </p:txBody>
        </p:sp>
        <p:sp>
          <p:nvSpPr>
            <p:cNvPr id="342" name="pl342"/>
            <p:cNvSpPr/>
            <p:nvPr/>
          </p:nvSpPr>
          <p:spPr>
            <a:xfrm>
              <a:off x="7031792" y="179787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43" name="pl343"/>
            <p:cNvSpPr/>
            <p:nvPr/>
          </p:nvSpPr>
          <p:spPr>
            <a:xfrm>
              <a:off x="7031792" y="129410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44" name="pl344"/>
            <p:cNvSpPr/>
            <p:nvPr/>
          </p:nvSpPr>
          <p:spPr>
            <a:xfrm>
              <a:off x="7031792" y="15459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45" name="pl345"/>
            <p:cNvSpPr/>
            <p:nvPr/>
          </p:nvSpPr>
          <p:spPr>
            <a:xfrm>
              <a:off x="7031792" y="104221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46" name="pl346"/>
            <p:cNvSpPr/>
            <p:nvPr/>
          </p:nvSpPr>
          <p:spPr>
            <a:xfrm>
              <a:off x="71246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73899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76551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79204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81857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84510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87162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89815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7124639" y="1525841"/>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355" name="pl355"/>
            <p:cNvSpPr/>
            <p:nvPr/>
          </p:nvSpPr>
          <p:spPr>
            <a:xfrm>
              <a:off x="7124639" y="1505690"/>
              <a:ext cx="1856925" cy="302264"/>
            </a:xfrm>
            <a:custGeom>
              <a:avLst/>
              <a:pathLst>
                <a:path w="1856925" h="302264">
                  <a:moveTo>
                    <a:pt x="0" y="0"/>
                  </a:moveTo>
                  <a:lnTo>
                    <a:pt x="265275" y="40301"/>
                  </a:lnTo>
                  <a:lnTo>
                    <a:pt x="530550" y="181358"/>
                  </a:lnTo>
                  <a:lnTo>
                    <a:pt x="795825" y="221660"/>
                  </a:lnTo>
                  <a:lnTo>
                    <a:pt x="1061100" y="261962"/>
                  </a:lnTo>
                  <a:lnTo>
                    <a:pt x="1326375" y="282113"/>
                  </a:lnTo>
                  <a:lnTo>
                    <a:pt x="1591650" y="302264"/>
                  </a:lnTo>
                  <a:lnTo>
                    <a:pt x="1856925" y="241811"/>
                  </a:lnTo>
                </a:path>
              </a:pathLst>
            </a:custGeom>
            <a:ln w="40651" cap="flat">
              <a:solidFill>
                <a:srgbClr val="BEBEBE">
                  <a:alpha val="69803"/>
                </a:srgbClr>
              </a:solidFill>
              <a:prstDash val="solid"/>
              <a:round/>
            </a:ln>
          </p:spPr>
          <p:txBody>
            <a:bodyPr/>
            <a:lstStyle/>
            <a:p/>
          </p:txBody>
        </p:sp>
        <p:sp>
          <p:nvSpPr>
            <p:cNvPr id="356" name="pl356"/>
            <p:cNvSpPr/>
            <p:nvPr/>
          </p:nvSpPr>
          <p:spPr>
            <a:xfrm>
              <a:off x="7124639" y="1505690"/>
              <a:ext cx="1856925" cy="302264"/>
            </a:xfrm>
            <a:custGeom>
              <a:avLst/>
              <a:pathLst>
                <a:path w="1856925" h="302264">
                  <a:moveTo>
                    <a:pt x="0" y="0"/>
                  </a:moveTo>
                  <a:lnTo>
                    <a:pt x="265275" y="40301"/>
                  </a:lnTo>
                  <a:lnTo>
                    <a:pt x="530550" y="181358"/>
                  </a:lnTo>
                  <a:lnTo>
                    <a:pt x="795825" y="221660"/>
                  </a:lnTo>
                  <a:lnTo>
                    <a:pt x="1061100" y="261962"/>
                  </a:lnTo>
                  <a:lnTo>
                    <a:pt x="1326375" y="282113"/>
                  </a:lnTo>
                  <a:lnTo>
                    <a:pt x="1591650" y="302264"/>
                  </a:lnTo>
                  <a:lnTo>
                    <a:pt x="1856925" y="241811"/>
                  </a:lnTo>
                </a:path>
              </a:pathLst>
            </a:custGeom>
            <a:ln w="35231" cap="flat">
              <a:solidFill>
                <a:srgbClr val="BEBEBE">
                  <a:alpha val="69803"/>
                </a:srgbClr>
              </a:solidFill>
              <a:prstDash val="solid"/>
              <a:round/>
            </a:ln>
          </p:spPr>
          <p:txBody>
            <a:bodyPr/>
            <a:lstStyle/>
            <a:p/>
          </p:txBody>
        </p:sp>
        <p:sp>
          <p:nvSpPr>
            <p:cNvPr id="357" name="pl357"/>
            <p:cNvSpPr/>
            <p:nvPr/>
          </p:nvSpPr>
          <p:spPr>
            <a:xfrm>
              <a:off x="7124639" y="1525841"/>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358" name="pl358"/>
            <p:cNvSpPr/>
            <p:nvPr/>
          </p:nvSpPr>
          <p:spPr>
            <a:xfrm>
              <a:off x="7124639" y="1505690"/>
              <a:ext cx="1856925" cy="302264"/>
            </a:xfrm>
            <a:custGeom>
              <a:avLst/>
              <a:pathLst>
                <a:path w="1856925" h="302264">
                  <a:moveTo>
                    <a:pt x="0" y="0"/>
                  </a:moveTo>
                  <a:lnTo>
                    <a:pt x="265275" y="40301"/>
                  </a:lnTo>
                  <a:lnTo>
                    <a:pt x="530550" y="181358"/>
                  </a:lnTo>
                  <a:lnTo>
                    <a:pt x="795825" y="221660"/>
                  </a:lnTo>
                  <a:lnTo>
                    <a:pt x="1061100" y="261962"/>
                  </a:lnTo>
                  <a:lnTo>
                    <a:pt x="1326375" y="282113"/>
                  </a:lnTo>
                  <a:lnTo>
                    <a:pt x="1591650" y="302264"/>
                  </a:lnTo>
                  <a:lnTo>
                    <a:pt x="1856925" y="241811"/>
                  </a:lnTo>
                </a:path>
              </a:pathLst>
            </a:custGeom>
            <a:ln w="40651" cap="flat">
              <a:solidFill>
                <a:srgbClr val="000000">
                  <a:alpha val="100000"/>
                </a:srgbClr>
              </a:solidFill>
              <a:prstDash val="solid"/>
              <a:round/>
            </a:ln>
          </p:spPr>
          <p:txBody>
            <a:bodyPr/>
            <a:lstStyle/>
            <a:p/>
          </p:txBody>
        </p:sp>
        <p:sp>
          <p:nvSpPr>
            <p:cNvPr id="359" name="pl359"/>
            <p:cNvSpPr/>
            <p:nvPr/>
          </p:nvSpPr>
          <p:spPr>
            <a:xfrm>
              <a:off x="7124639" y="1505690"/>
              <a:ext cx="1856925" cy="302264"/>
            </a:xfrm>
            <a:custGeom>
              <a:avLst/>
              <a:pathLst>
                <a:path w="1856925" h="302264">
                  <a:moveTo>
                    <a:pt x="0" y="0"/>
                  </a:moveTo>
                  <a:lnTo>
                    <a:pt x="265275" y="40301"/>
                  </a:lnTo>
                  <a:lnTo>
                    <a:pt x="530550" y="181358"/>
                  </a:lnTo>
                  <a:lnTo>
                    <a:pt x="795825" y="221660"/>
                  </a:lnTo>
                  <a:lnTo>
                    <a:pt x="1061100" y="261962"/>
                  </a:lnTo>
                  <a:lnTo>
                    <a:pt x="1326375" y="282113"/>
                  </a:lnTo>
                  <a:lnTo>
                    <a:pt x="1591650" y="302264"/>
                  </a:lnTo>
                  <a:lnTo>
                    <a:pt x="1856925" y="241811"/>
                  </a:lnTo>
                </a:path>
              </a:pathLst>
            </a:custGeom>
            <a:ln w="35231" cap="flat">
              <a:solidFill>
                <a:srgbClr val="80BD41">
                  <a:alpha val="100000"/>
                </a:srgbClr>
              </a:solidFill>
              <a:prstDash val="solid"/>
              <a:round/>
            </a:ln>
          </p:spPr>
          <p:txBody>
            <a:bodyPr/>
            <a:lstStyle/>
            <a:p/>
          </p:txBody>
        </p:sp>
        <p:sp>
          <p:nvSpPr>
            <p:cNvPr id="360" name="pl360"/>
            <p:cNvSpPr/>
            <p:nvPr/>
          </p:nvSpPr>
          <p:spPr>
            <a:xfrm>
              <a:off x="7031792" y="15459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61" name="tx361"/>
            <p:cNvSpPr/>
            <p:nvPr/>
          </p:nvSpPr>
          <p:spPr>
            <a:xfrm>
              <a:off x="7094509" y="1327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2" name="tx362"/>
            <p:cNvSpPr/>
            <p:nvPr/>
          </p:nvSpPr>
          <p:spPr>
            <a:xfrm>
              <a:off x="7359784"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7607000" y="1508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64" name="tx364"/>
            <p:cNvSpPr/>
            <p:nvPr/>
          </p:nvSpPr>
          <p:spPr>
            <a:xfrm>
              <a:off x="7872275" y="15487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65" name="tx365"/>
            <p:cNvSpPr/>
            <p:nvPr/>
          </p:nvSpPr>
          <p:spPr>
            <a:xfrm>
              <a:off x="8111444" y="158909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66" name="tx366"/>
            <p:cNvSpPr/>
            <p:nvPr/>
          </p:nvSpPr>
          <p:spPr>
            <a:xfrm>
              <a:off x="8372696" y="16092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7" name="tx367"/>
            <p:cNvSpPr/>
            <p:nvPr/>
          </p:nvSpPr>
          <p:spPr>
            <a:xfrm>
              <a:off x="8637971" y="16294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68" name="tx368"/>
            <p:cNvSpPr/>
            <p:nvPr/>
          </p:nvSpPr>
          <p:spPr>
            <a:xfrm>
              <a:off x="8903246" y="1568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69" name="rc369"/>
            <p:cNvSpPr/>
            <p:nvPr/>
          </p:nvSpPr>
          <p:spPr>
            <a:xfrm>
              <a:off x="7031792" y="2179046"/>
              <a:ext cx="2042618" cy="1019640"/>
            </a:xfrm>
            <a:prstGeom prst="rect">
              <a:avLst/>
            </a:prstGeom>
            <a:solidFill>
              <a:srgbClr val="EBEBEB">
                <a:alpha val="100000"/>
              </a:srgbClr>
            </a:solidFill>
          </p:spPr>
          <p:txBody>
            <a:bodyPr/>
            <a:lstStyle/>
            <a:p/>
          </p:txBody>
        </p:sp>
        <p:sp>
          <p:nvSpPr>
            <p:cNvPr id="370" name="pl370"/>
            <p:cNvSpPr/>
            <p:nvPr/>
          </p:nvSpPr>
          <p:spPr>
            <a:xfrm>
              <a:off x="7031792" y="310196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1" name="pl371"/>
            <p:cNvSpPr/>
            <p:nvPr/>
          </p:nvSpPr>
          <p:spPr>
            <a:xfrm>
              <a:off x="7031792" y="259818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2" name="pl372"/>
            <p:cNvSpPr/>
            <p:nvPr/>
          </p:nvSpPr>
          <p:spPr>
            <a:xfrm>
              <a:off x="7031792" y="28500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3" name="pl373"/>
            <p:cNvSpPr/>
            <p:nvPr/>
          </p:nvSpPr>
          <p:spPr>
            <a:xfrm>
              <a:off x="7031792" y="234629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4" name="pl374"/>
            <p:cNvSpPr/>
            <p:nvPr/>
          </p:nvSpPr>
          <p:spPr>
            <a:xfrm>
              <a:off x="71246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73899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76551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79204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81857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84510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87162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89815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7124639" y="2829923"/>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383" name="pl383"/>
            <p:cNvSpPr/>
            <p:nvPr/>
          </p:nvSpPr>
          <p:spPr>
            <a:xfrm>
              <a:off x="7124639" y="2769470"/>
              <a:ext cx="1856925" cy="120905"/>
            </a:xfrm>
            <a:custGeom>
              <a:avLst/>
              <a:pathLst>
                <a:path w="1856925" h="120905">
                  <a:moveTo>
                    <a:pt x="0" y="0"/>
                  </a:moveTo>
                  <a:lnTo>
                    <a:pt x="265275" y="80603"/>
                  </a:lnTo>
                  <a:lnTo>
                    <a:pt x="530550" y="20150"/>
                  </a:lnTo>
                  <a:lnTo>
                    <a:pt x="795825" y="80603"/>
                  </a:lnTo>
                  <a:lnTo>
                    <a:pt x="1061100" y="40301"/>
                  </a:lnTo>
                  <a:lnTo>
                    <a:pt x="1326375" y="0"/>
                  </a:lnTo>
                  <a:lnTo>
                    <a:pt x="1591650" y="120905"/>
                  </a:lnTo>
                  <a:lnTo>
                    <a:pt x="1856925" y="100754"/>
                  </a:lnTo>
                </a:path>
              </a:pathLst>
            </a:custGeom>
            <a:ln w="40651" cap="flat">
              <a:solidFill>
                <a:srgbClr val="BEBEBE">
                  <a:alpha val="69803"/>
                </a:srgbClr>
              </a:solidFill>
              <a:prstDash val="solid"/>
              <a:round/>
            </a:ln>
          </p:spPr>
          <p:txBody>
            <a:bodyPr/>
            <a:lstStyle/>
            <a:p/>
          </p:txBody>
        </p:sp>
        <p:sp>
          <p:nvSpPr>
            <p:cNvPr id="384" name="pl384"/>
            <p:cNvSpPr/>
            <p:nvPr/>
          </p:nvSpPr>
          <p:spPr>
            <a:xfrm>
              <a:off x="7124639" y="2769470"/>
              <a:ext cx="1856925" cy="120905"/>
            </a:xfrm>
            <a:custGeom>
              <a:avLst/>
              <a:pathLst>
                <a:path w="1856925" h="120905">
                  <a:moveTo>
                    <a:pt x="0" y="0"/>
                  </a:moveTo>
                  <a:lnTo>
                    <a:pt x="265275" y="80603"/>
                  </a:lnTo>
                  <a:lnTo>
                    <a:pt x="530550" y="20150"/>
                  </a:lnTo>
                  <a:lnTo>
                    <a:pt x="795825" y="80603"/>
                  </a:lnTo>
                  <a:lnTo>
                    <a:pt x="1061100" y="40301"/>
                  </a:lnTo>
                  <a:lnTo>
                    <a:pt x="1326375" y="0"/>
                  </a:lnTo>
                  <a:lnTo>
                    <a:pt x="1591650" y="120905"/>
                  </a:lnTo>
                  <a:lnTo>
                    <a:pt x="1856925" y="100754"/>
                  </a:lnTo>
                </a:path>
              </a:pathLst>
            </a:custGeom>
            <a:ln w="35231" cap="flat">
              <a:solidFill>
                <a:srgbClr val="BEBEBE">
                  <a:alpha val="69803"/>
                </a:srgbClr>
              </a:solidFill>
              <a:prstDash val="solid"/>
              <a:round/>
            </a:ln>
          </p:spPr>
          <p:txBody>
            <a:bodyPr/>
            <a:lstStyle/>
            <a:p/>
          </p:txBody>
        </p:sp>
        <p:sp>
          <p:nvSpPr>
            <p:cNvPr id="385" name="pl385"/>
            <p:cNvSpPr/>
            <p:nvPr/>
          </p:nvSpPr>
          <p:spPr>
            <a:xfrm>
              <a:off x="7124639" y="2829923"/>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386" name="pl386"/>
            <p:cNvSpPr/>
            <p:nvPr/>
          </p:nvSpPr>
          <p:spPr>
            <a:xfrm>
              <a:off x="7124639" y="2769470"/>
              <a:ext cx="1856925" cy="120905"/>
            </a:xfrm>
            <a:custGeom>
              <a:avLst/>
              <a:pathLst>
                <a:path w="1856925" h="120905">
                  <a:moveTo>
                    <a:pt x="0" y="0"/>
                  </a:moveTo>
                  <a:lnTo>
                    <a:pt x="265275" y="80603"/>
                  </a:lnTo>
                  <a:lnTo>
                    <a:pt x="530550" y="20150"/>
                  </a:lnTo>
                  <a:lnTo>
                    <a:pt x="795825" y="80603"/>
                  </a:lnTo>
                  <a:lnTo>
                    <a:pt x="1061100" y="40301"/>
                  </a:lnTo>
                  <a:lnTo>
                    <a:pt x="1326375" y="0"/>
                  </a:lnTo>
                  <a:lnTo>
                    <a:pt x="1591650" y="120905"/>
                  </a:lnTo>
                  <a:lnTo>
                    <a:pt x="1856925" y="100754"/>
                  </a:lnTo>
                </a:path>
              </a:pathLst>
            </a:custGeom>
            <a:ln w="40651" cap="flat">
              <a:solidFill>
                <a:srgbClr val="000000">
                  <a:alpha val="100000"/>
                </a:srgbClr>
              </a:solidFill>
              <a:prstDash val="solid"/>
              <a:round/>
            </a:ln>
          </p:spPr>
          <p:txBody>
            <a:bodyPr/>
            <a:lstStyle/>
            <a:p/>
          </p:txBody>
        </p:sp>
        <p:sp>
          <p:nvSpPr>
            <p:cNvPr id="387" name="pl387"/>
            <p:cNvSpPr/>
            <p:nvPr/>
          </p:nvSpPr>
          <p:spPr>
            <a:xfrm>
              <a:off x="7124639" y="2769470"/>
              <a:ext cx="1856925" cy="120905"/>
            </a:xfrm>
            <a:custGeom>
              <a:avLst/>
              <a:pathLst>
                <a:path w="1856925" h="120905">
                  <a:moveTo>
                    <a:pt x="0" y="0"/>
                  </a:moveTo>
                  <a:lnTo>
                    <a:pt x="265275" y="80603"/>
                  </a:lnTo>
                  <a:lnTo>
                    <a:pt x="530550" y="20150"/>
                  </a:lnTo>
                  <a:lnTo>
                    <a:pt x="795825" y="80603"/>
                  </a:lnTo>
                  <a:lnTo>
                    <a:pt x="1061100" y="40301"/>
                  </a:lnTo>
                  <a:lnTo>
                    <a:pt x="1326375" y="0"/>
                  </a:lnTo>
                  <a:lnTo>
                    <a:pt x="1591650" y="120905"/>
                  </a:lnTo>
                  <a:lnTo>
                    <a:pt x="1856925" y="100754"/>
                  </a:lnTo>
                </a:path>
              </a:pathLst>
            </a:custGeom>
            <a:ln w="35231" cap="flat">
              <a:solidFill>
                <a:srgbClr val="80BD41">
                  <a:alpha val="100000"/>
                </a:srgbClr>
              </a:solidFill>
              <a:prstDash val="solid"/>
              <a:round/>
            </a:ln>
          </p:spPr>
          <p:txBody>
            <a:bodyPr/>
            <a:lstStyle/>
            <a:p/>
          </p:txBody>
        </p:sp>
        <p:sp>
          <p:nvSpPr>
            <p:cNvPr id="388" name="pl388"/>
            <p:cNvSpPr/>
            <p:nvPr/>
          </p:nvSpPr>
          <p:spPr>
            <a:xfrm>
              <a:off x="7031792" y="2850074"/>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89" name="tx389"/>
            <p:cNvSpPr/>
            <p:nvPr/>
          </p:nvSpPr>
          <p:spPr>
            <a:xfrm>
              <a:off x="7094509" y="25909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0" name="tx390"/>
            <p:cNvSpPr/>
            <p:nvPr/>
          </p:nvSpPr>
          <p:spPr>
            <a:xfrm>
              <a:off x="7359784"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7625059" y="26110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2" name="tx392"/>
            <p:cNvSpPr/>
            <p:nvPr/>
          </p:nvSpPr>
          <p:spPr>
            <a:xfrm>
              <a:off x="7890334"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3" name="tx393"/>
            <p:cNvSpPr/>
            <p:nvPr/>
          </p:nvSpPr>
          <p:spPr>
            <a:xfrm>
              <a:off x="8155609"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4" name="tx394"/>
            <p:cNvSpPr/>
            <p:nvPr/>
          </p:nvSpPr>
          <p:spPr>
            <a:xfrm>
              <a:off x="8420885" y="25909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5" name="tx395"/>
            <p:cNvSpPr/>
            <p:nvPr/>
          </p:nvSpPr>
          <p:spPr>
            <a:xfrm>
              <a:off x="8668100" y="27118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6" name="tx396"/>
            <p:cNvSpPr/>
            <p:nvPr/>
          </p:nvSpPr>
          <p:spPr>
            <a:xfrm>
              <a:off x="8933375" y="2691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7" name="rc397"/>
            <p:cNvSpPr/>
            <p:nvPr/>
          </p:nvSpPr>
          <p:spPr>
            <a:xfrm>
              <a:off x="7031792" y="3483127"/>
              <a:ext cx="2042618" cy="1019640"/>
            </a:xfrm>
            <a:prstGeom prst="rect">
              <a:avLst/>
            </a:prstGeom>
            <a:solidFill>
              <a:srgbClr val="EBEBEB">
                <a:alpha val="100000"/>
              </a:srgbClr>
            </a:solidFill>
          </p:spPr>
          <p:txBody>
            <a:bodyPr/>
            <a:lstStyle/>
            <a:p/>
          </p:txBody>
        </p:sp>
        <p:sp>
          <p:nvSpPr>
            <p:cNvPr id="398" name="pl398"/>
            <p:cNvSpPr/>
            <p:nvPr/>
          </p:nvSpPr>
          <p:spPr>
            <a:xfrm>
              <a:off x="7031792" y="440604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99" name="pl399"/>
            <p:cNvSpPr/>
            <p:nvPr/>
          </p:nvSpPr>
          <p:spPr>
            <a:xfrm>
              <a:off x="7031792" y="390226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400" name="pl400"/>
            <p:cNvSpPr/>
            <p:nvPr/>
          </p:nvSpPr>
          <p:spPr>
            <a:xfrm>
              <a:off x="7031792" y="415415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1" name="pl401"/>
            <p:cNvSpPr/>
            <p:nvPr/>
          </p:nvSpPr>
          <p:spPr>
            <a:xfrm>
              <a:off x="7031792" y="365038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2" name="pl402"/>
            <p:cNvSpPr/>
            <p:nvPr/>
          </p:nvSpPr>
          <p:spPr>
            <a:xfrm>
              <a:off x="71246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73899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6551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79204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81857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84510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87162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89815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124639" y="4134004"/>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BEBEBE">
                  <a:alpha val="69803"/>
                </a:srgbClr>
              </a:solidFill>
              <a:prstDash val="solid"/>
              <a:round/>
            </a:ln>
          </p:spPr>
          <p:txBody>
            <a:bodyPr/>
            <a:lstStyle/>
            <a:p/>
          </p:txBody>
        </p:sp>
        <p:sp>
          <p:nvSpPr>
            <p:cNvPr id="411" name="pl411"/>
            <p:cNvSpPr/>
            <p:nvPr/>
          </p:nvSpPr>
          <p:spPr>
            <a:xfrm>
              <a:off x="7124639" y="4154155"/>
              <a:ext cx="1856925" cy="302264"/>
            </a:xfrm>
            <a:custGeom>
              <a:avLst/>
              <a:pathLst>
                <a:path w="1856925" h="302264">
                  <a:moveTo>
                    <a:pt x="0" y="60452"/>
                  </a:moveTo>
                  <a:lnTo>
                    <a:pt x="265275" y="0"/>
                  </a:lnTo>
                  <a:lnTo>
                    <a:pt x="530550" y="40301"/>
                  </a:lnTo>
                  <a:lnTo>
                    <a:pt x="795825" y="302264"/>
                  </a:lnTo>
                  <a:lnTo>
                    <a:pt x="1061100" y="181358"/>
                  </a:lnTo>
                  <a:lnTo>
                    <a:pt x="1326375" y="20150"/>
                  </a:lnTo>
                  <a:lnTo>
                    <a:pt x="1591650" y="20150"/>
                  </a:lnTo>
                  <a:lnTo>
                    <a:pt x="1856925" y="40301"/>
                  </a:lnTo>
                </a:path>
              </a:pathLst>
            </a:custGeom>
            <a:ln w="40651" cap="flat">
              <a:solidFill>
                <a:srgbClr val="BEBEBE">
                  <a:alpha val="69803"/>
                </a:srgbClr>
              </a:solidFill>
              <a:prstDash val="solid"/>
              <a:round/>
            </a:ln>
          </p:spPr>
          <p:txBody>
            <a:bodyPr/>
            <a:lstStyle/>
            <a:p/>
          </p:txBody>
        </p:sp>
        <p:sp>
          <p:nvSpPr>
            <p:cNvPr id="412" name="pl412"/>
            <p:cNvSpPr/>
            <p:nvPr/>
          </p:nvSpPr>
          <p:spPr>
            <a:xfrm>
              <a:off x="7124639" y="4154155"/>
              <a:ext cx="1856925" cy="302264"/>
            </a:xfrm>
            <a:custGeom>
              <a:avLst/>
              <a:pathLst>
                <a:path w="1856925" h="302264">
                  <a:moveTo>
                    <a:pt x="0" y="60452"/>
                  </a:moveTo>
                  <a:lnTo>
                    <a:pt x="265275" y="0"/>
                  </a:lnTo>
                  <a:lnTo>
                    <a:pt x="530550" y="40301"/>
                  </a:lnTo>
                  <a:lnTo>
                    <a:pt x="795825" y="302264"/>
                  </a:lnTo>
                  <a:lnTo>
                    <a:pt x="1061100" y="181358"/>
                  </a:lnTo>
                  <a:lnTo>
                    <a:pt x="1326375" y="20150"/>
                  </a:lnTo>
                  <a:lnTo>
                    <a:pt x="1591650" y="20150"/>
                  </a:lnTo>
                  <a:lnTo>
                    <a:pt x="1856925" y="40301"/>
                  </a:lnTo>
                </a:path>
              </a:pathLst>
            </a:custGeom>
            <a:ln w="35231" cap="flat">
              <a:solidFill>
                <a:srgbClr val="BEBEBE">
                  <a:alpha val="69803"/>
                </a:srgbClr>
              </a:solidFill>
              <a:prstDash val="solid"/>
              <a:round/>
            </a:ln>
          </p:spPr>
          <p:txBody>
            <a:bodyPr/>
            <a:lstStyle/>
            <a:p/>
          </p:txBody>
        </p:sp>
        <p:sp>
          <p:nvSpPr>
            <p:cNvPr id="413" name="pl413"/>
            <p:cNvSpPr/>
            <p:nvPr/>
          </p:nvSpPr>
          <p:spPr>
            <a:xfrm>
              <a:off x="7124639" y="4134004"/>
              <a:ext cx="1856925" cy="181358"/>
            </a:xfrm>
            <a:custGeom>
              <a:avLst/>
              <a:pathLst>
                <a:path w="1856925" h="181358">
                  <a:moveTo>
                    <a:pt x="0" y="40301"/>
                  </a:moveTo>
                  <a:lnTo>
                    <a:pt x="265275" y="20150"/>
                  </a:lnTo>
                  <a:lnTo>
                    <a:pt x="530550" y="60452"/>
                  </a:lnTo>
                  <a:lnTo>
                    <a:pt x="795825" y="181358"/>
                  </a:lnTo>
                  <a:lnTo>
                    <a:pt x="1061100" y="100754"/>
                  </a:lnTo>
                  <a:lnTo>
                    <a:pt x="1326375" y="20150"/>
                  </a:lnTo>
                  <a:lnTo>
                    <a:pt x="1591650" y="0"/>
                  </a:lnTo>
                  <a:lnTo>
                    <a:pt x="1856925" y="20150"/>
                  </a:lnTo>
                </a:path>
              </a:pathLst>
            </a:custGeom>
            <a:ln w="20325" cap="flat">
              <a:solidFill>
                <a:srgbClr val="6B6B6B">
                  <a:alpha val="100000"/>
                </a:srgbClr>
              </a:solidFill>
              <a:prstDash val="solid"/>
              <a:round/>
            </a:ln>
          </p:spPr>
          <p:txBody>
            <a:bodyPr/>
            <a:lstStyle/>
            <a:p/>
          </p:txBody>
        </p:sp>
        <p:sp>
          <p:nvSpPr>
            <p:cNvPr id="414" name="pl414"/>
            <p:cNvSpPr/>
            <p:nvPr/>
          </p:nvSpPr>
          <p:spPr>
            <a:xfrm>
              <a:off x="7124639" y="4154155"/>
              <a:ext cx="1856925" cy="302264"/>
            </a:xfrm>
            <a:custGeom>
              <a:avLst/>
              <a:pathLst>
                <a:path w="1856925" h="302264">
                  <a:moveTo>
                    <a:pt x="0" y="60452"/>
                  </a:moveTo>
                  <a:lnTo>
                    <a:pt x="265275" y="0"/>
                  </a:lnTo>
                  <a:lnTo>
                    <a:pt x="530550" y="40301"/>
                  </a:lnTo>
                  <a:lnTo>
                    <a:pt x="795825" y="302264"/>
                  </a:lnTo>
                  <a:lnTo>
                    <a:pt x="1061100" y="181358"/>
                  </a:lnTo>
                  <a:lnTo>
                    <a:pt x="1326375" y="20150"/>
                  </a:lnTo>
                  <a:lnTo>
                    <a:pt x="1591650" y="20150"/>
                  </a:lnTo>
                  <a:lnTo>
                    <a:pt x="1856925" y="40301"/>
                  </a:lnTo>
                </a:path>
              </a:pathLst>
            </a:custGeom>
            <a:ln w="40651" cap="flat">
              <a:solidFill>
                <a:srgbClr val="000000">
                  <a:alpha val="100000"/>
                </a:srgbClr>
              </a:solidFill>
              <a:prstDash val="solid"/>
              <a:round/>
            </a:ln>
          </p:spPr>
          <p:txBody>
            <a:bodyPr/>
            <a:lstStyle/>
            <a:p/>
          </p:txBody>
        </p:sp>
        <p:sp>
          <p:nvSpPr>
            <p:cNvPr id="415" name="pl415"/>
            <p:cNvSpPr/>
            <p:nvPr/>
          </p:nvSpPr>
          <p:spPr>
            <a:xfrm>
              <a:off x="7124639" y="4154155"/>
              <a:ext cx="1856925" cy="302264"/>
            </a:xfrm>
            <a:custGeom>
              <a:avLst/>
              <a:pathLst>
                <a:path w="1856925" h="302264">
                  <a:moveTo>
                    <a:pt x="0" y="60452"/>
                  </a:moveTo>
                  <a:lnTo>
                    <a:pt x="265275" y="0"/>
                  </a:lnTo>
                  <a:lnTo>
                    <a:pt x="530550" y="40301"/>
                  </a:lnTo>
                  <a:lnTo>
                    <a:pt x="795825" y="302264"/>
                  </a:lnTo>
                  <a:lnTo>
                    <a:pt x="1061100" y="181358"/>
                  </a:lnTo>
                  <a:lnTo>
                    <a:pt x="1326375" y="20150"/>
                  </a:lnTo>
                  <a:lnTo>
                    <a:pt x="1591650" y="20150"/>
                  </a:lnTo>
                  <a:lnTo>
                    <a:pt x="1856925" y="40301"/>
                  </a:lnTo>
                </a:path>
              </a:pathLst>
            </a:custGeom>
            <a:ln w="35231" cap="flat">
              <a:solidFill>
                <a:srgbClr val="80BD41">
                  <a:alpha val="100000"/>
                </a:srgbClr>
              </a:solidFill>
              <a:prstDash val="solid"/>
              <a:round/>
            </a:ln>
          </p:spPr>
          <p:txBody>
            <a:bodyPr/>
            <a:lstStyle/>
            <a:p/>
          </p:txBody>
        </p:sp>
        <p:sp>
          <p:nvSpPr>
            <p:cNvPr id="416" name="pl416"/>
            <p:cNvSpPr/>
            <p:nvPr/>
          </p:nvSpPr>
          <p:spPr>
            <a:xfrm>
              <a:off x="7031792" y="415415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417" name="tx417"/>
            <p:cNvSpPr/>
            <p:nvPr/>
          </p:nvSpPr>
          <p:spPr>
            <a:xfrm>
              <a:off x="7076450" y="40360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18" name="tx418"/>
            <p:cNvSpPr/>
            <p:nvPr/>
          </p:nvSpPr>
          <p:spPr>
            <a:xfrm>
              <a:off x="7359784"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7607000" y="40159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0" name="tx420"/>
            <p:cNvSpPr/>
            <p:nvPr/>
          </p:nvSpPr>
          <p:spPr>
            <a:xfrm>
              <a:off x="7842145"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21" name="tx421"/>
            <p:cNvSpPr/>
            <p:nvPr/>
          </p:nvSpPr>
          <p:spPr>
            <a:xfrm>
              <a:off x="8137550" y="41569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22" name="tx422"/>
            <p:cNvSpPr/>
            <p:nvPr/>
          </p:nvSpPr>
          <p:spPr>
            <a:xfrm>
              <a:off x="8402825" y="39957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3" name="tx423"/>
            <p:cNvSpPr/>
            <p:nvPr/>
          </p:nvSpPr>
          <p:spPr>
            <a:xfrm>
              <a:off x="8668100" y="39957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4" name="tx424"/>
            <p:cNvSpPr/>
            <p:nvPr/>
          </p:nvSpPr>
          <p:spPr>
            <a:xfrm>
              <a:off x="8933375" y="40159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5" name="tx425"/>
            <p:cNvSpPr/>
            <p:nvPr/>
          </p:nvSpPr>
          <p:spPr>
            <a:xfrm>
              <a:off x="1511380" y="4639778"/>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426" name="tx426"/>
            <p:cNvSpPr/>
            <p:nvPr/>
          </p:nvSpPr>
          <p:spPr>
            <a:xfrm>
              <a:off x="3508647"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427" name="tx427"/>
            <p:cNvSpPr/>
            <p:nvPr/>
          </p:nvSpPr>
          <p:spPr>
            <a:xfrm>
              <a:off x="5819690" y="463977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428" name="tx428"/>
            <p:cNvSpPr/>
            <p:nvPr/>
          </p:nvSpPr>
          <p:spPr>
            <a:xfrm>
              <a:off x="1548733" y="3335696"/>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429" name="tx429"/>
            <p:cNvSpPr/>
            <p:nvPr/>
          </p:nvSpPr>
          <p:spPr>
            <a:xfrm>
              <a:off x="3726274" y="333569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430" name="tx430"/>
            <p:cNvSpPr/>
            <p:nvPr/>
          </p:nvSpPr>
          <p:spPr>
            <a:xfrm>
              <a:off x="5807392"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431" name="tx431"/>
            <p:cNvSpPr/>
            <p:nvPr/>
          </p:nvSpPr>
          <p:spPr>
            <a:xfrm>
              <a:off x="7876119"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432" name="tx432"/>
            <p:cNvSpPr/>
            <p:nvPr/>
          </p:nvSpPr>
          <p:spPr>
            <a:xfrm>
              <a:off x="1520798"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433" name="tx433"/>
            <p:cNvSpPr/>
            <p:nvPr/>
          </p:nvSpPr>
          <p:spPr>
            <a:xfrm>
              <a:off x="3660849"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434" name="tx434"/>
            <p:cNvSpPr/>
            <p:nvPr/>
          </p:nvSpPr>
          <p:spPr>
            <a:xfrm>
              <a:off x="5760666" y="2031614"/>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435" name="tx435"/>
            <p:cNvSpPr/>
            <p:nvPr/>
          </p:nvSpPr>
          <p:spPr>
            <a:xfrm>
              <a:off x="7686564" y="203161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436" name="tx436"/>
            <p:cNvSpPr/>
            <p:nvPr/>
          </p:nvSpPr>
          <p:spPr>
            <a:xfrm>
              <a:off x="1573559"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437" name="tx437"/>
            <p:cNvSpPr/>
            <p:nvPr/>
          </p:nvSpPr>
          <p:spPr>
            <a:xfrm>
              <a:off x="3499457"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438" name="tx438"/>
            <p:cNvSpPr/>
            <p:nvPr/>
          </p:nvSpPr>
          <p:spPr>
            <a:xfrm>
              <a:off x="5645680"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439" name="tx439"/>
            <p:cNvSpPr/>
            <p:nvPr/>
          </p:nvSpPr>
          <p:spPr>
            <a:xfrm>
              <a:off x="7741108"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440" name="pl440"/>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1" name="pl441"/>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2" name="pl442"/>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3" name="pl443"/>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4" name="pl444"/>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5" name="pl445"/>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6" name="pl446"/>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7" name="pl447"/>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8" name="tx448"/>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49" name="tx449"/>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50" name="tx450"/>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51" name="tx451"/>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52" name="tx452"/>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53" name="tx453"/>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54" name="tx454"/>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55" name="tx455"/>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56" name="pl456"/>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7" name="pl457"/>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8" name="pl458"/>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9" name="pl459"/>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0" name="pl460"/>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1" name="pl461"/>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2" name="pl462"/>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3" name="pl463"/>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4" name="tx464"/>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65" name="tx465"/>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66" name="tx466"/>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67" name="tx467"/>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68" name="tx468"/>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69" name="tx469"/>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70" name="tx470"/>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71" name="tx471"/>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72" name="pl472"/>
            <p:cNvSpPr/>
            <p:nvPr/>
          </p:nvSpPr>
          <p:spPr>
            <a:xfrm>
              <a:off x="50124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3" name="pl473"/>
            <p:cNvSpPr/>
            <p:nvPr/>
          </p:nvSpPr>
          <p:spPr>
            <a:xfrm>
              <a:off x="52777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4" name="pl474"/>
            <p:cNvSpPr/>
            <p:nvPr/>
          </p:nvSpPr>
          <p:spPr>
            <a:xfrm>
              <a:off x="55429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5" name="pl475"/>
            <p:cNvSpPr/>
            <p:nvPr/>
          </p:nvSpPr>
          <p:spPr>
            <a:xfrm>
              <a:off x="580825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6" name="pl476"/>
            <p:cNvSpPr/>
            <p:nvPr/>
          </p:nvSpPr>
          <p:spPr>
            <a:xfrm>
              <a:off x="607353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7" name="pl477"/>
            <p:cNvSpPr/>
            <p:nvPr/>
          </p:nvSpPr>
          <p:spPr>
            <a:xfrm>
              <a:off x="63388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8" name="pl478"/>
            <p:cNvSpPr/>
            <p:nvPr/>
          </p:nvSpPr>
          <p:spPr>
            <a:xfrm>
              <a:off x="66040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9" name="pl479"/>
            <p:cNvSpPr/>
            <p:nvPr/>
          </p:nvSpPr>
          <p:spPr>
            <a:xfrm>
              <a:off x="686935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0" name="tx480"/>
            <p:cNvSpPr/>
            <p:nvPr/>
          </p:nvSpPr>
          <p:spPr>
            <a:xfrm rot="-5400000">
              <a:off x="48880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81" name="tx481"/>
            <p:cNvSpPr/>
            <p:nvPr/>
          </p:nvSpPr>
          <p:spPr>
            <a:xfrm rot="-5400000">
              <a:off x="51533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82" name="tx482"/>
            <p:cNvSpPr/>
            <p:nvPr/>
          </p:nvSpPr>
          <p:spPr>
            <a:xfrm rot="-5400000">
              <a:off x="54186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83" name="tx483"/>
            <p:cNvSpPr/>
            <p:nvPr/>
          </p:nvSpPr>
          <p:spPr>
            <a:xfrm rot="-5400000">
              <a:off x="56838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84" name="tx484"/>
            <p:cNvSpPr/>
            <p:nvPr/>
          </p:nvSpPr>
          <p:spPr>
            <a:xfrm rot="-5400000">
              <a:off x="59491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5" name="tx485"/>
            <p:cNvSpPr/>
            <p:nvPr/>
          </p:nvSpPr>
          <p:spPr>
            <a:xfrm rot="-5400000">
              <a:off x="62144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6" name="tx486"/>
            <p:cNvSpPr/>
            <p:nvPr/>
          </p:nvSpPr>
          <p:spPr>
            <a:xfrm rot="-5400000">
              <a:off x="64797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7" name="tx487"/>
            <p:cNvSpPr/>
            <p:nvPr/>
          </p:nvSpPr>
          <p:spPr>
            <a:xfrm rot="-5400000">
              <a:off x="674499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8" name="pl488"/>
            <p:cNvSpPr/>
            <p:nvPr/>
          </p:nvSpPr>
          <p:spPr>
            <a:xfrm>
              <a:off x="71246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9" name="pl489"/>
            <p:cNvSpPr/>
            <p:nvPr/>
          </p:nvSpPr>
          <p:spPr>
            <a:xfrm>
              <a:off x="73899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0" name="pl490"/>
            <p:cNvSpPr/>
            <p:nvPr/>
          </p:nvSpPr>
          <p:spPr>
            <a:xfrm>
              <a:off x="76551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1" name="pl491"/>
            <p:cNvSpPr/>
            <p:nvPr/>
          </p:nvSpPr>
          <p:spPr>
            <a:xfrm>
              <a:off x="79204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2" name="pl492"/>
            <p:cNvSpPr/>
            <p:nvPr/>
          </p:nvSpPr>
          <p:spPr>
            <a:xfrm>
              <a:off x="81857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3" name="pl493"/>
            <p:cNvSpPr/>
            <p:nvPr/>
          </p:nvSpPr>
          <p:spPr>
            <a:xfrm>
              <a:off x="84510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4" name="pl494"/>
            <p:cNvSpPr/>
            <p:nvPr/>
          </p:nvSpPr>
          <p:spPr>
            <a:xfrm>
              <a:off x="87162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5" name="pl495"/>
            <p:cNvSpPr/>
            <p:nvPr/>
          </p:nvSpPr>
          <p:spPr>
            <a:xfrm>
              <a:off x="89815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6" name="tx496"/>
            <p:cNvSpPr/>
            <p:nvPr/>
          </p:nvSpPr>
          <p:spPr>
            <a:xfrm rot="-5400000">
              <a:off x="700028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97" name="tx497"/>
            <p:cNvSpPr/>
            <p:nvPr/>
          </p:nvSpPr>
          <p:spPr>
            <a:xfrm rot="-5400000">
              <a:off x="726555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98" name="tx498"/>
            <p:cNvSpPr/>
            <p:nvPr/>
          </p:nvSpPr>
          <p:spPr>
            <a:xfrm rot="-5400000">
              <a:off x="753083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99" name="tx499"/>
            <p:cNvSpPr/>
            <p:nvPr/>
          </p:nvSpPr>
          <p:spPr>
            <a:xfrm rot="-5400000">
              <a:off x="779610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00" name="tx500"/>
            <p:cNvSpPr/>
            <p:nvPr/>
          </p:nvSpPr>
          <p:spPr>
            <a:xfrm rot="-5400000">
              <a:off x="806138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01" name="tx501"/>
            <p:cNvSpPr/>
            <p:nvPr/>
          </p:nvSpPr>
          <p:spPr>
            <a:xfrm rot="-5400000">
              <a:off x="832665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02" name="tx502"/>
            <p:cNvSpPr/>
            <p:nvPr/>
          </p:nvSpPr>
          <p:spPr>
            <a:xfrm rot="-5400000">
              <a:off x="859193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03" name="tx503"/>
            <p:cNvSpPr/>
            <p:nvPr/>
          </p:nvSpPr>
          <p:spPr>
            <a:xfrm rot="-5400000">
              <a:off x="885720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04" name="tx504"/>
            <p:cNvSpPr/>
            <p:nvPr/>
          </p:nvSpPr>
          <p:spPr>
            <a:xfrm>
              <a:off x="570361" y="15059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05" name="tx505"/>
            <p:cNvSpPr/>
            <p:nvPr/>
          </p:nvSpPr>
          <p:spPr>
            <a:xfrm>
              <a:off x="508182" y="100221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06" name="pl506"/>
            <p:cNvSpPr/>
            <p:nvPr/>
          </p:nvSpPr>
          <p:spPr>
            <a:xfrm>
              <a:off x="660376" y="15459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7" name="pl507"/>
            <p:cNvSpPr/>
            <p:nvPr/>
          </p:nvSpPr>
          <p:spPr>
            <a:xfrm>
              <a:off x="660376" y="10422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8" name="tx508"/>
            <p:cNvSpPr/>
            <p:nvPr/>
          </p:nvSpPr>
          <p:spPr>
            <a:xfrm>
              <a:off x="570361" y="28100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09" name="tx509"/>
            <p:cNvSpPr/>
            <p:nvPr/>
          </p:nvSpPr>
          <p:spPr>
            <a:xfrm>
              <a:off x="508182" y="23062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0" name="pl510"/>
            <p:cNvSpPr/>
            <p:nvPr/>
          </p:nvSpPr>
          <p:spPr>
            <a:xfrm>
              <a:off x="660376" y="2850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1" name="pl511"/>
            <p:cNvSpPr/>
            <p:nvPr/>
          </p:nvSpPr>
          <p:spPr>
            <a:xfrm>
              <a:off x="660376" y="23462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2" name="tx512"/>
            <p:cNvSpPr/>
            <p:nvPr/>
          </p:nvSpPr>
          <p:spPr>
            <a:xfrm>
              <a:off x="570361" y="411415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13" name="tx513"/>
            <p:cNvSpPr/>
            <p:nvPr/>
          </p:nvSpPr>
          <p:spPr>
            <a:xfrm>
              <a:off x="508182" y="361037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4" name="pl514"/>
            <p:cNvSpPr/>
            <p:nvPr/>
          </p:nvSpPr>
          <p:spPr>
            <a:xfrm>
              <a:off x="660376" y="41541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5" name="pl515"/>
            <p:cNvSpPr/>
            <p:nvPr/>
          </p:nvSpPr>
          <p:spPr>
            <a:xfrm>
              <a:off x="660376" y="36503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6" name="tx516"/>
            <p:cNvSpPr/>
            <p:nvPr/>
          </p:nvSpPr>
          <p:spPr>
            <a:xfrm>
              <a:off x="570361" y="541823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17" name="tx517"/>
            <p:cNvSpPr/>
            <p:nvPr/>
          </p:nvSpPr>
          <p:spPr>
            <a:xfrm>
              <a:off x="508182" y="49144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8" name="pl518"/>
            <p:cNvSpPr/>
            <p:nvPr/>
          </p:nvSpPr>
          <p:spPr>
            <a:xfrm>
              <a:off x="660376" y="54582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9" name="pl519"/>
            <p:cNvSpPr/>
            <p:nvPr/>
          </p:nvSpPr>
          <p:spPr>
            <a:xfrm>
              <a:off x="660376" y="49544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0" name="tx520"/>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521" name="tx521"/>
            <p:cNvSpPr/>
            <p:nvPr/>
          </p:nvSpPr>
          <p:spPr>
            <a:xfrm>
              <a:off x="695171" y="435349"/>
              <a:ext cx="626729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Western Africa, 2018-2025</a:t>
              </a:r>
            </a:p>
          </p:txBody>
        </p:sp>
        <p:sp>
          <p:nvSpPr>
            <p:cNvPr id="522" name="tx522"/>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23" name="tx523"/>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524" name="tx524"/>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5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8 countries (Benin, Ghana, Guinea, Liberia, Mali, Niger, Senegal, and Togo).
The largest increase in coverage was 11% points in Guinea from 67% in 2019 to 78% in 2025.
Coverage was lower than in 2019 in 6 countries (Cabo Verde, Cote d'Ivoire, Gambia, Guinea-Bissau, Nigeria, and Sierra Leone).
The largest decline in coverage was 10% points in Cote d'Ivoire from 94% in 2019 to 84% in 2025.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10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3676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632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8974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541722" y="562722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9" name="pl9"/>
            <p:cNvSpPr/>
            <p:nvPr/>
          </p:nvSpPr>
          <p:spPr>
            <a:xfrm>
              <a:off x="1541722" y="528701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0" name="pl10"/>
            <p:cNvSpPr/>
            <p:nvPr/>
          </p:nvSpPr>
          <p:spPr>
            <a:xfrm>
              <a:off x="1541722" y="494680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1" name="pl11"/>
            <p:cNvSpPr/>
            <p:nvPr/>
          </p:nvSpPr>
          <p:spPr>
            <a:xfrm>
              <a:off x="1541722" y="460658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2" name="pl12"/>
            <p:cNvSpPr/>
            <p:nvPr/>
          </p:nvSpPr>
          <p:spPr>
            <a:xfrm>
              <a:off x="1541722" y="426637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3" name="pl13"/>
            <p:cNvSpPr/>
            <p:nvPr/>
          </p:nvSpPr>
          <p:spPr>
            <a:xfrm>
              <a:off x="1541722" y="392616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4" name="pl14"/>
            <p:cNvSpPr/>
            <p:nvPr/>
          </p:nvSpPr>
          <p:spPr>
            <a:xfrm>
              <a:off x="1541722" y="358594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5" name="pl15"/>
            <p:cNvSpPr/>
            <p:nvPr/>
          </p:nvSpPr>
          <p:spPr>
            <a:xfrm>
              <a:off x="1541722" y="324573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6" name="pl16"/>
            <p:cNvSpPr/>
            <p:nvPr/>
          </p:nvSpPr>
          <p:spPr>
            <a:xfrm>
              <a:off x="1541722" y="290552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7" name="pl17"/>
            <p:cNvSpPr/>
            <p:nvPr/>
          </p:nvSpPr>
          <p:spPr>
            <a:xfrm>
              <a:off x="1541722" y="256530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8" name="pl18"/>
            <p:cNvSpPr/>
            <p:nvPr/>
          </p:nvSpPr>
          <p:spPr>
            <a:xfrm>
              <a:off x="1541722" y="222509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9" name="pl19"/>
            <p:cNvSpPr/>
            <p:nvPr/>
          </p:nvSpPr>
          <p:spPr>
            <a:xfrm>
              <a:off x="1541722" y="188488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0" name="pl20"/>
            <p:cNvSpPr/>
            <p:nvPr/>
          </p:nvSpPr>
          <p:spPr>
            <a:xfrm>
              <a:off x="1541722" y="154466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1" name="pl21"/>
            <p:cNvSpPr/>
            <p:nvPr/>
          </p:nvSpPr>
          <p:spPr>
            <a:xfrm>
              <a:off x="1541722" y="120445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2" name="pl22"/>
            <p:cNvSpPr/>
            <p:nvPr/>
          </p:nvSpPr>
          <p:spPr>
            <a:xfrm>
              <a:off x="1541722" y="864239"/>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3" name="pl23"/>
            <p:cNvSpPr/>
            <p:nvPr/>
          </p:nvSpPr>
          <p:spPr>
            <a:xfrm>
              <a:off x="184702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7351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000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42650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5299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586635" y="864239"/>
              <a:ext cx="305298" cy="0"/>
            </a:xfrm>
            <a:custGeom>
              <a:avLst/>
              <a:pathLst>
                <a:path w="305298" h="0">
                  <a:moveTo>
                    <a:pt x="0" y="0"/>
                  </a:moveTo>
                  <a:lnTo>
                    <a:pt x="183179" y="0"/>
                  </a:lnTo>
                  <a:lnTo>
                    <a:pt x="305298" y="0"/>
                  </a:lnTo>
                  <a:lnTo>
                    <a:pt x="305298" y="0"/>
                  </a:lnTo>
                  <a:lnTo>
                    <a:pt x="305298" y="0"/>
                  </a:lnTo>
                  <a:lnTo>
                    <a:pt x="305298" y="0"/>
                  </a:lnTo>
                  <a:lnTo>
                    <a:pt x="305298" y="0"/>
                  </a:lnTo>
                </a:path>
              </a:pathLst>
            </a:custGeom>
            <a:ln w="108405" cap="flat">
              <a:solidFill>
                <a:srgbClr val="E8E8E8">
                  <a:alpha val="100000"/>
                </a:srgbClr>
              </a:solidFill>
              <a:prstDash val="solid"/>
              <a:round/>
            </a:ln>
          </p:spPr>
          <p:txBody>
            <a:bodyPr/>
            <a:lstStyle/>
            <a:p/>
          </p:txBody>
        </p:sp>
        <p:sp>
          <p:nvSpPr>
            <p:cNvPr id="29" name="pl29"/>
            <p:cNvSpPr/>
            <p:nvPr/>
          </p:nvSpPr>
          <p:spPr>
            <a:xfrm>
              <a:off x="7647695" y="120445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0" name="pl30"/>
            <p:cNvSpPr/>
            <p:nvPr/>
          </p:nvSpPr>
          <p:spPr>
            <a:xfrm>
              <a:off x="7464516" y="1544666"/>
              <a:ext cx="244238" cy="0"/>
            </a:xfrm>
            <a:custGeom>
              <a:avLst/>
              <a:pathLst>
                <a:path w="244238" h="0">
                  <a:moveTo>
                    <a:pt x="0" y="0"/>
                  </a:moveTo>
                  <a:lnTo>
                    <a:pt x="61059" y="0"/>
                  </a:lnTo>
                  <a:lnTo>
                    <a:pt x="122119" y="0"/>
                  </a:lnTo>
                  <a:lnTo>
                    <a:pt x="122119" y="0"/>
                  </a:lnTo>
                  <a:lnTo>
                    <a:pt x="183179" y="0"/>
                  </a:lnTo>
                  <a:lnTo>
                    <a:pt x="183179" y="0"/>
                  </a:lnTo>
                  <a:lnTo>
                    <a:pt x="244238" y="0"/>
                  </a:lnTo>
                </a:path>
              </a:pathLst>
            </a:custGeom>
            <a:ln w="108405" cap="flat">
              <a:solidFill>
                <a:srgbClr val="E8E8E8">
                  <a:alpha val="100000"/>
                </a:srgbClr>
              </a:solidFill>
              <a:prstDash val="solid"/>
              <a:round/>
            </a:ln>
          </p:spPr>
          <p:txBody>
            <a:bodyPr/>
            <a:lstStyle/>
            <a:p/>
          </p:txBody>
        </p:sp>
        <p:sp>
          <p:nvSpPr>
            <p:cNvPr id="31" name="pl31"/>
            <p:cNvSpPr/>
            <p:nvPr/>
          </p:nvSpPr>
          <p:spPr>
            <a:xfrm>
              <a:off x="7464516" y="1884880"/>
              <a:ext cx="183179" cy="0"/>
            </a:xfrm>
            <a:custGeom>
              <a:avLst/>
              <a:pathLst>
                <a:path w="183179" h="0">
                  <a:moveTo>
                    <a:pt x="0" y="0"/>
                  </a:moveTo>
                  <a:lnTo>
                    <a:pt x="61059" y="0"/>
                  </a:lnTo>
                  <a:lnTo>
                    <a:pt x="122119" y="0"/>
                  </a:lnTo>
                  <a:lnTo>
                    <a:pt x="183179" y="0"/>
                  </a:lnTo>
                  <a:lnTo>
                    <a:pt x="183179" y="0"/>
                  </a:lnTo>
                  <a:lnTo>
                    <a:pt x="183179" y="0"/>
                  </a:lnTo>
                  <a:lnTo>
                    <a:pt x="183179" y="0"/>
                  </a:lnTo>
                </a:path>
              </a:pathLst>
            </a:custGeom>
            <a:ln w="108405" cap="flat">
              <a:solidFill>
                <a:srgbClr val="E8E8E8">
                  <a:alpha val="100000"/>
                </a:srgbClr>
              </a:solidFill>
              <a:prstDash val="solid"/>
              <a:round/>
            </a:ln>
          </p:spPr>
          <p:txBody>
            <a:bodyPr/>
            <a:lstStyle/>
            <a:p/>
          </p:txBody>
        </p:sp>
        <p:sp>
          <p:nvSpPr>
            <p:cNvPr id="32" name="pl32"/>
            <p:cNvSpPr/>
            <p:nvPr/>
          </p:nvSpPr>
          <p:spPr>
            <a:xfrm>
              <a:off x="7281337" y="2225093"/>
              <a:ext cx="427418" cy="0"/>
            </a:xfrm>
            <a:custGeom>
              <a:avLst/>
              <a:pathLst>
                <a:path w="427418" h="0">
                  <a:moveTo>
                    <a:pt x="0" y="0"/>
                  </a:moveTo>
                  <a:lnTo>
                    <a:pt x="122119" y="0"/>
                  </a:lnTo>
                  <a:lnTo>
                    <a:pt x="183179" y="0"/>
                  </a:lnTo>
                  <a:lnTo>
                    <a:pt x="244238" y="0"/>
                  </a:lnTo>
                  <a:lnTo>
                    <a:pt x="244238" y="0"/>
                  </a:lnTo>
                  <a:lnTo>
                    <a:pt x="305298" y="0"/>
                  </a:lnTo>
                  <a:lnTo>
                    <a:pt x="427418" y="0"/>
                  </a:lnTo>
                </a:path>
              </a:pathLst>
            </a:custGeom>
            <a:ln w="108405" cap="flat">
              <a:solidFill>
                <a:srgbClr val="E8E8E8">
                  <a:alpha val="100000"/>
                </a:srgbClr>
              </a:solidFill>
              <a:prstDash val="solid"/>
              <a:round/>
            </a:ln>
          </p:spPr>
          <p:txBody>
            <a:bodyPr/>
            <a:lstStyle/>
            <a:p/>
          </p:txBody>
        </p:sp>
        <p:sp>
          <p:nvSpPr>
            <p:cNvPr id="33" name="pl33"/>
            <p:cNvSpPr/>
            <p:nvPr/>
          </p:nvSpPr>
          <p:spPr>
            <a:xfrm>
              <a:off x="7525576" y="2565306"/>
              <a:ext cx="183179" cy="0"/>
            </a:xfrm>
            <a:custGeom>
              <a:avLst/>
              <a:pathLst>
                <a:path w="183179" h="0">
                  <a:moveTo>
                    <a:pt x="0" y="0"/>
                  </a:moveTo>
                  <a:lnTo>
                    <a:pt x="0" y="0"/>
                  </a:lnTo>
                  <a:lnTo>
                    <a:pt x="0" y="0"/>
                  </a:lnTo>
                  <a:lnTo>
                    <a:pt x="0" y="0"/>
                  </a:lnTo>
                  <a:lnTo>
                    <a:pt x="0" y="0"/>
                  </a:lnTo>
                  <a:lnTo>
                    <a:pt x="0" y="0"/>
                  </a:lnTo>
                  <a:lnTo>
                    <a:pt x="183179" y="0"/>
                  </a:lnTo>
                </a:path>
              </a:pathLst>
            </a:custGeom>
            <a:ln w="108405" cap="flat">
              <a:solidFill>
                <a:srgbClr val="E8E8E8">
                  <a:alpha val="100000"/>
                </a:srgbClr>
              </a:solidFill>
              <a:prstDash val="solid"/>
              <a:round/>
            </a:ln>
          </p:spPr>
          <p:txBody>
            <a:bodyPr/>
            <a:lstStyle/>
            <a:p/>
          </p:txBody>
        </p:sp>
        <p:sp>
          <p:nvSpPr>
            <p:cNvPr id="34" name="pl34"/>
            <p:cNvSpPr/>
            <p:nvPr/>
          </p:nvSpPr>
          <p:spPr>
            <a:xfrm>
              <a:off x="7464516" y="2905520"/>
              <a:ext cx="183179" cy="0"/>
            </a:xfrm>
            <a:custGeom>
              <a:avLst/>
              <a:pathLst>
                <a:path w="183179" h="0">
                  <a:moveTo>
                    <a:pt x="0" y="0"/>
                  </a:moveTo>
                  <a:lnTo>
                    <a:pt x="0" y="0"/>
                  </a:lnTo>
                  <a:lnTo>
                    <a:pt x="0" y="0"/>
                  </a:lnTo>
                  <a:lnTo>
                    <a:pt x="0" y="0"/>
                  </a:lnTo>
                  <a:lnTo>
                    <a:pt x="61059" y="0"/>
                  </a:lnTo>
                  <a:lnTo>
                    <a:pt x="122119" y="0"/>
                  </a:lnTo>
                  <a:lnTo>
                    <a:pt x="183179" y="0"/>
                  </a:lnTo>
                </a:path>
              </a:pathLst>
            </a:custGeom>
            <a:ln w="108405" cap="flat">
              <a:solidFill>
                <a:srgbClr val="E8E8E8">
                  <a:alpha val="100000"/>
                </a:srgbClr>
              </a:solidFill>
              <a:prstDash val="solid"/>
              <a:round/>
            </a:ln>
          </p:spPr>
          <p:txBody>
            <a:bodyPr/>
            <a:lstStyle/>
            <a:p/>
          </p:txBody>
        </p:sp>
        <p:sp>
          <p:nvSpPr>
            <p:cNvPr id="35" name="pl35"/>
            <p:cNvSpPr/>
            <p:nvPr/>
          </p:nvSpPr>
          <p:spPr>
            <a:xfrm>
              <a:off x="6792859" y="3245733"/>
              <a:ext cx="732716" cy="0"/>
            </a:xfrm>
            <a:custGeom>
              <a:avLst/>
              <a:pathLst>
                <a:path w="732716" h="0">
                  <a:moveTo>
                    <a:pt x="0" y="0"/>
                  </a:moveTo>
                  <a:lnTo>
                    <a:pt x="61059" y="0"/>
                  </a:lnTo>
                  <a:lnTo>
                    <a:pt x="305298" y="0"/>
                  </a:lnTo>
                  <a:lnTo>
                    <a:pt x="610597" y="0"/>
                  </a:lnTo>
                  <a:lnTo>
                    <a:pt x="610597" y="0"/>
                  </a:lnTo>
                  <a:lnTo>
                    <a:pt x="610597" y="0"/>
                  </a:lnTo>
                  <a:lnTo>
                    <a:pt x="732716" y="0"/>
                  </a:lnTo>
                </a:path>
              </a:pathLst>
            </a:custGeom>
            <a:ln w="108405" cap="flat">
              <a:solidFill>
                <a:srgbClr val="E8E8E8">
                  <a:alpha val="100000"/>
                </a:srgbClr>
              </a:solidFill>
              <a:prstDash val="solid"/>
              <a:round/>
            </a:ln>
          </p:spPr>
          <p:txBody>
            <a:bodyPr/>
            <a:lstStyle/>
            <a:p/>
          </p:txBody>
        </p:sp>
        <p:sp>
          <p:nvSpPr>
            <p:cNvPr id="36" name="pl36"/>
            <p:cNvSpPr/>
            <p:nvPr/>
          </p:nvSpPr>
          <p:spPr>
            <a:xfrm>
              <a:off x="7281337" y="3585947"/>
              <a:ext cx="366358" cy="0"/>
            </a:xfrm>
            <a:custGeom>
              <a:avLst/>
              <a:pathLst>
                <a:path w="366358" h="0">
                  <a:moveTo>
                    <a:pt x="0" y="0"/>
                  </a:moveTo>
                  <a:lnTo>
                    <a:pt x="61059" y="0"/>
                  </a:lnTo>
                  <a:lnTo>
                    <a:pt x="122119" y="0"/>
                  </a:lnTo>
                  <a:lnTo>
                    <a:pt x="122119" y="0"/>
                  </a:lnTo>
                  <a:lnTo>
                    <a:pt x="244238" y="0"/>
                  </a:lnTo>
                  <a:lnTo>
                    <a:pt x="305298" y="0"/>
                  </a:lnTo>
                  <a:lnTo>
                    <a:pt x="366358" y="0"/>
                  </a:lnTo>
                </a:path>
              </a:pathLst>
            </a:custGeom>
            <a:ln w="108405" cap="flat">
              <a:solidFill>
                <a:srgbClr val="E8E8E8">
                  <a:alpha val="100000"/>
                </a:srgbClr>
              </a:solidFill>
              <a:prstDash val="solid"/>
              <a:round/>
            </a:ln>
          </p:spPr>
          <p:txBody>
            <a:bodyPr/>
            <a:lstStyle/>
            <a:p/>
          </p:txBody>
        </p:sp>
        <p:sp>
          <p:nvSpPr>
            <p:cNvPr id="37" name="pl37"/>
            <p:cNvSpPr/>
            <p:nvPr/>
          </p:nvSpPr>
          <p:spPr>
            <a:xfrm>
              <a:off x="6426501" y="3926160"/>
              <a:ext cx="976955" cy="0"/>
            </a:xfrm>
            <a:custGeom>
              <a:avLst/>
              <a:pathLst>
                <a:path w="976955" h="0">
                  <a:moveTo>
                    <a:pt x="0" y="0"/>
                  </a:moveTo>
                  <a:lnTo>
                    <a:pt x="366358" y="0"/>
                  </a:lnTo>
                  <a:lnTo>
                    <a:pt x="427418" y="0"/>
                  </a:lnTo>
                  <a:lnTo>
                    <a:pt x="549537" y="0"/>
                  </a:lnTo>
                  <a:lnTo>
                    <a:pt x="610597" y="0"/>
                  </a:lnTo>
                  <a:lnTo>
                    <a:pt x="915895" y="0"/>
                  </a:lnTo>
                  <a:lnTo>
                    <a:pt x="976955" y="0"/>
                  </a:lnTo>
                </a:path>
              </a:pathLst>
            </a:custGeom>
            <a:ln w="108405" cap="flat">
              <a:solidFill>
                <a:srgbClr val="E8E8E8">
                  <a:alpha val="100000"/>
                </a:srgbClr>
              </a:solidFill>
              <a:prstDash val="solid"/>
              <a:round/>
            </a:ln>
          </p:spPr>
          <p:txBody>
            <a:bodyPr/>
            <a:lstStyle/>
            <a:p/>
          </p:txBody>
        </p:sp>
        <p:sp>
          <p:nvSpPr>
            <p:cNvPr id="38" name="pl38"/>
            <p:cNvSpPr/>
            <p:nvPr/>
          </p:nvSpPr>
          <p:spPr>
            <a:xfrm>
              <a:off x="6792859" y="4266373"/>
              <a:ext cx="793776" cy="0"/>
            </a:xfrm>
            <a:custGeom>
              <a:avLst/>
              <a:pathLst>
                <a:path w="793776" h="0">
                  <a:moveTo>
                    <a:pt x="0" y="0"/>
                  </a:moveTo>
                  <a:lnTo>
                    <a:pt x="61059" y="0"/>
                  </a:lnTo>
                  <a:lnTo>
                    <a:pt x="122119" y="0"/>
                  </a:lnTo>
                  <a:lnTo>
                    <a:pt x="183179" y="0"/>
                  </a:lnTo>
                  <a:lnTo>
                    <a:pt x="244238" y="0"/>
                  </a:lnTo>
                  <a:lnTo>
                    <a:pt x="366358" y="0"/>
                  </a:lnTo>
                  <a:lnTo>
                    <a:pt x="793776" y="0"/>
                  </a:lnTo>
                </a:path>
              </a:pathLst>
            </a:custGeom>
            <a:ln w="108405" cap="flat">
              <a:solidFill>
                <a:srgbClr val="E8E8E8">
                  <a:alpha val="100000"/>
                </a:srgbClr>
              </a:solidFill>
              <a:prstDash val="solid"/>
              <a:round/>
            </a:ln>
          </p:spPr>
          <p:txBody>
            <a:bodyPr/>
            <a:lstStyle/>
            <a:p/>
          </p:txBody>
        </p:sp>
        <p:sp>
          <p:nvSpPr>
            <p:cNvPr id="39" name="pl39"/>
            <p:cNvSpPr/>
            <p:nvPr/>
          </p:nvSpPr>
          <p:spPr>
            <a:xfrm>
              <a:off x="6853919" y="4606587"/>
              <a:ext cx="671657" cy="0"/>
            </a:xfrm>
            <a:custGeom>
              <a:avLst/>
              <a:pathLst>
                <a:path w="671657" h="0">
                  <a:moveTo>
                    <a:pt x="0" y="0"/>
                  </a:moveTo>
                  <a:lnTo>
                    <a:pt x="0" y="0"/>
                  </a:lnTo>
                  <a:lnTo>
                    <a:pt x="122119" y="0"/>
                  </a:lnTo>
                  <a:lnTo>
                    <a:pt x="122119" y="0"/>
                  </a:lnTo>
                  <a:lnTo>
                    <a:pt x="183179" y="0"/>
                  </a:lnTo>
                  <a:lnTo>
                    <a:pt x="366358" y="0"/>
                  </a:lnTo>
                  <a:lnTo>
                    <a:pt x="671657" y="0"/>
                  </a:lnTo>
                </a:path>
              </a:pathLst>
            </a:custGeom>
            <a:ln w="108405" cap="flat">
              <a:solidFill>
                <a:srgbClr val="E8E8E8">
                  <a:alpha val="100000"/>
                </a:srgbClr>
              </a:solidFill>
              <a:prstDash val="solid"/>
              <a:round/>
            </a:ln>
          </p:spPr>
          <p:txBody>
            <a:bodyPr/>
            <a:lstStyle/>
            <a:p/>
          </p:txBody>
        </p:sp>
        <p:sp>
          <p:nvSpPr>
            <p:cNvPr id="40" name="pl40"/>
            <p:cNvSpPr/>
            <p:nvPr/>
          </p:nvSpPr>
          <p:spPr>
            <a:xfrm>
              <a:off x="6670739" y="4946800"/>
              <a:ext cx="183179" cy="0"/>
            </a:xfrm>
            <a:custGeom>
              <a:avLst/>
              <a:pathLst>
                <a:path w="183179" h="0">
                  <a:moveTo>
                    <a:pt x="0" y="0"/>
                  </a:moveTo>
                  <a:lnTo>
                    <a:pt x="0" y="0"/>
                  </a:lnTo>
                  <a:lnTo>
                    <a:pt x="61059" y="0"/>
                  </a:lnTo>
                  <a:lnTo>
                    <a:pt x="61059" y="0"/>
                  </a:lnTo>
                  <a:lnTo>
                    <a:pt x="122119" y="0"/>
                  </a:lnTo>
                  <a:lnTo>
                    <a:pt x="122119" y="0"/>
                  </a:lnTo>
                  <a:lnTo>
                    <a:pt x="183179" y="0"/>
                  </a:lnTo>
                </a:path>
              </a:pathLst>
            </a:custGeom>
            <a:ln w="108405" cap="flat">
              <a:solidFill>
                <a:srgbClr val="E8E8E8">
                  <a:alpha val="100000"/>
                </a:srgbClr>
              </a:solidFill>
              <a:prstDash val="solid"/>
              <a:round/>
            </a:ln>
          </p:spPr>
          <p:txBody>
            <a:bodyPr/>
            <a:lstStyle/>
            <a:p/>
          </p:txBody>
        </p:sp>
        <p:sp>
          <p:nvSpPr>
            <p:cNvPr id="41" name="pl41"/>
            <p:cNvSpPr/>
            <p:nvPr/>
          </p:nvSpPr>
          <p:spPr>
            <a:xfrm>
              <a:off x="5938023" y="5287014"/>
              <a:ext cx="671657" cy="0"/>
            </a:xfrm>
            <a:custGeom>
              <a:avLst/>
              <a:pathLst>
                <a:path w="671657" h="0">
                  <a:moveTo>
                    <a:pt x="0" y="0"/>
                  </a:moveTo>
                  <a:lnTo>
                    <a:pt x="61059" y="0"/>
                  </a:lnTo>
                  <a:lnTo>
                    <a:pt x="183179" y="0"/>
                  </a:lnTo>
                  <a:lnTo>
                    <a:pt x="244238" y="0"/>
                  </a:lnTo>
                  <a:lnTo>
                    <a:pt x="366358" y="0"/>
                  </a:lnTo>
                  <a:lnTo>
                    <a:pt x="610597" y="0"/>
                  </a:lnTo>
                  <a:lnTo>
                    <a:pt x="671657" y="0"/>
                  </a:lnTo>
                </a:path>
              </a:pathLst>
            </a:custGeom>
            <a:ln w="108405" cap="flat">
              <a:solidFill>
                <a:srgbClr val="E8E8E8">
                  <a:alpha val="100000"/>
                </a:srgbClr>
              </a:solidFill>
              <a:prstDash val="solid"/>
              <a:round/>
            </a:ln>
          </p:spPr>
          <p:txBody>
            <a:bodyPr/>
            <a:lstStyle/>
            <a:p/>
          </p:txBody>
        </p:sp>
        <p:sp>
          <p:nvSpPr>
            <p:cNvPr id="42" name="pl42"/>
            <p:cNvSpPr/>
            <p:nvPr/>
          </p:nvSpPr>
          <p:spPr>
            <a:xfrm>
              <a:off x="5327425" y="5627227"/>
              <a:ext cx="915895" cy="0"/>
            </a:xfrm>
            <a:custGeom>
              <a:avLst/>
              <a:pathLst>
                <a:path w="915895" h="0">
                  <a:moveTo>
                    <a:pt x="0" y="0"/>
                  </a:moveTo>
                  <a:lnTo>
                    <a:pt x="366358" y="0"/>
                  </a:lnTo>
                  <a:lnTo>
                    <a:pt x="793776" y="0"/>
                  </a:lnTo>
                  <a:lnTo>
                    <a:pt x="793776" y="0"/>
                  </a:lnTo>
                  <a:lnTo>
                    <a:pt x="854836" y="0"/>
                  </a:lnTo>
                  <a:lnTo>
                    <a:pt x="854836" y="0"/>
                  </a:lnTo>
                  <a:lnTo>
                    <a:pt x="915895" y="0"/>
                  </a:lnTo>
                </a:path>
              </a:pathLst>
            </a:custGeom>
            <a:ln w="108405" cap="flat">
              <a:solidFill>
                <a:srgbClr val="E8E8E8">
                  <a:alpha val="100000"/>
                </a:srgbClr>
              </a:solidFill>
              <a:prstDash val="solid"/>
              <a:round/>
            </a:ln>
          </p:spPr>
          <p:txBody>
            <a:bodyPr/>
            <a:lstStyle/>
            <a:p/>
          </p:txBody>
        </p:sp>
        <p:sp>
          <p:nvSpPr>
            <p:cNvPr id="43" name="pt43"/>
            <p:cNvSpPr/>
            <p:nvPr/>
          </p:nvSpPr>
          <p:spPr>
            <a:xfrm>
              <a:off x="6788359"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727299"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727299"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66239"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666239"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788359"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849419"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43195"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43195"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43195"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43195"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43195"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43195"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43195"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04255"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21076"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21076"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21076"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521076"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21076"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21076"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82135"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54717"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032598"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10478"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49419"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788359"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71538"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21076"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15777"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849419"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032598"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71538"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849419"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71538"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6531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8213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87434"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87434"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87434"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87434"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87434"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3523"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94582"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116702"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177762"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299881"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544120"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05180"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398956"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82135"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98956"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21076"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43195"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276837"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337897"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09365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84941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78835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52107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39895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39895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39895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849419"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422001"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788359"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971538"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032598"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398956"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337897"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60016"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521076"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582135"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04255"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582135"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643195"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643195"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238821"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116702"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322925"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689284"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177762"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177762"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116702"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521076"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276837"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398956"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521076"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460016"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704255"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582135"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643195"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521076"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582135"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460016"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460016"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460016"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460016"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521076"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460016"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582135"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643195"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643195"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643195"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643195"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6734156" y="48880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734156" y="48880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6795216" y="48880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588993" y="11457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7588993" y="11457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7588993" y="11457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650052" y="25066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466873" y="25066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466873" y="25066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527933" y="42076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6734156" y="42076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6917336" y="42076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466873" y="4547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6795216" y="4547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917336" y="4547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711112" y="8055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833232" y="8055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833232" y="8055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5879320" y="52283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6489918" y="52283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6550977" y="52283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7344754" y="35272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7222634" y="35272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7283694" y="35272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039455"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7344754"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7344754"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6795216" y="38674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344754" y="38674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283694" y="38674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405813" y="14859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588993" y="14859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588993" y="14859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6184619" y="55685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6123559" y="55685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6062499" y="55685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466873" y="21663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650052" y="21663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527933" y="21663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7588993" y="28468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7405813" y="28468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7405813" y="28468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466873" y="18261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588993" y="18261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7588993" y="18261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tx193"/>
            <p:cNvSpPr/>
            <p:nvPr/>
          </p:nvSpPr>
          <p:spPr>
            <a:xfrm>
              <a:off x="982116" y="5562488"/>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194" name="tx194"/>
            <p:cNvSpPr/>
            <p:nvPr/>
          </p:nvSpPr>
          <p:spPr>
            <a:xfrm>
              <a:off x="974069" y="5222274"/>
              <a:ext cx="5050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195" name="tx195"/>
            <p:cNvSpPr/>
            <p:nvPr/>
          </p:nvSpPr>
          <p:spPr>
            <a:xfrm>
              <a:off x="1067338" y="4882061"/>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Benin*</a:t>
              </a:r>
            </a:p>
          </p:txBody>
        </p:sp>
        <p:sp>
          <p:nvSpPr>
            <p:cNvPr id="196" name="tx196"/>
            <p:cNvSpPr/>
            <p:nvPr/>
          </p:nvSpPr>
          <p:spPr>
            <a:xfrm>
              <a:off x="935390" y="4541847"/>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197" name="tx197"/>
            <p:cNvSpPr/>
            <p:nvPr/>
          </p:nvSpPr>
          <p:spPr>
            <a:xfrm>
              <a:off x="640221" y="4201634"/>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Cote</a:t>
              </a:r>
            </a:p>
          </p:txBody>
        </p:sp>
        <p:sp>
          <p:nvSpPr>
            <p:cNvPr id="198" name="tx198"/>
            <p:cNvSpPr/>
            <p:nvPr/>
          </p:nvSpPr>
          <p:spPr>
            <a:xfrm>
              <a:off x="974252" y="4201634"/>
              <a:ext cx="5048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d’Ivoire*</a:t>
              </a:r>
            </a:p>
          </p:txBody>
        </p:sp>
        <p:sp>
          <p:nvSpPr>
            <p:cNvPr id="199" name="tx199"/>
            <p:cNvSpPr/>
            <p:nvPr/>
          </p:nvSpPr>
          <p:spPr>
            <a:xfrm>
              <a:off x="1168562" y="3861421"/>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200" name="tx200"/>
            <p:cNvSpPr/>
            <p:nvPr/>
          </p:nvSpPr>
          <p:spPr>
            <a:xfrm>
              <a:off x="508182" y="3521207"/>
              <a:ext cx="9709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Guinea-Bissau*</a:t>
              </a:r>
            </a:p>
          </p:txBody>
        </p:sp>
        <p:sp>
          <p:nvSpPr>
            <p:cNvPr id="201" name="tx201"/>
            <p:cNvSpPr/>
            <p:nvPr/>
          </p:nvSpPr>
          <p:spPr>
            <a:xfrm>
              <a:off x="1059657" y="3180994"/>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202" name="tx202"/>
            <p:cNvSpPr/>
            <p:nvPr/>
          </p:nvSpPr>
          <p:spPr>
            <a:xfrm>
              <a:off x="678901" y="2840780"/>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203" name="tx203"/>
            <p:cNvSpPr/>
            <p:nvPr/>
          </p:nvSpPr>
          <p:spPr>
            <a:xfrm>
              <a:off x="1090472" y="2840780"/>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204" name="tx204"/>
            <p:cNvSpPr/>
            <p:nvPr/>
          </p:nvSpPr>
          <p:spPr>
            <a:xfrm>
              <a:off x="740988" y="2500567"/>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Cabo</a:t>
              </a:r>
            </a:p>
          </p:txBody>
        </p:sp>
        <p:sp>
          <p:nvSpPr>
            <p:cNvPr id="205" name="tx205"/>
            <p:cNvSpPr/>
            <p:nvPr/>
          </p:nvSpPr>
          <p:spPr>
            <a:xfrm>
              <a:off x="1113881" y="2500567"/>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Verde</a:t>
              </a:r>
            </a:p>
          </p:txBody>
        </p:sp>
        <p:sp>
          <p:nvSpPr>
            <p:cNvPr id="206" name="tx206"/>
            <p:cNvSpPr/>
            <p:nvPr/>
          </p:nvSpPr>
          <p:spPr>
            <a:xfrm>
              <a:off x="966297" y="2160353"/>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Senegal</a:t>
              </a:r>
            </a:p>
          </p:txBody>
        </p:sp>
        <p:sp>
          <p:nvSpPr>
            <p:cNvPr id="207" name="tx207"/>
            <p:cNvSpPr/>
            <p:nvPr/>
          </p:nvSpPr>
          <p:spPr>
            <a:xfrm>
              <a:off x="1121653" y="1820140"/>
              <a:ext cx="357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Togo*</a:t>
              </a:r>
            </a:p>
          </p:txBody>
        </p:sp>
        <p:sp>
          <p:nvSpPr>
            <p:cNvPr id="208" name="tx208"/>
            <p:cNvSpPr/>
            <p:nvPr/>
          </p:nvSpPr>
          <p:spPr>
            <a:xfrm>
              <a:off x="1090838" y="1479927"/>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209" name="tx209"/>
            <p:cNvSpPr/>
            <p:nvPr/>
          </p:nvSpPr>
          <p:spPr>
            <a:xfrm>
              <a:off x="601451" y="1139713"/>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210" name="tx210"/>
            <p:cNvSpPr/>
            <p:nvPr/>
          </p:nvSpPr>
          <p:spPr>
            <a:xfrm>
              <a:off x="1114064" y="1139713"/>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211" name="tx211"/>
            <p:cNvSpPr/>
            <p:nvPr/>
          </p:nvSpPr>
          <p:spPr>
            <a:xfrm>
              <a:off x="1059474" y="799500"/>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Ghana</a:t>
              </a:r>
            </a:p>
          </p:txBody>
        </p:sp>
        <p:sp>
          <p:nvSpPr>
            <p:cNvPr id="212" name="tx212"/>
            <p:cNvSpPr/>
            <p:nvPr/>
          </p:nvSpPr>
          <p:spPr>
            <a:xfrm>
              <a:off x="181593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3" name="tx213"/>
            <p:cNvSpPr/>
            <p:nvPr/>
          </p:nvSpPr>
          <p:spPr>
            <a:xfrm>
              <a:off x="331133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14" name="tx214"/>
            <p:cNvSpPr/>
            <p:nvPr/>
          </p:nvSpPr>
          <p:spPr>
            <a:xfrm>
              <a:off x="483782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15" name="tx215"/>
            <p:cNvSpPr/>
            <p:nvPr/>
          </p:nvSpPr>
          <p:spPr>
            <a:xfrm>
              <a:off x="636432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16" name="tx216"/>
            <p:cNvSpPr/>
            <p:nvPr/>
          </p:nvSpPr>
          <p:spPr>
            <a:xfrm>
              <a:off x="7859725"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446895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18" name="pt218"/>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20" name="pt220"/>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1" name="tx221"/>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22" name="tx222"/>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23" name="tx223"/>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24" name="tx224"/>
            <p:cNvSpPr/>
            <p:nvPr/>
          </p:nvSpPr>
          <p:spPr>
            <a:xfrm>
              <a:off x="1541722" y="435349"/>
              <a:ext cx="40910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Western Africa, 2019-2025</a:t>
              </a:r>
            </a:p>
          </p:txBody>
        </p:sp>
        <p:sp>
          <p:nvSpPr>
            <p:cNvPr id="225" name="tx225"/>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 name="tx226"/>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27" name="tx227"/>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28" name="tx228"/>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6 (out of 15) countries had lower coverage than in 2019.
In 2025, 3 countries had lower DTP1 coverage than in 2024.
In 2025, 6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323092" y="520953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5" name="pl5"/>
            <p:cNvSpPr/>
            <p:nvPr/>
          </p:nvSpPr>
          <p:spPr>
            <a:xfrm>
              <a:off x="1323092" y="460205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6" name="pl6"/>
            <p:cNvSpPr/>
            <p:nvPr/>
          </p:nvSpPr>
          <p:spPr>
            <a:xfrm>
              <a:off x="1323092" y="399457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7" name="pl7"/>
            <p:cNvSpPr/>
            <p:nvPr/>
          </p:nvSpPr>
          <p:spPr>
            <a:xfrm>
              <a:off x="1323092" y="3387100"/>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8" name="pl8"/>
            <p:cNvSpPr/>
            <p:nvPr/>
          </p:nvSpPr>
          <p:spPr>
            <a:xfrm>
              <a:off x="1323092" y="2779620"/>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9" name="pl9"/>
            <p:cNvSpPr/>
            <p:nvPr/>
          </p:nvSpPr>
          <p:spPr>
            <a:xfrm>
              <a:off x="1323092" y="2172140"/>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10" name="pl10"/>
            <p:cNvSpPr/>
            <p:nvPr/>
          </p:nvSpPr>
          <p:spPr>
            <a:xfrm>
              <a:off x="14197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419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64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863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086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308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73049" y="2172140"/>
              <a:ext cx="161106" cy="0"/>
            </a:xfrm>
            <a:custGeom>
              <a:avLst/>
              <a:pathLst>
                <a:path w="161106" h="0">
                  <a:moveTo>
                    <a:pt x="0" y="0"/>
                  </a:moveTo>
                  <a:lnTo>
                    <a:pt x="161106" y="0"/>
                  </a:lnTo>
                </a:path>
              </a:pathLst>
            </a:custGeom>
            <a:ln w="81303" cap="flat">
              <a:solidFill>
                <a:srgbClr val="E8E8E8">
                  <a:alpha val="100000"/>
                </a:srgbClr>
              </a:solidFill>
              <a:prstDash val="solid"/>
              <a:round/>
            </a:ln>
          </p:spPr>
          <p:txBody>
            <a:bodyPr/>
            <a:lstStyle/>
            <a:p/>
          </p:txBody>
        </p:sp>
        <p:sp>
          <p:nvSpPr>
            <p:cNvPr id="17" name="pl17"/>
            <p:cNvSpPr/>
            <p:nvPr/>
          </p:nvSpPr>
          <p:spPr>
            <a:xfrm>
              <a:off x="2773049" y="2779620"/>
              <a:ext cx="144995" cy="0"/>
            </a:xfrm>
            <a:custGeom>
              <a:avLst/>
              <a:pathLst>
                <a:path w="144995" h="0">
                  <a:moveTo>
                    <a:pt x="0" y="0"/>
                  </a:moveTo>
                  <a:lnTo>
                    <a:pt x="144995" y="0"/>
                  </a:lnTo>
                </a:path>
              </a:pathLst>
            </a:custGeom>
            <a:ln w="81303" cap="flat">
              <a:solidFill>
                <a:srgbClr val="E8E8E8">
                  <a:alpha val="100000"/>
                </a:srgbClr>
              </a:solidFill>
              <a:prstDash val="solid"/>
              <a:round/>
            </a:ln>
          </p:spPr>
          <p:txBody>
            <a:bodyPr/>
            <a:lstStyle/>
            <a:p/>
          </p:txBody>
        </p:sp>
        <p:sp>
          <p:nvSpPr>
            <p:cNvPr id="18" name="pl18"/>
            <p:cNvSpPr/>
            <p:nvPr/>
          </p:nvSpPr>
          <p:spPr>
            <a:xfrm>
              <a:off x="2918045" y="3387100"/>
              <a:ext cx="48331" cy="0"/>
            </a:xfrm>
            <a:custGeom>
              <a:avLst/>
              <a:pathLst>
                <a:path w="48331" h="0">
                  <a:moveTo>
                    <a:pt x="0" y="0"/>
                  </a:moveTo>
                  <a:lnTo>
                    <a:pt x="48331" y="0"/>
                  </a:lnTo>
                </a:path>
              </a:pathLst>
            </a:custGeom>
            <a:ln w="81303" cap="flat">
              <a:solidFill>
                <a:srgbClr val="E8E8E8">
                  <a:alpha val="100000"/>
                </a:srgbClr>
              </a:solidFill>
              <a:prstDash val="solid"/>
              <a:round/>
            </a:ln>
          </p:spPr>
          <p:txBody>
            <a:bodyPr/>
            <a:lstStyle/>
            <a:p/>
          </p:txBody>
        </p:sp>
        <p:sp>
          <p:nvSpPr>
            <p:cNvPr id="19" name="pl19"/>
            <p:cNvSpPr/>
            <p:nvPr/>
          </p:nvSpPr>
          <p:spPr>
            <a:xfrm>
              <a:off x="2901934" y="3994579"/>
              <a:ext cx="48331" cy="0"/>
            </a:xfrm>
            <a:custGeom>
              <a:avLst/>
              <a:pathLst>
                <a:path w="48331" h="0">
                  <a:moveTo>
                    <a:pt x="0" y="0"/>
                  </a:moveTo>
                  <a:lnTo>
                    <a:pt x="48331" y="0"/>
                  </a:lnTo>
                </a:path>
              </a:pathLst>
            </a:custGeom>
            <a:ln w="81303" cap="flat">
              <a:solidFill>
                <a:srgbClr val="E8E8E8">
                  <a:alpha val="100000"/>
                </a:srgbClr>
              </a:solidFill>
              <a:prstDash val="solid"/>
              <a:round/>
            </a:ln>
          </p:spPr>
          <p:txBody>
            <a:bodyPr/>
            <a:lstStyle/>
            <a:p/>
          </p:txBody>
        </p:sp>
        <p:sp>
          <p:nvSpPr>
            <p:cNvPr id="20" name="pl20"/>
            <p:cNvSpPr/>
            <p:nvPr/>
          </p:nvSpPr>
          <p:spPr>
            <a:xfrm>
              <a:off x="2547500" y="4602059"/>
              <a:ext cx="32221" cy="0"/>
            </a:xfrm>
            <a:custGeom>
              <a:avLst/>
              <a:pathLst>
                <a:path w="32221" h="0">
                  <a:moveTo>
                    <a:pt x="0" y="0"/>
                  </a:moveTo>
                  <a:lnTo>
                    <a:pt x="32221" y="0"/>
                  </a:lnTo>
                </a:path>
              </a:pathLst>
            </a:custGeom>
            <a:ln w="81303" cap="flat">
              <a:solidFill>
                <a:srgbClr val="E8E8E8">
                  <a:alpha val="100000"/>
                </a:srgbClr>
              </a:solidFill>
              <a:prstDash val="solid"/>
              <a:round/>
            </a:ln>
          </p:spPr>
          <p:txBody>
            <a:bodyPr/>
            <a:lstStyle/>
            <a:p/>
          </p:txBody>
        </p:sp>
        <p:sp>
          <p:nvSpPr>
            <p:cNvPr id="21" name="pl21"/>
            <p:cNvSpPr/>
            <p:nvPr/>
          </p:nvSpPr>
          <p:spPr>
            <a:xfrm>
              <a:off x="2869713" y="5209539"/>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22" name="pt22"/>
            <p:cNvSpPr/>
            <p:nvPr/>
          </p:nvSpPr>
          <p:spPr>
            <a:xfrm>
              <a:off x="2961877"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913545"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929655"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768549"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913545"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768549"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881323"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865213"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575221"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543000"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94576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897434"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921225"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 name="pt35"/>
            <p:cNvSpPr/>
            <p:nvPr/>
          </p:nvSpPr>
          <p:spPr>
            <a:xfrm>
              <a:off x="2872893"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889003"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 name="pt37"/>
            <p:cNvSpPr/>
            <p:nvPr/>
          </p:nvSpPr>
          <p:spPr>
            <a:xfrm>
              <a:off x="2727897"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872893"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 name="pt39"/>
            <p:cNvSpPr/>
            <p:nvPr/>
          </p:nvSpPr>
          <p:spPr>
            <a:xfrm>
              <a:off x="2727897"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840671"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1" name="pt41"/>
            <p:cNvSpPr/>
            <p:nvPr/>
          </p:nvSpPr>
          <p:spPr>
            <a:xfrm>
              <a:off x="2824561"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534569"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3" name="pt43"/>
            <p:cNvSpPr/>
            <p:nvPr/>
          </p:nvSpPr>
          <p:spPr>
            <a:xfrm>
              <a:off x="2502348"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905114"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5" name="pt45"/>
            <p:cNvSpPr/>
            <p:nvPr/>
          </p:nvSpPr>
          <p:spPr>
            <a:xfrm>
              <a:off x="2856782"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3169791" y="33457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7" name="tx47"/>
            <p:cNvSpPr/>
            <p:nvPr/>
          </p:nvSpPr>
          <p:spPr>
            <a:xfrm>
              <a:off x="3137696" y="2130809"/>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48" name="tx48"/>
            <p:cNvSpPr/>
            <p:nvPr/>
          </p:nvSpPr>
          <p:spPr>
            <a:xfrm>
              <a:off x="3169791" y="273828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49" name="tx49"/>
            <p:cNvSpPr/>
            <p:nvPr/>
          </p:nvSpPr>
          <p:spPr>
            <a:xfrm>
              <a:off x="3169791" y="51682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0" name="tx50"/>
            <p:cNvSpPr/>
            <p:nvPr/>
          </p:nvSpPr>
          <p:spPr>
            <a:xfrm>
              <a:off x="3169791" y="456072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1" name="tx51"/>
            <p:cNvSpPr/>
            <p:nvPr/>
          </p:nvSpPr>
          <p:spPr>
            <a:xfrm>
              <a:off x="3169791" y="39532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2" name="rc52"/>
            <p:cNvSpPr/>
            <p:nvPr/>
          </p:nvSpPr>
          <p:spPr>
            <a:xfrm>
              <a:off x="1323092" y="1807652"/>
              <a:ext cx="2126603"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4011320" y="529843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54" name="pl54"/>
            <p:cNvSpPr/>
            <p:nvPr/>
          </p:nvSpPr>
          <p:spPr>
            <a:xfrm>
              <a:off x="4011320" y="4839125"/>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55" name="pl55"/>
            <p:cNvSpPr/>
            <p:nvPr/>
          </p:nvSpPr>
          <p:spPr>
            <a:xfrm>
              <a:off x="4011320" y="4379811"/>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56" name="pl56"/>
            <p:cNvSpPr/>
            <p:nvPr/>
          </p:nvSpPr>
          <p:spPr>
            <a:xfrm>
              <a:off x="4011320" y="3920496"/>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57" name="pl57"/>
            <p:cNvSpPr/>
            <p:nvPr/>
          </p:nvSpPr>
          <p:spPr>
            <a:xfrm>
              <a:off x="4011320" y="3461182"/>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58" name="pl58"/>
            <p:cNvSpPr/>
            <p:nvPr/>
          </p:nvSpPr>
          <p:spPr>
            <a:xfrm>
              <a:off x="4011320" y="3001868"/>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59" name="pl59"/>
            <p:cNvSpPr/>
            <p:nvPr/>
          </p:nvSpPr>
          <p:spPr>
            <a:xfrm>
              <a:off x="4011320" y="2542554"/>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60" name="pl60"/>
            <p:cNvSpPr/>
            <p:nvPr/>
          </p:nvSpPr>
          <p:spPr>
            <a:xfrm>
              <a:off x="4011320" y="2083240"/>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61" name="pl61"/>
            <p:cNvSpPr/>
            <p:nvPr/>
          </p:nvSpPr>
          <p:spPr>
            <a:xfrm>
              <a:off x="41079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443019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7524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07462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3968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7190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187396" y="2083240"/>
              <a:ext cx="177216" cy="0"/>
            </a:xfrm>
            <a:custGeom>
              <a:avLst/>
              <a:pathLst>
                <a:path w="177216" h="0">
                  <a:moveTo>
                    <a:pt x="0" y="0"/>
                  </a:moveTo>
                  <a:lnTo>
                    <a:pt x="177216" y="0"/>
                  </a:lnTo>
                </a:path>
              </a:pathLst>
            </a:custGeom>
            <a:ln w="81303" cap="flat">
              <a:solidFill>
                <a:srgbClr val="E8E8E8">
                  <a:alpha val="100000"/>
                </a:srgbClr>
              </a:solidFill>
              <a:prstDash val="solid"/>
              <a:round/>
            </a:ln>
          </p:spPr>
          <p:txBody>
            <a:bodyPr/>
            <a:lstStyle/>
            <a:p/>
          </p:txBody>
        </p:sp>
        <p:sp>
          <p:nvSpPr>
            <p:cNvPr id="68" name="pl68"/>
            <p:cNvSpPr/>
            <p:nvPr/>
          </p:nvSpPr>
          <p:spPr>
            <a:xfrm>
              <a:off x="5429055" y="2542554"/>
              <a:ext cx="128885" cy="0"/>
            </a:xfrm>
            <a:custGeom>
              <a:avLst/>
              <a:pathLst>
                <a:path w="128885" h="0">
                  <a:moveTo>
                    <a:pt x="0" y="0"/>
                  </a:moveTo>
                  <a:lnTo>
                    <a:pt x="128885" y="0"/>
                  </a:lnTo>
                </a:path>
              </a:pathLst>
            </a:custGeom>
            <a:ln w="81303" cap="flat">
              <a:solidFill>
                <a:srgbClr val="E8E8E8">
                  <a:alpha val="100000"/>
                </a:srgbClr>
              </a:solidFill>
              <a:prstDash val="solid"/>
              <a:round/>
            </a:ln>
          </p:spPr>
          <p:txBody>
            <a:bodyPr/>
            <a:lstStyle/>
            <a:p/>
          </p:txBody>
        </p:sp>
        <p:sp>
          <p:nvSpPr>
            <p:cNvPr id="69" name="pl69"/>
            <p:cNvSpPr/>
            <p:nvPr/>
          </p:nvSpPr>
          <p:spPr>
            <a:xfrm>
              <a:off x="5493498" y="3001868"/>
              <a:ext cx="80553" cy="0"/>
            </a:xfrm>
            <a:custGeom>
              <a:avLst/>
              <a:pathLst>
                <a:path w="80553" h="0">
                  <a:moveTo>
                    <a:pt x="0" y="0"/>
                  </a:moveTo>
                  <a:lnTo>
                    <a:pt x="80553" y="0"/>
                  </a:lnTo>
                </a:path>
              </a:pathLst>
            </a:custGeom>
            <a:ln w="81303" cap="flat">
              <a:solidFill>
                <a:srgbClr val="E8E8E8">
                  <a:alpha val="100000"/>
                </a:srgbClr>
              </a:solidFill>
              <a:prstDash val="solid"/>
              <a:round/>
            </a:ln>
          </p:spPr>
          <p:txBody>
            <a:bodyPr/>
            <a:lstStyle/>
            <a:p/>
          </p:txBody>
        </p:sp>
        <p:sp>
          <p:nvSpPr>
            <p:cNvPr id="70" name="pl70"/>
            <p:cNvSpPr/>
            <p:nvPr/>
          </p:nvSpPr>
          <p:spPr>
            <a:xfrm>
              <a:off x="5590162" y="3461182"/>
              <a:ext cx="48331" cy="0"/>
            </a:xfrm>
            <a:custGeom>
              <a:avLst/>
              <a:pathLst>
                <a:path w="48331" h="0">
                  <a:moveTo>
                    <a:pt x="0" y="0"/>
                  </a:moveTo>
                  <a:lnTo>
                    <a:pt x="48331" y="0"/>
                  </a:lnTo>
                </a:path>
              </a:pathLst>
            </a:custGeom>
            <a:ln w="81303" cap="flat">
              <a:solidFill>
                <a:srgbClr val="E8E8E8">
                  <a:alpha val="100000"/>
                </a:srgbClr>
              </a:solidFill>
              <a:prstDash val="solid"/>
              <a:round/>
            </a:ln>
          </p:spPr>
          <p:txBody>
            <a:bodyPr/>
            <a:lstStyle/>
            <a:p/>
          </p:txBody>
        </p:sp>
        <p:sp>
          <p:nvSpPr>
            <p:cNvPr id="71" name="pl71"/>
            <p:cNvSpPr/>
            <p:nvPr/>
          </p:nvSpPr>
          <p:spPr>
            <a:xfrm>
              <a:off x="5670715" y="3920496"/>
              <a:ext cx="32221" cy="0"/>
            </a:xfrm>
            <a:custGeom>
              <a:avLst/>
              <a:pathLst>
                <a:path w="32221" h="0">
                  <a:moveTo>
                    <a:pt x="0" y="0"/>
                  </a:moveTo>
                  <a:lnTo>
                    <a:pt x="32221" y="0"/>
                  </a:lnTo>
                </a:path>
              </a:pathLst>
            </a:custGeom>
            <a:ln w="81303" cap="flat">
              <a:solidFill>
                <a:srgbClr val="E8E8E8">
                  <a:alpha val="100000"/>
                </a:srgbClr>
              </a:solidFill>
              <a:prstDash val="solid"/>
              <a:round/>
            </a:ln>
          </p:spPr>
          <p:txBody>
            <a:bodyPr/>
            <a:lstStyle/>
            <a:p/>
          </p:txBody>
        </p:sp>
        <p:sp>
          <p:nvSpPr>
            <p:cNvPr id="72" name="pl72"/>
            <p:cNvSpPr/>
            <p:nvPr/>
          </p:nvSpPr>
          <p:spPr>
            <a:xfrm>
              <a:off x="5606272" y="4379811"/>
              <a:ext cx="32221" cy="0"/>
            </a:xfrm>
            <a:custGeom>
              <a:avLst/>
              <a:pathLst>
                <a:path w="32221" h="0">
                  <a:moveTo>
                    <a:pt x="0" y="0"/>
                  </a:moveTo>
                  <a:lnTo>
                    <a:pt x="32221" y="0"/>
                  </a:lnTo>
                </a:path>
              </a:pathLst>
            </a:custGeom>
            <a:ln w="81303" cap="flat">
              <a:solidFill>
                <a:srgbClr val="E8E8E8">
                  <a:alpha val="100000"/>
                </a:srgbClr>
              </a:solidFill>
              <a:prstDash val="solid"/>
              <a:round/>
            </a:ln>
          </p:spPr>
          <p:txBody>
            <a:bodyPr/>
            <a:lstStyle/>
            <a:p/>
          </p:txBody>
        </p:sp>
        <p:sp>
          <p:nvSpPr>
            <p:cNvPr id="73" name="pl73"/>
            <p:cNvSpPr/>
            <p:nvPr/>
          </p:nvSpPr>
          <p:spPr>
            <a:xfrm>
              <a:off x="5412945" y="4839125"/>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74" name="pl74"/>
            <p:cNvSpPr/>
            <p:nvPr/>
          </p:nvSpPr>
          <p:spPr>
            <a:xfrm>
              <a:off x="5606272" y="5298439"/>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75" name="pt75"/>
            <p:cNvSpPr/>
            <p:nvPr/>
          </p:nvSpPr>
          <p:spPr>
            <a:xfrm>
              <a:off x="5408445"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424555"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666215"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698436"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182896"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60113"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488998"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569551"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424555"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55344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585662"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633994"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601772"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617883"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601772"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33994"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367793" y="479397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5383904"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625563" y="38753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5657784"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5142244" y="20380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5319461"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5448346" y="295671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5528899"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383904" y="249740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512789"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5545010" y="341603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5593342"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5561120" y="52532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577231"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561120" y="43346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593342"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tx107"/>
            <p:cNvSpPr/>
            <p:nvPr/>
          </p:nvSpPr>
          <p:spPr>
            <a:xfrm>
              <a:off x="5843526" y="479779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8" name="tx108"/>
            <p:cNvSpPr/>
            <p:nvPr/>
          </p:nvSpPr>
          <p:spPr>
            <a:xfrm>
              <a:off x="5843526" y="387916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9" name="tx109"/>
            <p:cNvSpPr/>
            <p:nvPr/>
          </p:nvSpPr>
          <p:spPr>
            <a:xfrm>
              <a:off x="5815728" y="2041909"/>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10" name="tx110"/>
            <p:cNvSpPr/>
            <p:nvPr/>
          </p:nvSpPr>
          <p:spPr>
            <a:xfrm>
              <a:off x="5843526" y="296053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11" name="tx111"/>
            <p:cNvSpPr/>
            <p:nvPr/>
          </p:nvSpPr>
          <p:spPr>
            <a:xfrm>
              <a:off x="5843526" y="250122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12" name="tx112"/>
            <p:cNvSpPr/>
            <p:nvPr/>
          </p:nvSpPr>
          <p:spPr>
            <a:xfrm>
              <a:off x="5843526" y="341985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3" name="tx113"/>
            <p:cNvSpPr/>
            <p:nvPr/>
          </p:nvSpPr>
          <p:spPr>
            <a:xfrm>
              <a:off x="5843526" y="52571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4" name="tx114"/>
            <p:cNvSpPr/>
            <p:nvPr/>
          </p:nvSpPr>
          <p:spPr>
            <a:xfrm>
              <a:off x="5843526" y="433848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5" name="rc115"/>
            <p:cNvSpPr/>
            <p:nvPr/>
          </p:nvSpPr>
          <p:spPr>
            <a:xfrm>
              <a:off x="4011320" y="1807652"/>
              <a:ext cx="2126603" cy="3766375"/>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6947807" y="369083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117" name="pl117"/>
            <p:cNvSpPr/>
            <p:nvPr/>
          </p:nvSpPr>
          <p:spPr>
            <a:xfrm>
              <a:off x="70444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3666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68889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0111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33332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6555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574981"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4" name="pt124"/>
            <p:cNvSpPr/>
            <p:nvPr/>
          </p:nvSpPr>
          <p:spPr>
            <a:xfrm>
              <a:off x="857048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857048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529829"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2982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tx128"/>
            <p:cNvSpPr/>
            <p:nvPr/>
          </p:nvSpPr>
          <p:spPr>
            <a:xfrm>
              <a:off x="8813755"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9" name="rc129"/>
            <p:cNvSpPr/>
            <p:nvPr/>
          </p:nvSpPr>
          <p:spPr>
            <a:xfrm>
              <a:off x="6947807" y="1807652"/>
              <a:ext cx="2126603" cy="3766375"/>
            </a:xfrm>
            <a:prstGeom prst="rect">
              <a:avLst/>
            </a:prstGeom>
            <a:noFill/>
            <a:ln w="13550" cap="rnd">
              <a:solidFill>
                <a:srgbClr val="999999">
                  <a:alpha val="100000"/>
                </a:srgbClr>
              </a:solidFill>
              <a:prstDash val="solid"/>
              <a:round/>
            </a:ln>
          </p:spPr>
          <p:txBody>
            <a:bodyPr/>
            <a:lstStyle/>
            <a:p/>
          </p:txBody>
        </p:sp>
        <p:sp>
          <p:nvSpPr>
            <p:cNvPr id="130" name="rc130"/>
            <p:cNvSpPr/>
            <p:nvPr/>
          </p:nvSpPr>
          <p:spPr>
            <a:xfrm>
              <a:off x="1323092" y="1592799"/>
              <a:ext cx="21266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1" name="tx131"/>
            <p:cNvSpPr/>
            <p:nvPr/>
          </p:nvSpPr>
          <p:spPr>
            <a:xfrm>
              <a:off x="2147232"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32" name="rc132"/>
            <p:cNvSpPr/>
            <p:nvPr/>
          </p:nvSpPr>
          <p:spPr>
            <a:xfrm>
              <a:off x="4011320" y="1592799"/>
              <a:ext cx="21266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3" name="tx133"/>
            <p:cNvSpPr/>
            <p:nvPr/>
          </p:nvSpPr>
          <p:spPr>
            <a:xfrm>
              <a:off x="486024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34" name="rc134"/>
            <p:cNvSpPr/>
            <p:nvPr/>
          </p:nvSpPr>
          <p:spPr>
            <a:xfrm>
              <a:off x="6947807" y="1592799"/>
              <a:ext cx="21266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5" name="tx135"/>
            <p:cNvSpPr/>
            <p:nvPr/>
          </p:nvSpPr>
          <p:spPr>
            <a:xfrm>
              <a:off x="786512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36" name="pl136"/>
            <p:cNvSpPr/>
            <p:nvPr/>
          </p:nvSpPr>
          <p:spPr>
            <a:xfrm>
              <a:off x="1323092" y="5574027"/>
              <a:ext cx="2126603" cy="0"/>
            </a:xfrm>
            <a:custGeom>
              <a:avLst/>
              <a:pathLst>
                <a:path w="2126603" h="0">
                  <a:moveTo>
                    <a:pt x="0" y="0"/>
                  </a:moveTo>
                  <a:lnTo>
                    <a:pt x="2126603" y="0"/>
                  </a:lnTo>
                </a:path>
              </a:pathLst>
            </a:custGeom>
            <a:ln w="8130" cap="flat">
              <a:solidFill>
                <a:srgbClr val="000000">
                  <a:alpha val="100000"/>
                </a:srgbClr>
              </a:solidFill>
              <a:prstDash val="solid"/>
              <a:round/>
            </a:ln>
          </p:spPr>
          <p:txBody>
            <a:bodyPr/>
            <a:lstStyle/>
            <a:p/>
          </p:txBody>
        </p:sp>
        <p:sp>
          <p:nvSpPr>
            <p:cNvPr id="137" name="pl137"/>
            <p:cNvSpPr/>
            <p:nvPr/>
          </p:nvSpPr>
          <p:spPr>
            <a:xfrm>
              <a:off x="14197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17419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2064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pl140"/>
            <p:cNvSpPr/>
            <p:nvPr/>
          </p:nvSpPr>
          <p:spPr>
            <a:xfrm>
              <a:off x="23863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1" name="pl141"/>
            <p:cNvSpPr/>
            <p:nvPr/>
          </p:nvSpPr>
          <p:spPr>
            <a:xfrm>
              <a:off x="27086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2" name="pl142"/>
            <p:cNvSpPr/>
            <p:nvPr/>
          </p:nvSpPr>
          <p:spPr>
            <a:xfrm>
              <a:off x="30308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3" name="tx143"/>
            <p:cNvSpPr/>
            <p:nvPr/>
          </p:nvSpPr>
          <p:spPr>
            <a:xfrm>
              <a:off x="138866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4" name="tx144"/>
            <p:cNvSpPr/>
            <p:nvPr/>
          </p:nvSpPr>
          <p:spPr>
            <a:xfrm>
              <a:off x="167978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5" name="tx145"/>
            <p:cNvSpPr/>
            <p:nvPr/>
          </p:nvSpPr>
          <p:spPr>
            <a:xfrm>
              <a:off x="200200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6" name="tx146"/>
            <p:cNvSpPr/>
            <p:nvPr/>
          </p:nvSpPr>
          <p:spPr>
            <a:xfrm>
              <a:off x="232421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7" name="tx147"/>
            <p:cNvSpPr/>
            <p:nvPr/>
          </p:nvSpPr>
          <p:spPr>
            <a:xfrm>
              <a:off x="26464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8" name="tx148"/>
            <p:cNvSpPr/>
            <p:nvPr/>
          </p:nvSpPr>
          <p:spPr>
            <a:xfrm>
              <a:off x="293755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9" name="pl149"/>
            <p:cNvSpPr/>
            <p:nvPr/>
          </p:nvSpPr>
          <p:spPr>
            <a:xfrm>
              <a:off x="4011320" y="5574027"/>
              <a:ext cx="2126603" cy="0"/>
            </a:xfrm>
            <a:custGeom>
              <a:avLst/>
              <a:pathLst>
                <a:path w="2126603" h="0">
                  <a:moveTo>
                    <a:pt x="0" y="0"/>
                  </a:moveTo>
                  <a:lnTo>
                    <a:pt x="2126603" y="0"/>
                  </a:lnTo>
                </a:path>
              </a:pathLst>
            </a:custGeom>
            <a:ln w="8130" cap="flat">
              <a:solidFill>
                <a:srgbClr val="000000">
                  <a:alpha val="100000"/>
                </a:srgbClr>
              </a:solidFill>
              <a:prstDash val="solid"/>
              <a:round/>
            </a:ln>
          </p:spPr>
          <p:txBody>
            <a:bodyPr/>
            <a:lstStyle/>
            <a:p/>
          </p:txBody>
        </p:sp>
        <p:sp>
          <p:nvSpPr>
            <p:cNvPr id="150" name="pl150"/>
            <p:cNvSpPr/>
            <p:nvPr/>
          </p:nvSpPr>
          <p:spPr>
            <a:xfrm>
              <a:off x="41079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443019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47524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507462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53968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57190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tx156"/>
            <p:cNvSpPr/>
            <p:nvPr/>
          </p:nvSpPr>
          <p:spPr>
            <a:xfrm>
              <a:off x="407689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7" name="tx157"/>
            <p:cNvSpPr/>
            <p:nvPr/>
          </p:nvSpPr>
          <p:spPr>
            <a:xfrm>
              <a:off x="436801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8" name="tx158"/>
            <p:cNvSpPr/>
            <p:nvPr/>
          </p:nvSpPr>
          <p:spPr>
            <a:xfrm>
              <a:off x="46902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9" name="tx159"/>
            <p:cNvSpPr/>
            <p:nvPr/>
          </p:nvSpPr>
          <p:spPr>
            <a:xfrm>
              <a:off x="501244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0" name="tx160"/>
            <p:cNvSpPr/>
            <p:nvPr/>
          </p:nvSpPr>
          <p:spPr>
            <a:xfrm>
              <a:off x="533465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1" name="tx161"/>
            <p:cNvSpPr/>
            <p:nvPr/>
          </p:nvSpPr>
          <p:spPr>
            <a:xfrm>
              <a:off x="56257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2" name="pl162"/>
            <p:cNvSpPr/>
            <p:nvPr/>
          </p:nvSpPr>
          <p:spPr>
            <a:xfrm>
              <a:off x="6947807" y="5574027"/>
              <a:ext cx="2126603" cy="0"/>
            </a:xfrm>
            <a:custGeom>
              <a:avLst/>
              <a:pathLst>
                <a:path w="2126603" h="0">
                  <a:moveTo>
                    <a:pt x="0" y="0"/>
                  </a:moveTo>
                  <a:lnTo>
                    <a:pt x="2126603" y="0"/>
                  </a:lnTo>
                </a:path>
              </a:pathLst>
            </a:custGeom>
            <a:ln w="8130" cap="flat">
              <a:solidFill>
                <a:srgbClr val="000000">
                  <a:alpha val="100000"/>
                </a:srgbClr>
              </a:solidFill>
              <a:prstDash val="solid"/>
              <a:round/>
            </a:ln>
          </p:spPr>
          <p:txBody>
            <a:bodyPr/>
            <a:lstStyle/>
            <a:p/>
          </p:txBody>
        </p:sp>
        <p:sp>
          <p:nvSpPr>
            <p:cNvPr id="163" name="pl163"/>
            <p:cNvSpPr/>
            <p:nvPr/>
          </p:nvSpPr>
          <p:spPr>
            <a:xfrm>
              <a:off x="70444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4" name="pl164"/>
            <p:cNvSpPr/>
            <p:nvPr/>
          </p:nvSpPr>
          <p:spPr>
            <a:xfrm>
              <a:off x="73666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768889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80111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833332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86555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tx169"/>
            <p:cNvSpPr/>
            <p:nvPr/>
          </p:nvSpPr>
          <p:spPr>
            <a:xfrm>
              <a:off x="701338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0" name="tx170"/>
            <p:cNvSpPr/>
            <p:nvPr/>
          </p:nvSpPr>
          <p:spPr>
            <a:xfrm>
              <a:off x="730450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1" name="tx171"/>
            <p:cNvSpPr/>
            <p:nvPr/>
          </p:nvSpPr>
          <p:spPr>
            <a:xfrm>
              <a:off x="762671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2" name="tx172"/>
            <p:cNvSpPr/>
            <p:nvPr/>
          </p:nvSpPr>
          <p:spPr>
            <a:xfrm>
              <a:off x="79489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3" name="tx173"/>
            <p:cNvSpPr/>
            <p:nvPr/>
          </p:nvSpPr>
          <p:spPr>
            <a:xfrm>
              <a:off x="827114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4" name="tx174"/>
            <p:cNvSpPr/>
            <p:nvPr/>
          </p:nvSpPr>
          <p:spPr>
            <a:xfrm>
              <a:off x="856226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5" name="tx175"/>
            <p:cNvSpPr/>
            <p:nvPr/>
          </p:nvSpPr>
          <p:spPr>
            <a:xfrm>
              <a:off x="6207512" y="3650834"/>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76" name="tx176"/>
            <p:cNvSpPr/>
            <p:nvPr/>
          </p:nvSpPr>
          <p:spPr>
            <a:xfrm>
              <a:off x="3519284" y="5258434"/>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177" name="tx177"/>
            <p:cNvSpPr/>
            <p:nvPr/>
          </p:nvSpPr>
          <p:spPr>
            <a:xfrm>
              <a:off x="3643643" y="4799120"/>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78" name="tx178"/>
            <p:cNvSpPr/>
            <p:nvPr/>
          </p:nvSpPr>
          <p:spPr>
            <a:xfrm>
              <a:off x="3687077" y="4339806"/>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179" name="tx179"/>
            <p:cNvSpPr/>
            <p:nvPr/>
          </p:nvSpPr>
          <p:spPr>
            <a:xfrm>
              <a:off x="3593808" y="38804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180" name="tx180"/>
            <p:cNvSpPr/>
            <p:nvPr/>
          </p:nvSpPr>
          <p:spPr>
            <a:xfrm>
              <a:off x="3662480" y="3421177"/>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81" name="tx181"/>
            <p:cNvSpPr/>
            <p:nvPr/>
          </p:nvSpPr>
          <p:spPr>
            <a:xfrm>
              <a:off x="3593991" y="2961863"/>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82" name="tx182"/>
            <p:cNvSpPr/>
            <p:nvPr/>
          </p:nvSpPr>
          <p:spPr>
            <a:xfrm>
              <a:off x="3724659" y="2502549"/>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83" name="tx183"/>
            <p:cNvSpPr/>
            <p:nvPr/>
          </p:nvSpPr>
          <p:spPr>
            <a:xfrm>
              <a:off x="3569028" y="2043235"/>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84" name="tx184"/>
            <p:cNvSpPr/>
            <p:nvPr/>
          </p:nvSpPr>
          <p:spPr>
            <a:xfrm>
              <a:off x="508182" y="516953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185" name="tx185"/>
            <p:cNvSpPr/>
            <p:nvPr/>
          </p:nvSpPr>
          <p:spPr>
            <a:xfrm>
              <a:off x="887292" y="4562054"/>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86" name="tx186"/>
            <p:cNvSpPr/>
            <p:nvPr/>
          </p:nvSpPr>
          <p:spPr>
            <a:xfrm>
              <a:off x="601177" y="3954574"/>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187" name="tx187"/>
            <p:cNvSpPr/>
            <p:nvPr/>
          </p:nvSpPr>
          <p:spPr>
            <a:xfrm>
              <a:off x="650829" y="3347095"/>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188" name="tx188"/>
            <p:cNvSpPr/>
            <p:nvPr/>
          </p:nvSpPr>
          <p:spPr>
            <a:xfrm>
              <a:off x="849893" y="2739615"/>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189" name="tx189"/>
            <p:cNvSpPr/>
            <p:nvPr/>
          </p:nvSpPr>
          <p:spPr>
            <a:xfrm>
              <a:off x="617270" y="2132135"/>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190" name="tx190"/>
            <p:cNvSpPr/>
            <p:nvPr/>
          </p:nvSpPr>
          <p:spPr>
            <a:xfrm>
              <a:off x="4067129"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91" name="pt191"/>
            <p:cNvSpPr/>
            <p:nvPr/>
          </p:nvSpPr>
          <p:spPr>
            <a:xfrm>
              <a:off x="5222736"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830086"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3" name="tx193"/>
            <p:cNvSpPr/>
            <p:nvPr/>
          </p:nvSpPr>
          <p:spPr>
            <a:xfrm>
              <a:off x="54743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94" name="tx194"/>
            <p:cNvSpPr/>
            <p:nvPr/>
          </p:nvSpPr>
          <p:spPr>
            <a:xfrm>
              <a:off x="608165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95" name="tx195"/>
            <p:cNvSpPr/>
            <p:nvPr/>
          </p:nvSpPr>
          <p:spPr>
            <a:xfrm>
              <a:off x="1323092"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196" name="tx19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6 out of 15 (40%) countries in Western Africa had a decline in coverage. The largest decline was in Cote d'Ivoire (-10 percentage points), followed by Gambia (-9 percentage points).
There were 8 (53%) countries with an increase in DTP1 coverage. Coverage remained the same in 1 countries between 2019 and 2025.
</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eight countries and decreased in six countries.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00218" y="4867832"/>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5" name="pl5"/>
            <p:cNvSpPr/>
            <p:nvPr/>
          </p:nvSpPr>
          <p:spPr>
            <a:xfrm>
              <a:off x="1000218" y="369083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6" name="pl6"/>
            <p:cNvSpPr/>
            <p:nvPr/>
          </p:nvSpPr>
          <p:spPr>
            <a:xfrm>
              <a:off x="1000218" y="2513847"/>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7" name="pl7"/>
            <p:cNvSpPr/>
            <p:nvPr/>
          </p:nvSpPr>
          <p:spPr>
            <a:xfrm>
              <a:off x="10968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190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7413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5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857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079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11281" y="2513847"/>
              <a:ext cx="32221" cy="0"/>
            </a:xfrm>
            <a:custGeom>
              <a:avLst/>
              <a:pathLst>
                <a:path w="32221" h="0">
                  <a:moveTo>
                    <a:pt x="0" y="0"/>
                  </a:moveTo>
                  <a:lnTo>
                    <a:pt x="32221" y="0"/>
                  </a:lnTo>
                </a:path>
              </a:pathLst>
            </a:custGeom>
            <a:ln w="81303" cap="flat">
              <a:solidFill>
                <a:srgbClr val="E8E8E8">
                  <a:alpha val="100000"/>
                </a:srgbClr>
              </a:solidFill>
              <a:prstDash val="solid"/>
              <a:round/>
            </a:ln>
          </p:spPr>
          <p:txBody>
            <a:bodyPr/>
            <a:lstStyle/>
            <a:p/>
          </p:txBody>
        </p:sp>
        <p:sp>
          <p:nvSpPr>
            <p:cNvPr id="14" name="pl14"/>
            <p:cNvSpPr/>
            <p:nvPr/>
          </p:nvSpPr>
          <p:spPr>
            <a:xfrm>
              <a:off x="2546838" y="3690839"/>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15" name="pl15"/>
            <p:cNvSpPr/>
            <p:nvPr/>
          </p:nvSpPr>
          <p:spPr>
            <a:xfrm>
              <a:off x="2224625" y="4867832"/>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16" name="pt16"/>
            <p:cNvSpPr/>
            <p:nvPr/>
          </p:nvSpPr>
          <p:spPr>
            <a:xfrm>
              <a:off x="255844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54233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236236"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220125"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639002"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606781"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517797"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 name="pt23"/>
            <p:cNvSpPr/>
            <p:nvPr/>
          </p:nvSpPr>
          <p:spPr>
            <a:xfrm>
              <a:off x="250168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2195584"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 name="pt25"/>
            <p:cNvSpPr/>
            <p:nvPr/>
          </p:nvSpPr>
          <p:spPr>
            <a:xfrm>
              <a:off x="2179474"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2598350"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566129"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2846917"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9" name="tx29"/>
            <p:cNvSpPr/>
            <p:nvPr/>
          </p:nvSpPr>
          <p:spPr>
            <a:xfrm>
              <a:off x="2846917" y="48265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0" name="tx30"/>
            <p:cNvSpPr/>
            <p:nvPr/>
          </p:nvSpPr>
          <p:spPr>
            <a:xfrm>
              <a:off x="2846917" y="24725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31" name="rc31"/>
            <p:cNvSpPr/>
            <p:nvPr/>
          </p:nvSpPr>
          <p:spPr>
            <a:xfrm>
              <a:off x="1000218" y="1807652"/>
              <a:ext cx="2126603"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4011320" y="5139445"/>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33" name="pl33"/>
            <p:cNvSpPr/>
            <p:nvPr/>
          </p:nvSpPr>
          <p:spPr>
            <a:xfrm>
              <a:off x="4011320" y="4415142"/>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34" name="pl34"/>
            <p:cNvSpPr/>
            <p:nvPr/>
          </p:nvSpPr>
          <p:spPr>
            <a:xfrm>
              <a:off x="4011320" y="369083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35" name="pl35"/>
            <p:cNvSpPr/>
            <p:nvPr/>
          </p:nvSpPr>
          <p:spPr>
            <a:xfrm>
              <a:off x="4011320" y="2966537"/>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36" name="pl36"/>
            <p:cNvSpPr/>
            <p:nvPr/>
          </p:nvSpPr>
          <p:spPr>
            <a:xfrm>
              <a:off x="4011320" y="2242234"/>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37" name="pl37"/>
            <p:cNvSpPr/>
            <p:nvPr/>
          </p:nvSpPr>
          <p:spPr>
            <a:xfrm>
              <a:off x="41079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443019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47524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507462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53968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57190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5412945" y="2242234"/>
              <a:ext cx="48331" cy="0"/>
            </a:xfrm>
            <a:custGeom>
              <a:avLst/>
              <a:pathLst>
                <a:path w="48331" h="0">
                  <a:moveTo>
                    <a:pt x="0" y="0"/>
                  </a:moveTo>
                  <a:lnTo>
                    <a:pt x="48331" y="0"/>
                  </a:lnTo>
                </a:path>
              </a:pathLst>
            </a:custGeom>
            <a:ln w="81303" cap="flat">
              <a:solidFill>
                <a:srgbClr val="E8E8E8">
                  <a:alpha val="100000"/>
                </a:srgbClr>
              </a:solidFill>
              <a:prstDash val="solid"/>
              <a:round/>
            </a:ln>
          </p:spPr>
          <p:txBody>
            <a:bodyPr/>
            <a:lstStyle/>
            <a:p/>
          </p:txBody>
        </p:sp>
        <p:sp>
          <p:nvSpPr>
            <p:cNvPr id="44" name="pl44"/>
            <p:cNvSpPr/>
            <p:nvPr/>
          </p:nvSpPr>
          <p:spPr>
            <a:xfrm>
              <a:off x="5429055" y="2966537"/>
              <a:ext cx="32221" cy="0"/>
            </a:xfrm>
            <a:custGeom>
              <a:avLst/>
              <a:pathLst>
                <a:path w="32221" h="0">
                  <a:moveTo>
                    <a:pt x="0" y="0"/>
                  </a:moveTo>
                  <a:lnTo>
                    <a:pt x="32221" y="0"/>
                  </a:lnTo>
                </a:path>
              </a:pathLst>
            </a:custGeom>
            <a:ln w="81303" cap="flat">
              <a:solidFill>
                <a:srgbClr val="E8E8E8">
                  <a:alpha val="100000"/>
                </a:srgbClr>
              </a:solidFill>
              <a:prstDash val="solid"/>
              <a:round/>
            </a:ln>
          </p:spPr>
          <p:txBody>
            <a:bodyPr/>
            <a:lstStyle/>
            <a:p/>
          </p:txBody>
        </p:sp>
        <p:sp>
          <p:nvSpPr>
            <p:cNvPr id="45" name="pl45"/>
            <p:cNvSpPr/>
            <p:nvPr/>
          </p:nvSpPr>
          <p:spPr>
            <a:xfrm>
              <a:off x="5412945" y="3690839"/>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46" name="pl46"/>
            <p:cNvSpPr/>
            <p:nvPr/>
          </p:nvSpPr>
          <p:spPr>
            <a:xfrm>
              <a:off x="5348502" y="4415142"/>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47" name="pl47"/>
            <p:cNvSpPr/>
            <p:nvPr/>
          </p:nvSpPr>
          <p:spPr>
            <a:xfrm>
              <a:off x="5541830" y="5139445"/>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48" name="pt48"/>
            <p:cNvSpPr/>
            <p:nvPr/>
          </p:nvSpPr>
          <p:spPr>
            <a:xfrm>
              <a:off x="54084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42455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408445"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456777"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424555"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456777"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344002"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360113"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537330"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553440"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36779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9" name="pt59"/>
            <p:cNvSpPr/>
            <p:nvPr/>
          </p:nvSpPr>
          <p:spPr>
            <a:xfrm>
              <a:off x="538390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5367793" y="21970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1" name="pt61"/>
            <p:cNvSpPr/>
            <p:nvPr/>
          </p:nvSpPr>
          <p:spPr>
            <a:xfrm>
              <a:off x="5416125"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5383904" y="29213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5416125"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5303350" y="4369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5319461"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5496678" y="50942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5512789"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tx68"/>
            <p:cNvSpPr/>
            <p:nvPr/>
          </p:nvSpPr>
          <p:spPr>
            <a:xfrm>
              <a:off x="5843526"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9" name="tx69"/>
            <p:cNvSpPr/>
            <p:nvPr/>
          </p:nvSpPr>
          <p:spPr>
            <a:xfrm>
              <a:off x="5843526" y="22009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0" name="tx70"/>
            <p:cNvSpPr/>
            <p:nvPr/>
          </p:nvSpPr>
          <p:spPr>
            <a:xfrm>
              <a:off x="5843526" y="292520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1" name="tx71"/>
            <p:cNvSpPr/>
            <p:nvPr/>
          </p:nvSpPr>
          <p:spPr>
            <a:xfrm>
              <a:off x="5843526"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2" name="tx72"/>
            <p:cNvSpPr/>
            <p:nvPr/>
          </p:nvSpPr>
          <p:spPr>
            <a:xfrm>
              <a:off x="5843526"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3" name="rc73"/>
            <p:cNvSpPr/>
            <p:nvPr/>
          </p:nvSpPr>
          <p:spPr>
            <a:xfrm>
              <a:off x="4011320" y="1807652"/>
              <a:ext cx="2126603" cy="3766375"/>
            </a:xfrm>
            <a:prstGeom prst="rect">
              <a:avLst/>
            </a:prstGeom>
            <a:noFill/>
            <a:ln w="13550" cap="rnd">
              <a:solidFill>
                <a:srgbClr val="999999">
                  <a:alpha val="100000"/>
                </a:srgbClr>
              </a:solidFill>
              <a:prstDash val="solid"/>
              <a:round/>
            </a:ln>
          </p:spPr>
          <p:txBody>
            <a:bodyPr/>
            <a:lstStyle/>
            <a:p/>
          </p:txBody>
        </p:sp>
        <p:sp>
          <p:nvSpPr>
            <p:cNvPr id="74" name="pl74"/>
            <p:cNvSpPr/>
            <p:nvPr/>
          </p:nvSpPr>
          <p:spPr>
            <a:xfrm>
              <a:off x="6947807" y="5260163"/>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75" name="pl75"/>
            <p:cNvSpPr/>
            <p:nvPr/>
          </p:nvSpPr>
          <p:spPr>
            <a:xfrm>
              <a:off x="6947807" y="4737055"/>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76" name="pl76"/>
            <p:cNvSpPr/>
            <p:nvPr/>
          </p:nvSpPr>
          <p:spPr>
            <a:xfrm>
              <a:off x="6947807" y="4213947"/>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77" name="pl77"/>
            <p:cNvSpPr/>
            <p:nvPr/>
          </p:nvSpPr>
          <p:spPr>
            <a:xfrm>
              <a:off x="6947807" y="369083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78" name="pl78"/>
            <p:cNvSpPr/>
            <p:nvPr/>
          </p:nvSpPr>
          <p:spPr>
            <a:xfrm>
              <a:off x="6947807" y="3167732"/>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79" name="pl79"/>
            <p:cNvSpPr/>
            <p:nvPr/>
          </p:nvSpPr>
          <p:spPr>
            <a:xfrm>
              <a:off x="6947807" y="2644624"/>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80" name="pl80"/>
            <p:cNvSpPr/>
            <p:nvPr/>
          </p:nvSpPr>
          <p:spPr>
            <a:xfrm>
              <a:off x="6947807" y="2121516"/>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81" name="pl81"/>
            <p:cNvSpPr/>
            <p:nvPr/>
          </p:nvSpPr>
          <p:spPr>
            <a:xfrm>
              <a:off x="70444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3666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68889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111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33332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555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574981" y="212151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88" name="pl88"/>
            <p:cNvSpPr/>
            <p:nvPr/>
          </p:nvSpPr>
          <p:spPr>
            <a:xfrm>
              <a:off x="8542760" y="264462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89" name="pl89"/>
            <p:cNvSpPr/>
            <p:nvPr/>
          </p:nvSpPr>
          <p:spPr>
            <a:xfrm>
              <a:off x="8639423" y="31677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0" name="pl90"/>
            <p:cNvSpPr/>
            <p:nvPr/>
          </p:nvSpPr>
          <p:spPr>
            <a:xfrm>
              <a:off x="8510538"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1" name="pl91"/>
            <p:cNvSpPr/>
            <p:nvPr/>
          </p:nvSpPr>
          <p:spPr>
            <a:xfrm>
              <a:off x="8574981" y="42139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2" name="pl92"/>
            <p:cNvSpPr/>
            <p:nvPr/>
          </p:nvSpPr>
          <p:spPr>
            <a:xfrm>
              <a:off x="8526649" y="473705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3" name="pl93"/>
            <p:cNvSpPr/>
            <p:nvPr/>
          </p:nvSpPr>
          <p:spPr>
            <a:xfrm>
              <a:off x="8574981" y="526016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4" name="pt94"/>
            <p:cNvSpPr/>
            <p:nvPr/>
          </p:nvSpPr>
          <p:spPr>
            <a:xfrm>
              <a:off x="8570481"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70481"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38260"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38260"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492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492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50603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50603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70481"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70481"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22149"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22149"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70481"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70481"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29829"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529829"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497608"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497608"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94272"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94272"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65387"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465387"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29829"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29829"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481497"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481497"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29829"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529829"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tx122"/>
            <p:cNvSpPr/>
            <p:nvPr/>
          </p:nvSpPr>
          <p:spPr>
            <a:xfrm>
              <a:off x="8813755" y="208018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3" name="tx123"/>
            <p:cNvSpPr/>
            <p:nvPr/>
          </p:nvSpPr>
          <p:spPr>
            <a:xfrm>
              <a:off x="8813755" y="260329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4" name="tx124"/>
            <p:cNvSpPr/>
            <p:nvPr/>
          </p:nvSpPr>
          <p:spPr>
            <a:xfrm>
              <a:off x="8813755" y="31264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5" name="tx125"/>
            <p:cNvSpPr/>
            <p:nvPr/>
          </p:nvSpPr>
          <p:spPr>
            <a:xfrm>
              <a:off x="8813755"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6" name="tx126"/>
            <p:cNvSpPr/>
            <p:nvPr/>
          </p:nvSpPr>
          <p:spPr>
            <a:xfrm>
              <a:off x="8813755" y="41726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7" name="tx127"/>
            <p:cNvSpPr/>
            <p:nvPr/>
          </p:nvSpPr>
          <p:spPr>
            <a:xfrm>
              <a:off x="8813755" y="469572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8" name="tx128"/>
            <p:cNvSpPr/>
            <p:nvPr/>
          </p:nvSpPr>
          <p:spPr>
            <a:xfrm>
              <a:off x="8813755" y="521883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9" name="rc129"/>
            <p:cNvSpPr/>
            <p:nvPr/>
          </p:nvSpPr>
          <p:spPr>
            <a:xfrm>
              <a:off x="6947807" y="1807652"/>
              <a:ext cx="2126603" cy="3766375"/>
            </a:xfrm>
            <a:prstGeom prst="rect">
              <a:avLst/>
            </a:prstGeom>
            <a:noFill/>
            <a:ln w="13550" cap="rnd">
              <a:solidFill>
                <a:srgbClr val="999999">
                  <a:alpha val="100000"/>
                </a:srgbClr>
              </a:solidFill>
              <a:prstDash val="solid"/>
              <a:round/>
            </a:ln>
          </p:spPr>
          <p:txBody>
            <a:bodyPr/>
            <a:lstStyle/>
            <a:p/>
          </p:txBody>
        </p:sp>
        <p:sp>
          <p:nvSpPr>
            <p:cNvPr id="130" name="rc130"/>
            <p:cNvSpPr/>
            <p:nvPr/>
          </p:nvSpPr>
          <p:spPr>
            <a:xfrm>
              <a:off x="1000218" y="1592799"/>
              <a:ext cx="21266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1" name="tx131"/>
            <p:cNvSpPr/>
            <p:nvPr/>
          </p:nvSpPr>
          <p:spPr>
            <a:xfrm>
              <a:off x="182435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32" name="rc132"/>
            <p:cNvSpPr/>
            <p:nvPr/>
          </p:nvSpPr>
          <p:spPr>
            <a:xfrm>
              <a:off x="4011320" y="1592799"/>
              <a:ext cx="21266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3" name="tx133"/>
            <p:cNvSpPr/>
            <p:nvPr/>
          </p:nvSpPr>
          <p:spPr>
            <a:xfrm>
              <a:off x="486024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34" name="rc134"/>
            <p:cNvSpPr/>
            <p:nvPr/>
          </p:nvSpPr>
          <p:spPr>
            <a:xfrm>
              <a:off x="6947807" y="1592799"/>
              <a:ext cx="21266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5" name="tx135"/>
            <p:cNvSpPr/>
            <p:nvPr/>
          </p:nvSpPr>
          <p:spPr>
            <a:xfrm>
              <a:off x="786512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36" name="pl136"/>
            <p:cNvSpPr/>
            <p:nvPr/>
          </p:nvSpPr>
          <p:spPr>
            <a:xfrm>
              <a:off x="1000218" y="5574027"/>
              <a:ext cx="2126603" cy="0"/>
            </a:xfrm>
            <a:custGeom>
              <a:avLst/>
              <a:pathLst>
                <a:path w="2126603" h="0">
                  <a:moveTo>
                    <a:pt x="0" y="0"/>
                  </a:moveTo>
                  <a:lnTo>
                    <a:pt x="2126603" y="0"/>
                  </a:lnTo>
                </a:path>
              </a:pathLst>
            </a:custGeom>
            <a:ln w="8130" cap="flat">
              <a:solidFill>
                <a:srgbClr val="000000">
                  <a:alpha val="100000"/>
                </a:srgbClr>
              </a:solidFill>
              <a:prstDash val="solid"/>
              <a:round/>
            </a:ln>
          </p:spPr>
          <p:txBody>
            <a:bodyPr/>
            <a:lstStyle/>
            <a:p/>
          </p:txBody>
        </p:sp>
        <p:sp>
          <p:nvSpPr>
            <p:cNvPr id="137" name="pl137"/>
            <p:cNvSpPr/>
            <p:nvPr/>
          </p:nvSpPr>
          <p:spPr>
            <a:xfrm>
              <a:off x="10968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14190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17413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pl140"/>
            <p:cNvSpPr/>
            <p:nvPr/>
          </p:nvSpPr>
          <p:spPr>
            <a:xfrm>
              <a:off x="20635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1" name="pl141"/>
            <p:cNvSpPr/>
            <p:nvPr/>
          </p:nvSpPr>
          <p:spPr>
            <a:xfrm>
              <a:off x="23857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2" name="pl142"/>
            <p:cNvSpPr/>
            <p:nvPr/>
          </p:nvSpPr>
          <p:spPr>
            <a:xfrm>
              <a:off x="27079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3" name="tx143"/>
            <p:cNvSpPr/>
            <p:nvPr/>
          </p:nvSpPr>
          <p:spPr>
            <a:xfrm>
              <a:off x="106579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4" name="tx144"/>
            <p:cNvSpPr/>
            <p:nvPr/>
          </p:nvSpPr>
          <p:spPr>
            <a:xfrm>
              <a:off x="135691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5" name="tx145"/>
            <p:cNvSpPr/>
            <p:nvPr/>
          </p:nvSpPr>
          <p:spPr>
            <a:xfrm>
              <a:off x="16791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6" name="tx146"/>
            <p:cNvSpPr/>
            <p:nvPr/>
          </p:nvSpPr>
          <p:spPr>
            <a:xfrm>
              <a:off x="20013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7" name="tx147"/>
            <p:cNvSpPr/>
            <p:nvPr/>
          </p:nvSpPr>
          <p:spPr>
            <a:xfrm>
              <a:off x="23235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8" name="tx148"/>
            <p:cNvSpPr/>
            <p:nvPr/>
          </p:nvSpPr>
          <p:spPr>
            <a:xfrm>
              <a:off x="261467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9" name="pl149"/>
            <p:cNvSpPr/>
            <p:nvPr/>
          </p:nvSpPr>
          <p:spPr>
            <a:xfrm>
              <a:off x="4011320" y="5574027"/>
              <a:ext cx="2126603" cy="0"/>
            </a:xfrm>
            <a:custGeom>
              <a:avLst/>
              <a:pathLst>
                <a:path w="2126603" h="0">
                  <a:moveTo>
                    <a:pt x="0" y="0"/>
                  </a:moveTo>
                  <a:lnTo>
                    <a:pt x="2126603" y="0"/>
                  </a:lnTo>
                </a:path>
              </a:pathLst>
            </a:custGeom>
            <a:ln w="8130" cap="flat">
              <a:solidFill>
                <a:srgbClr val="000000">
                  <a:alpha val="100000"/>
                </a:srgbClr>
              </a:solidFill>
              <a:prstDash val="solid"/>
              <a:round/>
            </a:ln>
          </p:spPr>
          <p:txBody>
            <a:bodyPr/>
            <a:lstStyle/>
            <a:p/>
          </p:txBody>
        </p:sp>
        <p:sp>
          <p:nvSpPr>
            <p:cNvPr id="150" name="pl150"/>
            <p:cNvSpPr/>
            <p:nvPr/>
          </p:nvSpPr>
          <p:spPr>
            <a:xfrm>
              <a:off x="41079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443019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47524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507462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53968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57190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tx156"/>
            <p:cNvSpPr/>
            <p:nvPr/>
          </p:nvSpPr>
          <p:spPr>
            <a:xfrm>
              <a:off x="407689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7" name="tx157"/>
            <p:cNvSpPr/>
            <p:nvPr/>
          </p:nvSpPr>
          <p:spPr>
            <a:xfrm>
              <a:off x="436801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8" name="tx158"/>
            <p:cNvSpPr/>
            <p:nvPr/>
          </p:nvSpPr>
          <p:spPr>
            <a:xfrm>
              <a:off x="46902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9" name="tx159"/>
            <p:cNvSpPr/>
            <p:nvPr/>
          </p:nvSpPr>
          <p:spPr>
            <a:xfrm>
              <a:off x="501244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0" name="tx160"/>
            <p:cNvSpPr/>
            <p:nvPr/>
          </p:nvSpPr>
          <p:spPr>
            <a:xfrm>
              <a:off x="533465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1" name="tx161"/>
            <p:cNvSpPr/>
            <p:nvPr/>
          </p:nvSpPr>
          <p:spPr>
            <a:xfrm>
              <a:off x="56257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2" name="pl162"/>
            <p:cNvSpPr/>
            <p:nvPr/>
          </p:nvSpPr>
          <p:spPr>
            <a:xfrm>
              <a:off x="6947807" y="5574027"/>
              <a:ext cx="2126603" cy="0"/>
            </a:xfrm>
            <a:custGeom>
              <a:avLst/>
              <a:pathLst>
                <a:path w="2126603" h="0">
                  <a:moveTo>
                    <a:pt x="0" y="0"/>
                  </a:moveTo>
                  <a:lnTo>
                    <a:pt x="2126603" y="0"/>
                  </a:lnTo>
                </a:path>
              </a:pathLst>
            </a:custGeom>
            <a:ln w="8130" cap="flat">
              <a:solidFill>
                <a:srgbClr val="000000">
                  <a:alpha val="100000"/>
                </a:srgbClr>
              </a:solidFill>
              <a:prstDash val="solid"/>
              <a:round/>
            </a:ln>
          </p:spPr>
          <p:txBody>
            <a:bodyPr/>
            <a:lstStyle/>
            <a:p/>
          </p:txBody>
        </p:sp>
        <p:sp>
          <p:nvSpPr>
            <p:cNvPr id="163" name="pl163"/>
            <p:cNvSpPr/>
            <p:nvPr/>
          </p:nvSpPr>
          <p:spPr>
            <a:xfrm>
              <a:off x="70444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4" name="pl164"/>
            <p:cNvSpPr/>
            <p:nvPr/>
          </p:nvSpPr>
          <p:spPr>
            <a:xfrm>
              <a:off x="73666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768889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80111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833332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86555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tx169"/>
            <p:cNvSpPr/>
            <p:nvPr/>
          </p:nvSpPr>
          <p:spPr>
            <a:xfrm>
              <a:off x="701338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0" name="tx170"/>
            <p:cNvSpPr/>
            <p:nvPr/>
          </p:nvSpPr>
          <p:spPr>
            <a:xfrm>
              <a:off x="730450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1" name="tx171"/>
            <p:cNvSpPr/>
            <p:nvPr/>
          </p:nvSpPr>
          <p:spPr>
            <a:xfrm>
              <a:off x="762671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2" name="tx172"/>
            <p:cNvSpPr/>
            <p:nvPr/>
          </p:nvSpPr>
          <p:spPr>
            <a:xfrm>
              <a:off x="79489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3" name="tx173"/>
            <p:cNvSpPr/>
            <p:nvPr/>
          </p:nvSpPr>
          <p:spPr>
            <a:xfrm>
              <a:off x="827114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4" name="tx174"/>
            <p:cNvSpPr/>
            <p:nvPr/>
          </p:nvSpPr>
          <p:spPr>
            <a:xfrm>
              <a:off x="856226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5" name="tx175"/>
            <p:cNvSpPr/>
            <p:nvPr/>
          </p:nvSpPr>
          <p:spPr>
            <a:xfrm>
              <a:off x="6623564" y="522015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176" name="tx176"/>
            <p:cNvSpPr/>
            <p:nvPr/>
          </p:nvSpPr>
          <p:spPr>
            <a:xfrm>
              <a:off x="6225892" y="4697050"/>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177" name="tx177"/>
            <p:cNvSpPr/>
            <p:nvPr/>
          </p:nvSpPr>
          <p:spPr>
            <a:xfrm>
              <a:off x="6598967" y="4173942"/>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78" name="tx178"/>
            <p:cNvSpPr/>
            <p:nvPr/>
          </p:nvSpPr>
          <p:spPr>
            <a:xfrm>
              <a:off x="6530478" y="3650834"/>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79" name="tx179"/>
            <p:cNvSpPr/>
            <p:nvPr/>
          </p:nvSpPr>
          <p:spPr>
            <a:xfrm>
              <a:off x="6530295" y="3127727"/>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180" name="tx180"/>
            <p:cNvSpPr/>
            <p:nvPr/>
          </p:nvSpPr>
          <p:spPr>
            <a:xfrm>
              <a:off x="6275544" y="2604619"/>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181" name="tx181"/>
            <p:cNvSpPr/>
            <p:nvPr/>
          </p:nvSpPr>
          <p:spPr>
            <a:xfrm>
              <a:off x="6207512" y="2081511"/>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82" name="tx182"/>
            <p:cNvSpPr/>
            <p:nvPr/>
          </p:nvSpPr>
          <p:spPr>
            <a:xfrm>
              <a:off x="3196410" y="5099440"/>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183" name="tx183"/>
            <p:cNvSpPr/>
            <p:nvPr/>
          </p:nvSpPr>
          <p:spPr>
            <a:xfrm>
              <a:off x="3569028" y="4375137"/>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84" name="tx184"/>
            <p:cNvSpPr/>
            <p:nvPr/>
          </p:nvSpPr>
          <p:spPr>
            <a:xfrm>
              <a:off x="3643643" y="365083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85" name="tx185"/>
            <p:cNvSpPr/>
            <p:nvPr/>
          </p:nvSpPr>
          <p:spPr>
            <a:xfrm>
              <a:off x="3538121" y="2926532"/>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186" name="tx186"/>
            <p:cNvSpPr/>
            <p:nvPr/>
          </p:nvSpPr>
          <p:spPr>
            <a:xfrm>
              <a:off x="3305498" y="2202229"/>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187" name="tx187"/>
            <p:cNvSpPr/>
            <p:nvPr/>
          </p:nvSpPr>
          <p:spPr>
            <a:xfrm>
              <a:off x="564418" y="4827827"/>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88" name="tx188"/>
            <p:cNvSpPr/>
            <p:nvPr/>
          </p:nvSpPr>
          <p:spPr>
            <a:xfrm>
              <a:off x="713556" y="3650834"/>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89" name="tx189"/>
            <p:cNvSpPr/>
            <p:nvPr/>
          </p:nvSpPr>
          <p:spPr>
            <a:xfrm>
              <a:off x="508182" y="2473842"/>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190" name="tx190"/>
            <p:cNvSpPr/>
            <p:nvPr/>
          </p:nvSpPr>
          <p:spPr>
            <a:xfrm>
              <a:off x="390569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91" name="pt191"/>
            <p:cNvSpPr/>
            <p:nvPr/>
          </p:nvSpPr>
          <p:spPr>
            <a:xfrm>
              <a:off x="5061298"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92" name="pt192"/>
            <p:cNvSpPr/>
            <p:nvPr/>
          </p:nvSpPr>
          <p:spPr>
            <a:xfrm>
              <a:off x="5668649"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3" name="tx193"/>
            <p:cNvSpPr/>
            <p:nvPr/>
          </p:nvSpPr>
          <p:spPr>
            <a:xfrm>
              <a:off x="531286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94" name="tx194"/>
            <p:cNvSpPr/>
            <p:nvPr/>
          </p:nvSpPr>
          <p:spPr>
            <a:xfrm>
              <a:off x="592021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95" name="tx195"/>
            <p:cNvSpPr/>
            <p:nvPr/>
          </p:nvSpPr>
          <p:spPr>
            <a:xfrm>
              <a:off x="1000218"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196" name="tx19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3 out of 15 (20%) countries in Western Africa had a decline in coverage. The largest decline was in Senegal (-2 percentage points), followed by Mali and Nigeria (-1 percentage points).
There were 5 (33%) countries with an increase in DTP1 coverage. Coverage remained the same in 7 countries between 2024 and 2025.
</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five countries and decreased in three countries.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Western Africa from lowest to highest coverage, and the rank of the top 10 countries with the most zero-dose children, based on absolute numbers.
In 2025, DTP1 coverage ranged from 70% in Nigeria to 99% in Ghana.
10 out of 15 (67%) countries had coverage of at least 90%.
Nigeria had DTP1 coverage of 70% and the highest absolute number of zero-dose children in the region, followed by Cote d'Ivoire.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Nigeria had the lowest DTP1 coverage and also the highest number of zero-dose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277854" y="2007924"/>
              <a:ext cx="3877550" cy="3877461"/>
            </a:xfrm>
            <a:custGeom>
              <a:avLst/>
              <a:pathLst>
                <a:path w="3877550" h="3877461">
                  <a:moveTo>
                    <a:pt x="1441432" y="1865770"/>
                  </a:moveTo>
                  <a:lnTo>
                    <a:pt x="1373769" y="1855827"/>
                  </a:lnTo>
                  <a:lnTo>
                    <a:pt x="1306106" y="1845883"/>
                  </a:lnTo>
                  <a:lnTo>
                    <a:pt x="1238443" y="1835940"/>
                  </a:lnTo>
                  <a:lnTo>
                    <a:pt x="1170779" y="1825996"/>
                  </a:lnTo>
                  <a:lnTo>
                    <a:pt x="1103116" y="1816053"/>
                  </a:lnTo>
                  <a:lnTo>
                    <a:pt x="1035453" y="1806109"/>
                  </a:lnTo>
                  <a:lnTo>
                    <a:pt x="967790" y="1796166"/>
                  </a:lnTo>
                  <a:lnTo>
                    <a:pt x="900126" y="1786223"/>
                  </a:lnTo>
                  <a:lnTo>
                    <a:pt x="832463" y="1776279"/>
                  </a:lnTo>
                  <a:lnTo>
                    <a:pt x="764800" y="1766336"/>
                  </a:lnTo>
                  <a:lnTo>
                    <a:pt x="697137" y="1756392"/>
                  </a:lnTo>
                  <a:lnTo>
                    <a:pt x="629474" y="1746449"/>
                  </a:lnTo>
                  <a:lnTo>
                    <a:pt x="561810" y="1736505"/>
                  </a:lnTo>
                  <a:lnTo>
                    <a:pt x="494147" y="1726562"/>
                  </a:lnTo>
                  <a:lnTo>
                    <a:pt x="426484" y="1716619"/>
                  </a:lnTo>
                  <a:lnTo>
                    <a:pt x="358821" y="1706675"/>
                  </a:lnTo>
                  <a:lnTo>
                    <a:pt x="291157" y="1696732"/>
                  </a:lnTo>
                  <a:lnTo>
                    <a:pt x="223494" y="1686788"/>
                  </a:lnTo>
                  <a:lnTo>
                    <a:pt x="155831" y="1676845"/>
                  </a:lnTo>
                  <a:lnTo>
                    <a:pt x="88168" y="1666902"/>
                  </a:lnTo>
                  <a:lnTo>
                    <a:pt x="20505" y="1656958"/>
                  </a:lnTo>
                  <a:lnTo>
                    <a:pt x="12036" y="1722279"/>
                  </a:lnTo>
                  <a:lnTo>
                    <a:pt x="5792" y="1787850"/>
                  </a:lnTo>
                  <a:lnTo>
                    <a:pt x="1778" y="1853595"/>
                  </a:lnTo>
                  <a:lnTo>
                    <a:pt x="0" y="1919439"/>
                  </a:lnTo>
                  <a:lnTo>
                    <a:pt x="459" y="1985305"/>
                  </a:lnTo>
                  <a:lnTo>
                    <a:pt x="3155" y="2051118"/>
                  </a:lnTo>
                  <a:lnTo>
                    <a:pt x="8085" y="2116801"/>
                  </a:lnTo>
                  <a:lnTo>
                    <a:pt x="15244" y="2182278"/>
                  </a:lnTo>
                  <a:lnTo>
                    <a:pt x="24623" y="2247475"/>
                  </a:lnTo>
                  <a:lnTo>
                    <a:pt x="36210" y="2312315"/>
                  </a:lnTo>
                  <a:lnTo>
                    <a:pt x="49994" y="2376725"/>
                  </a:lnTo>
                  <a:lnTo>
                    <a:pt x="65957" y="2440629"/>
                  </a:lnTo>
                  <a:lnTo>
                    <a:pt x="84082" y="2503954"/>
                  </a:lnTo>
                  <a:lnTo>
                    <a:pt x="104347" y="2566626"/>
                  </a:lnTo>
                  <a:lnTo>
                    <a:pt x="126730" y="2628575"/>
                  </a:lnTo>
                  <a:lnTo>
                    <a:pt x="151203" y="2689727"/>
                  </a:lnTo>
                  <a:lnTo>
                    <a:pt x="177740" y="2750012"/>
                  </a:lnTo>
                  <a:lnTo>
                    <a:pt x="206310" y="2809362"/>
                  </a:lnTo>
                  <a:lnTo>
                    <a:pt x="236878" y="2867707"/>
                  </a:lnTo>
                  <a:lnTo>
                    <a:pt x="269411" y="2924979"/>
                  </a:lnTo>
                  <a:lnTo>
                    <a:pt x="303871" y="2981114"/>
                  </a:lnTo>
                  <a:lnTo>
                    <a:pt x="340217" y="3036045"/>
                  </a:lnTo>
                  <a:lnTo>
                    <a:pt x="378409" y="3089711"/>
                  </a:lnTo>
                  <a:lnTo>
                    <a:pt x="418401" y="3142048"/>
                  </a:lnTo>
                  <a:lnTo>
                    <a:pt x="460148" y="3192996"/>
                  </a:lnTo>
                  <a:lnTo>
                    <a:pt x="503601" y="3242498"/>
                  </a:lnTo>
                  <a:lnTo>
                    <a:pt x="548711" y="3290494"/>
                  </a:lnTo>
                  <a:lnTo>
                    <a:pt x="595425" y="3336931"/>
                  </a:lnTo>
                  <a:lnTo>
                    <a:pt x="643690" y="3381753"/>
                  </a:lnTo>
                  <a:lnTo>
                    <a:pt x="693449" y="3424911"/>
                  </a:lnTo>
                  <a:lnTo>
                    <a:pt x="744645" y="3466354"/>
                  </a:lnTo>
                  <a:lnTo>
                    <a:pt x="797220" y="3506033"/>
                  </a:lnTo>
                  <a:lnTo>
                    <a:pt x="851112" y="3543904"/>
                  </a:lnTo>
                  <a:lnTo>
                    <a:pt x="906259" y="3579923"/>
                  </a:lnTo>
                  <a:lnTo>
                    <a:pt x="962598" y="3614047"/>
                  </a:lnTo>
                  <a:lnTo>
                    <a:pt x="1020064" y="3646238"/>
                  </a:lnTo>
                  <a:lnTo>
                    <a:pt x="1078590" y="3676459"/>
                  </a:lnTo>
                  <a:lnTo>
                    <a:pt x="1138108" y="3704674"/>
                  </a:lnTo>
                  <a:lnTo>
                    <a:pt x="1198551" y="3730851"/>
                  </a:lnTo>
                  <a:lnTo>
                    <a:pt x="1259848" y="3754960"/>
                  </a:lnTo>
                  <a:lnTo>
                    <a:pt x="1321928" y="3776973"/>
                  </a:lnTo>
                  <a:lnTo>
                    <a:pt x="1384721" y="3796864"/>
                  </a:lnTo>
                  <a:lnTo>
                    <a:pt x="1448153" y="3814611"/>
                  </a:lnTo>
                  <a:lnTo>
                    <a:pt x="1512151" y="3830193"/>
                  </a:lnTo>
                  <a:lnTo>
                    <a:pt x="1576641" y="3843593"/>
                  </a:lnTo>
                  <a:lnTo>
                    <a:pt x="1641549" y="3854794"/>
                  </a:lnTo>
                  <a:lnTo>
                    <a:pt x="1706801" y="3863784"/>
                  </a:lnTo>
                  <a:lnTo>
                    <a:pt x="1772320" y="3870552"/>
                  </a:lnTo>
                  <a:lnTo>
                    <a:pt x="1838031" y="3875091"/>
                  </a:lnTo>
                  <a:lnTo>
                    <a:pt x="1903858" y="3877395"/>
                  </a:lnTo>
                  <a:lnTo>
                    <a:pt x="1969726" y="3877461"/>
                  </a:lnTo>
                  <a:lnTo>
                    <a:pt x="2035558" y="3875291"/>
                  </a:lnTo>
                  <a:lnTo>
                    <a:pt x="2101278" y="3870885"/>
                  </a:lnTo>
                  <a:lnTo>
                    <a:pt x="2166811" y="3864250"/>
                  </a:lnTo>
                  <a:lnTo>
                    <a:pt x="2232080" y="3855392"/>
                  </a:lnTo>
                  <a:lnTo>
                    <a:pt x="2297011" y="3844323"/>
                  </a:lnTo>
                  <a:lnTo>
                    <a:pt x="2361529" y="3831054"/>
                  </a:lnTo>
                  <a:lnTo>
                    <a:pt x="2425558" y="3815602"/>
                  </a:lnTo>
                  <a:lnTo>
                    <a:pt x="2489026" y="3797983"/>
                  </a:lnTo>
                  <a:lnTo>
                    <a:pt x="2551858" y="3778219"/>
                  </a:lnTo>
                  <a:lnTo>
                    <a:pt x="2613983" y="3756332"/>
                  </a:lnTo>
                  <a:lnTo>
                    <a:pt x="2675329" y="3732348"/>
                  </a:lnTo>
                  <a:lnTo>
                    <a:pt x="2735825" y="3706293"/>
                  </a:lnTo>
                  <a:lnTo>
                    <a:pt x="2795400" y="3678199"/>
                  </a:lnTo>
                  <a:lnTo>
                    <a:pt x="2853987" y="3648097"/>
                  </a:lnTo>
                  <a:lnTo>
                    <a:pt x="2911518" y="3616022"/>
                  </a:lnTo>
                  <a:lnTo>
                    <a:pt x="2967926" y="3582012"/>
                  </a:lnTo>
                  <a:lnTo>
                    <a:pt x="3023146" y="3546106"/>
                  </a:lnTo>
                  <a:lnTo>
                    <a:pt x="3077115" y="3508344"/>
                  </a:lnTo>
                  <a:lnTo>
                    <a:pt x="3129770" y="3468771"/>
                  </a:lnTo>
                  <a:lnTo>
                    <a:pt x="3181050" y="3427432"/>
                  </a:lnTo>
                  <a:lnTo>
                    <a:pt x="3230897" y="3384376"/>
                  </a:lnTo>
                  <a:lnTo>
                    <a:pt x="3279252" y="3339651"/>
                  </a:lnTo>
                  <a:lnTo>
                    <a:pt x="3326060" y="3293309"/>
                  </a:lnTo>
                  <a:lnTo>
                    <a:pt x="3371267" y="3245404"/>
                  </a:lnTo>
                  <a:lnTo>
                    <a:pt x="3414821" y="3195991"/>
                  </a:lnTo>
                  <a:lnTo>
                    <a:pt x="3456671" y="3145127"/>
                  </a:lnTo>
                  <a:lnTo>
                    <a:pt x="3496769" y="3092871"/>
                  </a:lnTo>
                  <a:lnTo>
                    <a:pt x="3535069" y="3039283"/>
                  </a:lnTo>
                  <a:lnTo>
                    <a:pt x="3571527" y="2984426"/>
                  </a:lnTo>
                  <a:lnTo>
                    <a:pt x="3606100" y="2928361"/>
                  </a:lnTo>
                  <a:lnTo>
                    <a:pt x="3638749" y="2871154"/>
                  </a:lnTo>
                  <a:lnTo>
                    <a:pt x="3669436" y="2812872"/>
                  </a:lnTo>
                  <a:lnTo>
                    <a:pt x="3698126" y="2753580"/>
                  </a:lnTo>
                  <a:lnTo>
                    <a:pt x="3724785" y="2693349"/>
                  </a:lnTo>
                  <a:lnTo>
                    <a:pt x="3749382" y="2632246"/>
                  </a:lnTo>
                  <a:lnTo>
                    <a:pt x="3771890" y="2570344"/>
                  </a:lnTo>
                  <a:lnTo>
                    <a:pt x="3792283" y="2507712"/>
                  </a:lnTo>
                  <a:lnTo>
                    <a:pt x="3810536" y="2444424"/>
                  </a:lnTo>
                  <a:lnTo>
                    <a:pt x="3826629" y="2380552"/>
                  </a:lnTo>
                  <a:lnTo>
                    <a:pt x="3840543" y="2316171"/>
                  </a:lnTo>
                  <a:lnTo>
                    <a:pt x="3852262" y="2251354"/>
                  </a:lnTo>
                  <a:lnTo>
                    <a:pt x="3861772" y="2186177"/>
                  </a:lnTo>
                  <a:lnTo>
                    <a:pt x="3869064" y="2120714"/>
                  </a:lnTo>
                  <a:lnTo>
                    <a:pt x="3874127" y="2055041"/>
                  </a:lnTo>
                  <a:lnTo>
                    <a:pt x="3876957" y="1989234"/>
                  </a:lnTo>
                  <a:lnTo>
                    <a:pt x="3877550" y="1923369"/>
                  </a:lnTo>
                  <a:lnTo>
                    <a:pt x="3875905" y="1857522"/>
                  </a:lnTo>
                  <a:lnTo>
                    <a:pt x="3872024" y="1791769"/>
                  </a:lnTo>
                  <a:lnTo>
                    <a:pt x="3865913" y="1726185"/>
                  </a:lnTo>
                  <a:lnTo>
                    <a:pt x="3857577" y="1660847"/>
                  </a:lnTo>
                  <a:lnTo>
                    <a:pt x="3847026" y="1595830"/>
                  </a:lnTo>
                  <a:lnTo>
                    <a:pt x="3834273" y="1531208"/>
                  </a:lnTo>
                  <a:lnTo>
                    <a:pt x="3819333" y="1467057"/>
                  </a:lnTo>
                  <a:lnTo>
                    <a:pt x="3802222" y="1403451"/>
                  </a:lnTo>
                  <a:lnTo>
                    <a:pt x="3782960" y="1340463"/>
                  </a:lnTo>
                  <a:lnTo>
                    <a:pt x="3761570" y="1278165"/>
                  </a:lnTo>
                  <a:lnTo>
                    <a:pt x="3738076" y="1216630"/>
                  </a:lnTo>
                  <a:lnTo>
                    <a:pt x="3712505" y="1155928"/>
                  </a:lnTo>
                  <a:lnTo>
                    <a:pt x="3684888" y="1096130"/>
                  </a:lnTo>
                  <a:lnTo>
                    <a:pt x="3655255" y="1037304"/>
                  </a:lnTo>
                  <a:lnTo>
                    <a:pt x="3623641" y="979519"/>
                  </a:lnTo>
                  <a:lnTo>
                    <a:pt x="3590082" y="922841"/>
                  </a:lnTo>
                  <a:lnTo>
                    <a:pt x="3554618" y="867336"/>
                  </a:lnTo>
                  <a:lnTo>
                    <a:pt x="3517288" y="813067"/>
                  </a:lnTo>
                  <a:lnTo>
                    <a:pt x="3478137" y="760098"/>
                  </a:lnTo>
                  <a:lnTo>
                    <a:pt x="3437209" y="708489"/>
                  </a:lnTo>
                  <a:lnTo>
                    <a:pt x="3394552" y="658301"/>
                  </a:lnTo>
                  <a:lnTo>
                    <a:pt x="3350215" y="609590"/>
                  </a:lnTo>
                  <a:lnTo>
                    <a:pt x="3304248" y="562413"/>
                  </a:lnTo>
                  <a:lnTo>
                    <a:pt x="3256706" y="516825"/>
                  </a:lnTo>
                  <a:lnTo>
                    <a:pt x="3207643" y="472878"/>
                  </a:lnTo>
                  <a:lnTo>
                    <a:pt x="3157115" y="430623"/>
                  </a:lnTo>
                  <a:lnTo>
                    <a:pt x="3105181" y="390109"/>
                  </a:lnTo>
                  <a:lnTo>
                    <a:pt x="3051900" y="351382"/>
                  </a:lnTo>
                  <a:lnTo>
                    <a:pt x="2997335" y="314487"/>
                  </a:lnTo>
                  <a:lnTo>
                    <a:pt x="2941549" y="279467"/>
                  </a:lnTo>
                  <a:lnTo>
                    <a:pt x="2884605" y="246362"/>
                  </a:lnTo>
                  <a:lnTo>
                    <a:pt x="2826569" y="215211"/>
                  </a:lnTo>
                  <a:lnTo>
                    <a:pt x="2767509" y="186048"/>
                  </a:lnTo>
                  <a:lnTo>
                    <a:pt x="2707492" y="158909"/>
                  </a:lnTo>
                  <a:lnTo>
                    <a:pt x="2646588" y="133824"/>
                  </a:lnTo>
                  <a:lnTo>
                    <a:pt x="2584867" y="110823"/>
                  </a:lnTo>
                  <a:lnTo>
                    <a:pt x="2522400" y="89931"/>
                  </a:lnTo>
                  <a:lnTo>
                    <a:pt x="2459260" y="71173"/>
                  </a:lnTo>
                  <a:lnTo>
                    <a:pt x="2395519" y="54570"/>
                  </a:lnTo>
                  <a:lnTo>
                    <a:pt x="2331251" y="40143"/>
                  </a:lnTo>
                  <a:lnTo>
                    <a:pt x="2266530" y="27906"/>
                  </a:lnTo>
                  <a:lnTo>
                    <a:pt x="2201430" y="17875"/>
                  </a:lnTo>
                  <a:lnTo>
                    <a:pt x="2136028" y="10061"/>
                  </a:lnTo>
                  <a:lnTo>
                    <a:pt x="2070397" y="4474"/>
                  </a:lnTo>
                  <a:lnTo>
                    <a:pt x="2004615" y="1118"/>
                  </a:lnTo>
                  <a:lnTo>
                    <a:pt x="1938757" y="0"/>
                  </a:lnTo>
                  <a:lnTo>
                    <a:pt x="1938757" y="68389"/>
                  </a:lnTo>
                  <a:lnTo>
                    <a:pt x="1938757" y="136779"/>
                  </a:lnTo>
                  <a:lnTo>
                    <a:pt x="1938757" y="205169"/>
                  </a:lnTo>
                  <a:lnTo>
                    <a:pt x="1938757" y="273559"/>
                  </a:lnTo>
                  <a:lnTo>
                    <a:pt x="1938757" y="341949"/>
                  </a:lnTo>
                  <a:lnTo>
                    <a:pt x="1938757" y="410339"/>
                  </a:lnTo>
                  <a:lnTo>
                    <a:pt x="1938757" y="478729"/>
                  </a:lnTo>
                  <a:lnTo>
                    <a:pt x="1938757" y="547119"/>
                  </a:lnTo>
                  <a:lnTo>
                    <a:pt x="1938757" y="615509"/>
                  </a:lnTo>
                  <a:lnTo>
                    <a:pt x="1938757" y="683899"/>
                  </a:lnTo>
                  <a:lnTo>
                    <a:pt x="1938757" y="752289"/>
                  </a:lnTo>
                  <a:lnTo>
                    <a:pt x="1938757" y="820679"/>
                  </a:lnTo>
                  <a:lnTo>
                    <a:pt x="1938757" y="889069"/>
                  </a:lnTo>
                  <a:lnTo>
                    <a:pt x="1938757" y="957459"/>
                  </a:lnTo>
                  <a:lnTo>
                    <a:pt x="1938757" y="1025849"/>
                  </a:lnTo>
                  <a:lnTo>
                    <a:pt x="1938757" y="1094238"/>
                  </a:lnTo>
                  <a:lnTo>
                    <a:pt x="1938757" y="1162628"/>
                  </a:lnTo>
                  <a:lnTo>
                    <a:pt x="1938757" y="1231018"/>
                  </a:lnTo>
                  <a:lnTo>
                    <a:pt x="1938757" y="1299408"/>
                  </a:lnTo>
                  <a:lnTo>
                    <a:pt x="1938757" y="1367798"/>
                  </a:lnTo>
                  <a:lnTo>
                    <a:pt x="1938757" y="1436188"/>
                  </a:lnTo>
                  <a:lnTo>
                    <a:pt x="2004570" y="1440515"/>
                  </a:lnTo>
                  <a:lnTo>
                    <a:pt x="2069250" y="1453422"/>
                  </a:lnTo>
                  <a:lnTo>
                    <a:pt x="2131684" y="1474686"/>
                  </a:lnTo>
                  <a:lnTo>
                    <a:pt x="2190796" y="1503941"/>
                  </a:lnTo>
                  <a:lnTo>
                    <a:pt x="2245569" y="1540684"/>
                  </a:lnTo>
                  <a:lnTo>
                    <a:pt x="2295060" y="1584282"/>
                  </a:lnTo>
                  <a:lnTo>
                    <a:pt x="2338416" y="1633984"/>
                  </a:lnTo>
                  <a:lnTo>
                    <a:pt x="2374892" y="1688935"/>
                  </a:lnTo>
                  <a:lnTo>
                    <a:pt x="2403859" y="1748189"/>
                  </a:lnTo>
                  <a:lnTo>
                    <a:pt x="2424819" y="1810725"/>
                  </a:lnTo>
                  <a:lnTo>
                    <a:pt x="2437410" y="1875468"/>
                  </a:lnTo>
                  <a:lnTo>
                    <a:pt x="2441417" y="1941301"/>
                  </a:lnTo>
                  <a:lnTo>
                    <a:pt x="2436770" y="2007093"/>
                  </a:lnTo>
                  <a:lnTo>
                    <a:pt x="2423548" y="2071709"/>
                  </a:lnTo>
                  <a:lnTo>
                    <a:pt x="2401981" y="2134039"/>
                  </a:lnTo>
                  <a:lnTo>
                    <a:pt x="2372438" y="2193008"/>
                  </a:lnTo>
                  <a:lnTo>
                    <a:pt x="2335429" y="2247601"/>
                  </a:lnTo>
                  <a:lnTo>
                    <a:pt x="2291590" y="2296879"/>
                  </a:lnTo>
                  <a:lnTo>
                    <a:pt x="2241678" y="2339993"/>
                  </a:lnTo>
                  <a:lnTo>
                    <a:pt x="2186550" y="2376201"/>
                  </a:lnTo>
                  <a:lnTo>
                    <a:pt x="2127155" y="2404879"/>
                  </a:lnTo>
                  <a:lnTo>
                    <a:pt x="2064518" y="2425534"/>
                  </a:lnTo>
                  <a:lnTo>
                    <a:pt x="1999715" y="2437810"/>
                  </a:lnTo>
                  <a:lnTo>
                    <a:pt x="1933863" y="2441496"/>
                  </a:lnTo>
                  <a:lnTo>
                    <a:pt x="1868095" y="2436529"/>
                  </a:lnTo>
                  <a:lnTo>
                    <a:pt x="1803543" y="2422993"/>
                  </a:lnTo>
                  <a:lnTo>
                    <a:pt x="1741320" y="2401122"/>
                  </a:lnTo>
                  <a:lnTo>
                    <a:pt x="1682495" y="2371293"/>
                  </a:lnTo>
                  <a:lnTo>
                    <a:pt x="1628083" y="2334018"/>
                  </a:lnTo>
                  <a:lnTo>
                    <a:pt x="1579019" y="2289941"/>
                  </a:lnTo>
                  <a:lnTo>
                    <a:pt x="1536148" y="2239818"/>
                  </a:lnTo>
                  <a:lnTo>
                    <a:pt x="1500209" y="2184515"/>
                  </a:lnTo>
                  <a:lnTo>
                    <a:pt x="1471820" y="2124982"/>
                  </a:lnTo>
                  <a:lnTo>
                    <a:pt x="1451471" y="2062244"/>
                  </a:lnTo>
                  <a:lnTo>
                    <a:pt x="1439510" y="1997382"/>
                  </a:lnTo>
                  <a:lnTo>
                    <a:pt x="1436145" y="1931513"/>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5" name="pg5"/>
            <p:cNvSpPr/>
            <p:nvPr/>
          </p:nvSpPr>
          <p:spPr>
            <a:xfrm>
              <a:off x="1298359" y="3025462"/>
              <a:ext cx="1475963" cy="848232"/>
            </a:xfrm>
            <a:custGeom>
              <a:avLst/>
              <a:pathLst>
                <a:path w="1475963" h="848232">
                  <a:moveTo>
                    <a:pt x="1475963" y="682456"/>
                  </a:moveTo>
                  <a:lnTo>
                    <a:pt x="1415788" y="649958"/>
                  </a:lnTo>
                  <a:lnTo>
                    <a:pt x="1355613" y="617460"/>
                  </a:lnTo>
                  <a:lnTo>
                    <a:pt x="1295437" y="584962"/>
                  </a:lnTo>
                  <a:lnTo>
                    <a:pt x="1235262" y="552464"/>
                  </a:lnTo>
                  <a:lnTo>
                    <a:pt x="1175087" y="519967"/>
                  </a:lnTo>
                  <a:lnTo>
                    <a:pt x="1114912" y="487469"/>
                  </a:lnTo>
                  <a:lnTo>
                    <a:pt x="1054736" y="454971"/>
                  </a:lnTo>
                  <a:lnTo>
                    <a:pt x="994561" y="422473"/>
                  </a:lnTo>
                  <a:lnTo>
                    <a:pt x="934386" y="389975"/>
                  </a:lnTo>
                  <a:lnTo>
                    <a:pt x="874210" y="357477"/>
                  </a:lnTo>
                  <a:lnTo>
                    <a:pt x="814035" y="324979"/>
                  </a:lnTo>
                  <a:lnTo>
                    <a:pt x="753860" y="292481"/>
                  </a:lnTo>
                  <a:lnTo>
                    <a:pt x="693684" y="259983"/>
                  </a:lnTo>
                  <a:lnTo>
                    <a:pt x="633509" y="227485"/>
                  </a:lnTo>
                  <a:lnTo>
                    <a:pt x="573334" y="194987"/>
                  </a:lnTo>
                  <a:lnTo>
                    <a:pt x="513158" y="162489"/>
                  </a:lnTo>
                  <a:lnTo>
                    <a:pt x="452983" y="129991"/>
                  </a:lnTo>
                  <a:lnTo>
                    <a:pt x="392808" y="97493"/>
                  </a:lnTo>
                  <a:lnTo>
                    <a:pt x="332633" y="64995"/>
                  </a:lnTo>
                  <a:lnTo>
                    <a:pt x="272457" y="32497"/>
                  </a:lnTo>
                  <a:lnTo>
                    <a:pt x="212282" y="0"/>
                  </a:lnTo>
                  <a:lnTo>
                    <a:pt x="181151" y="60133"/>
                  </a:lnTo>
                  <a:lnTo>
                    <a:pt x="152138" y="121317"/>
                  </a:lnTo>
                  <a:lnTo>
                    <a:pt x="125280" y="183476"/>
                  </a:lnTo>
                  <a:lnTo>
                    <a:pt x="100608" y="246536"/>
                  </a:lnTo>
                  <a:lnTo>
                    <a:pt x="78154" y="310418"/>
                  </a:lnTo>
                  <a:lnTo>
                    <a:pt x="57944" y="375046"/>
                  </a:lnTo>
                  <a:lnTo>
                    <a:pt x="40003" y="440340"/>
                  </a:lnTo>
                  <a:lnTo>
                    <a:pt x="24353" y="506221"/>
                  </a:lnTo>
                  <a:lnTo>
                    <a:pt x="11013" y="572608"/>
                  </a:lnTo>
                  <a:lnTo>
                    <a:pt x="0" y="639420"/>
                  </a:lnTo>
                  <a:lnTo>
                    <a:pt x="67663" y="649363"/>
                  </a:lnTo>
                  <a:lnTo>
                    <a:pt x="135326" y="659307"/>
                  </a:lnTo>
                  <a:lnTo>
                    <a:pt x="202989" y="669250"/>
                  </a:lnTo>
                  <a:lnTo>
                    <a:pt x="270652" y="679194"/>
                  </a:lnTo>
                  <a:lnTo>
                    <a:pt x="338316" y="689137"/>
                  </a:lnTo>
                  <a:lnTo>
                    <a:pt x="405979" y="699081"/>
                  </a:lnTo>
                  <a:lnTo>
                    <a:pt x="473642" y="709024"/>
                  </a:lnTo>
                  <a:lnTo>
                    <a:pt x="541305" y="718967"/>
                  </a:lnTo>
                  <a:lnTo>
                    <a:pt x="608968" y="728911"/>
                  </a:lnTo>
                  <a:lnTo>
                    <a:pt x="676632" y="738854"/>
                  </a:lnTo>
                  <a:lnTo>
                    <a:pt x="744295" y="748798"/>
                  </a:lnTo>
                  <a:lnTo>
                    <a:pt x="811958" y="758741"/>
                  </a:lnTo>
                  <a:lnTo>
                    <a:pt x="879621" y="768685"/>
                  </a:lnTo>
                  <a:lnTo>
                    <a:pt x="947285" y="778628"/>
                  </a:lnTo>
                  <a:lnTo>
                    <a:pt x="1014948" y="788571"/>
                  </a:lnTo>
                  <a:lnTo>
                    <a:pt x="1082611" y="798515"/>
                  </a:lnTo>
                  <a:lnTo>
                    <a:pt x="1150274" y="808458"/>
                  </a:lnTo>
                  <a:lnTo>
                    <a:pt x="1217937" y="818402"/>
                  </a:lnTo>
                  <a:lnTo>
                    <a:pt x="1285601" y="828345"/>
                  </a:lnTo>
                  <a:lnTo>
                    <a:pt x="1353264" y="838288"/>
                  </a:lnTo>
                  <a:lnTo>
                    <a:pt x="1420927" y="848232"/>
                  </a:lnTo>
                  <a:lnTo>
                    <a:pt x="1441189" y="76293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6" name="pg6"/>
            <p:cNvSpPr/>
            <p:nvPr/>
          </p:nvSpPr>
          <p:spPr>
            <a:xfrm>
              <a:off x="1510642" y="2659132"/>
              <a:ext cx="1330167" cy="1048786"/>
            </a:xfrm>
            <a:custGeom>
              <a:avLst/>
              <a:pathLst>
                <a:path w="1330167" h="1048786">
                  <a:moveTo>
                    <a:pt x="1330167" y="953812"/>
                  </a:moveTo>
                  <a:lnTo>
                    <a:pt x="1279037" y="908392"/>
                  </a:lnTo>
                  <a:lnTo>
                    <a:pt x="1227907" y="862973"/>
                  </a:lnTo>
                  <a:lnTo>
                    <a:pt x="1176778" y="817553"/>
                  </a:lnTo>
                  <a:lnTo>
                    <a:pt x="1125648" y="772133"/>
                  </a:lnTo>
                  <a:lnTo>
                    <a:pt x="1074518" y="726714"/>
                  </a:lnTo>
                  <a:lnTo>
                    <a:pt x="1023389" y="681294"/>
                  </a:lnTo>
                  <a:lnTo>
                    <a:pt x="972259" y="635874"/>
                  </a:lnTo>
                  <a:lnTo>
                    <a:pt x="921129" y="590455"/>
                  </a:lnTo>
                  <a:lnTo>
                    <a:pt x="870000" y="545035"/>
                  </a:lnTo>
                  <a:lnTo>
                    <a:pt x="818870" y="499616"/>
                  </a:lnTo>
                  <a:lnTo>
                    <a:pt x="767741" y="454196"/>
                  </a:lnTo>
                  <a:lnTo>
                    <a:pt x="716611" y="408776"/>
                  </a:lnTo>
                  <a:lnTo>
                    <a:pt x="665481" y="363357"/>
                  </a:lnTo>
                  <a:lnTo>
                    <a:pt x="614352" y="317937"/>
                  </a:lnTo>
                  <a:lnTo>
                    <a:pt x="563222" y="272517"/>
                  </a:lnTo>
                  <a:lnTo>
                    <a:pt x="512092" y="227098"/>
                  </a:lnTo>
                  <a:lnTo>
                    <a:pt x="460963" y="181678"/>
                  </a:lnTo>
                  <a:lnTo>
                    <a:pt x="409833" y="136258"/>
                  </a:lnTo>
                  <a:lnTo>
                    <a:pt x="358703" y="90839"/>
                  </a:lnTo>
                  <a:lnTo>
                    <a:pt x="307574" y="45419"/>
                  </a:lnTo>
                  <a:lnTo>
                    <a:pt x="256444" y="0"/>
                  </a:lnTo>
                  <a:lnTo>
                    <a:pt x="207925" y="56784"/>
                  </a:lnTo>
                  <a:lnTo>
                    <a:pt x="161629" y="115396"/>
                  </a:lnTo>
                  <a:lnTo>
                    <a:pt x="117625" y="175747"/>
                  </a:lnTo>
                  <a:lnTo>
                    <a:pt x="75978" y="237748"/>
                  </a:lnTo>
                  <a:lnTo>
                    <a:pt x="36750" y="301307"/>
                  </a:lnTo>
                  <a:lnTo>
                    <a:pt x="0" y="366330"/>
                  </a:lnTo>
                  <a:lnTo>
                    <a:pt x="60175" y="398828"/>
                  </a:lnTo>
                  <a:lnTo>
                    <a:pt x="120350" y="431326"/>
                  </a:lnTo>
                  <a:lnTo>
                    <a:pt x="180525" y="463823"/>
                  </a:lnTo>
                  <a:lnTo>
                    <a:pt x="240701" y="496321"/>
                  </a:lnTo>
                  <a:lnTo>
                    <a:pt x="300876" y="528819"/>
                  </a:lnTo>
                  <a:lnTo>
                    <a:pt x="361051" y="561317"/>
                  </a:lnTo>
                  <a:lnTo>
                    <a:pt x="421227" y="593815"/>
                  </a:lnTo>
                  <a:lnTo>
                    <a:pt x="481402" y="626313"/>
                  </a:lnTo>
                  <a:lnTo>
                    <a:pt x="541577" y="658811"/>
                  </a:lnTo>
                  <a:lnTo>
                    <a:pt x="601753" y="691309"/>
                  </a:lnTo>
                  <a:lnTo>
                    <a:pt x="661928" y="723807"/>
                  </a:lnTo>
                  <a:lnTo>
                    <a:pt x="722103" y="756305"/>
                  </a:lnTo>
                  <a:lnTo>
                    <a:pt x="782278" y="788803"/>
                  </a:lnTo>
                  <a:lnTo>
                    <a:pt x="842454" y="821301"/>
                  </a:lnTo>
                  <a:lnTo>
                    <a:pt x="902629" y="853799"/>
                  </a:lnTo>
                  <a:lnTo>
                    <a:pt x="962804" y="886297"/>
                  </a:lnTo>
                  <a:lnTo>
                    <a:pt x="1022980" y="918795"/>
                  </a:lnTo>
                  <a:lnTo>
                    <a:pt x="1083155" y="951293"/>
                  </a:lnTo>
                  <a:lnTo>
                    <a:pt x="1143330" y="983790"/>
                  </a:lnTo>
                  <a:lnTo>
                    <a:pt x="1203506" y="1016288"/>
                  </a:lnTo>
                  <a:lnTo>
                    <a:pt x="1263681" y="104878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7" name="pg7"/>
            <p:cNvSpPr/>
            <p:nvPr/>
          </p:nvSpPr>
          <p:spPr>
            <a:xfrm>
              <a:off x="1767087" y="2384838"/>
              <a:ext cx="1151715" cy="1228106"/>
            </a:xfrm>
            <a:custGeom>
              <a:avLst/>
              <a:pathLst>
                <a:path w="1151715" h="1228106">
                  <a:moveTo>
                    <a:pt x="1151715" y="1156993"/>
                  </a:moveTo>
                  <a:lnTo>
                    <a:pt x="1111197" y="1101898"/>
                  </a:lnTo>
                  <a:lnTo>
                    <a:pt x="1070679" y="1046803"/>
                  </a:lnTo>
                  <a:lnTo>
                    <a:pt x="1030160" y="991708"/>
                  </a:lnTo>
                  <a:lnTo>
                    <a:pt x="989642" y="936613"/>
                  </a:lnTo>
                  <a:lnTo>
                    <a:pt x="949124" y="881518"/>
                  </a:lnTo>
                  <a:lnTo>
                    <a:pt x="908605" y="826423"/>
                  </a:lnTo>
                  <a:lnTo>
                    <a:pt x="868087" y="771328"/>
                  </a:lnTo>
                  <a:lnTo>
                    <a:pt x="827569" y="716233"/>
                  </a:lnTo>
                  <a:lnTo>
                    <a:pt x="787050" y="661139"/>
                  </a:lnTo>
                  <a:lnTo>
                    <a:pt x="746532" y="606044"/>
                  </a:lnTo>
                  <a:lnTo>
                    <a:pt x="706014" y="550949"/>
                  </a:lnTo>
                  <a:lnTo>
                    <a:pt x="665495" y="495854"/>
                  </a:lnTo>
                  <a:lnTo>
                    <a:pt x="624977" y="440759"/>
                  </a:lnTo>
                  <a:lnTo>
                    <a:pt x="584459" y="385664"/>
                  </a:lnTo>
                  <a:lnTo>
                    <a:pt x="543941" y="330569"/>
                  </a:lnTo>
                  <a:lnTo>
                    <a:pt x="503422" y="275474"/>
                  </a:lnTo>
                  <a:lnTo>
                    <a:pt x="462904" y="220379"/>
                  </a:lnTo>
                  <a:lnTo>
                    <a:pt x="422386" y="165284"/>
                  </a:lnTo>
                  <a:lnTo>
                    <a:pt x="381867" y="110189"/>
                  </a:lnTo>
                  <a:lnTo>
                    <a:pt x="341349" y="55094"/>
                  </a:lnTo>
                  <a:lnTo>
                    <a:pt x="300831" y="0"/>
                  </a:lnTo>
                  <a:lnTo>
                    <a:pt x="246786" y="41225"/>
                  </a:lnTo>
                  <a:lnTo>
                    <a:pt x="194219" y="84319"/>
                  </a:lnTo>
                  <a:lnTo>
                    <a:pt x="143196" y="129229"/>
                  </a:lnTo>
                  <a:lnTo>
                    <a:pt x="93778" y="175900"/>
                  </a:lnTo>
                  <a:lnTo>
                    <a:pt x="46026" y="224275"/>
                  </a:lnTo>
                  <a:lnTo>
                    <a:pt x="0" y="274294"/>
                  </a:lnTo>
                  <a:lnTo>
                    <a:pt x="51129" y="319713"/>
                  </a:lnTo>
                  <a:lnTo>
                    <a:pt x="102259" y="365133"/>
                  </a:lnTo>
                  <a:lnTo>
                    <a:pt x="153388" y="410553"/>
                  </a:lnTo>
                  <a:lnTo>
                    <a:pt x="204518" y="455972"/>
                  </a:lnTo>
                  <a:lnTo>
                    <a:pt x="255648" y="501392"/>
                  </a:lnTo>
                  <a:lnTo>
                    <a:pt x="306777" y="546812"/>
                  </a:lnTo>
                  <a:lnTo>
                    <a:pt x="357907" y="592231"/>
                  </a:lnTo>
                  <a:lnTo>
                    <a:pt x="409037" y="637651"/>
                  </a:lnTo>
                  <a:lnTo>
                    <a:pt x="460166" y="683070"/>
                  </a:lnTo>
                  <a:lnTo>
                    <a:pt x="511296" y="728490"/>
                  </a:lnTo>
                  <a:lnTo>
                    <a:pt x="562425" y="773910"/>
                  </a:lnTo>
                  <a:lnTo>
                    <a:pt x="613555" y="819329"/>
                  </a:lnTo>
                  <a:lnTo>
                    <a:pt x="664685" y="864749"/>
                  </a:lnTo>
                  <a:lnTo>
                    <a:pt x="715814" y="910169"/>
                  </a:lnTo>
                  <a:lnTo>
                    <a:pt x="766944" y="955588"/>
                  </a:lnTo>
                  <a:lnTo>
                    <a:pt x="818074" y="1001008"/>
                  </a:lnTo>
                  <a:lnTo>
                    <a:pt x="869203" y="1046428"/>
                  </a:lnTo>
                  <a:lnTo>
                    <a:pt x="920333" y="1091847"/>
                  </a:lnTo>
                  <a:lnTo>
                    <a:pt x="971463" y="1137267"/>
                  </a:lnTo>
                  <a:lnTo>
                    <a:pt x="1022592" y="1182686"/>
                  </a:lnTo>
                  <a:lnTo>
                    <a:pt x="1073722" y="1228106"/>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8" name="pg8"/>
            <p:cNvSpPr/>
            <p:nvPr/>
          </p:nvSpPr>
          <p:spPr>
            <a:xfrm>
              <a:off x="2067918" y="2196991"/>
              <a:ext cx="932185" cy="1344840"/>
            </a:xfrm>
            <a:custGeom>
              <a:avLst/>
              <a:pathLst>
                <a:path w="932185" h="1344840">
                  <a:moveTo>
                    <a:pt x="932185" y="1296139"/>
                  </a:moveTo>
                  <a:lnTo>
                    <a:pt x="902728" y="1234418"/>
                  </a:lnTo>
                  <a:lnTo>
                    <a:pt x="873271" y="1172697"/>
                  </a:lnTo>
                  <a:lnTo>
                    <a:pt x="843814" y="1110976"/>
                  </a:lnTo>
                  <a:lnTo>
                    <a:pt x="814357" y="1049255"/>
                  </a:lnTo>
                  <a:lnTo>
                    <a:pt x="784900" y="987534"/>
                  </a:lnTo>
                  <a:lnTo>
                    <a:pt x="755443" y="925813"/>
                  </a:lnTo>
                  <a:lnTo>
                    <a:pt x="725986" y="864092"/>
                  </a:lnTo>
                  <a:lnTo>
                    <a:pt x="696529" y="802371"/>
                  </a:lnTo>
                  <a:lnTo>
                    <a:pt x="667072" y="740650"/>
                  </a:lnTo>
                  <a:lnTo>
                    <a:pt x="637615" y="678930"/>
                  </a:lnTo>
                  <a:lnTo>
                    <a:pt x="608158" y="617209"/>
                  </a:lnTo>
                  <a:lnTo>
                    <a:pt x="578701" y="555488"/>
                  </a:lnTo>
                  <a:lnTo>
                    <a:pt x="549244" y="493767"/>
                  </a:lnTo>
                  <a:lnTo>
                    <a:pt x="519787" y="432046"/>
                  </a:lnTo>
                  <a:lnTo>
                    <a:pt x="490330" y="370325"/>
                  </a:lnTo>
                  <a:lnTo>
                    <a:pt x="460874" y="308604"/>
                  </a:lnTo>
                  <a:lnTo>
                    <a:pt x="431417" y="246883"/>
                  </a:lnTo>
                  <a:lnTo>
                    <a:pt x="401960" y="185162"/>
                  </a:lnTo>
                  <a:lnTo>
                    <a:pt x="372503" y="123441"/>
                  </a:lnTo>
                  <a:lnTo>
                    <a:pt x="343046" y="61720"/>
                  </a:lnTo>
                  <a:lnTo>
                    <a:pt x="313589" y="0"/>
                  </a:lnTo>
                  <a:lnTo>
                    <a:pt x="248122" y="32776"/>
                  </a:lnTo>
                  <a:lnTo>
                    <a:pt x="183939" y="68001"/>
                  </a:lnTo>
                  <a:lnTo>
                    <a:pt x="121131" y="105624"/>
                  </a:lnTo>
                  <a:lnTo>
                    <a:pt x="59789" y="145591"/>
                  </a:lnTo>
                  <a:lnTo>
                    <a:pt x="0" y="187846"/>
                  </a:lnTo>
                  <a:lnTo>
                    <a:pt x="40518" y="242941"/>
                  </a:lnTo>
                  <a:lnTo>
                    <a:pt x="81036" y="298036"/>
                  </a:lnTo>
                  <a:lnTo>
                    <a:pt x="121554" y="353131"/>
                  </a:lnTo>
                  <a:lnTo>
                    <a:pt x="162073" y="408226"/>
                  </a:lnTo>
                  <a:lnTo>
                    <a:pt x="202591" y="463321"/>
                  </a:lnTo>
                  <a:lnTo>
                    <a:pt x="243109" y="518416"/>
                  </a:lnTo>
                  <a:lnTo>
                    <a:pt x="283628" y="573511"/>
                  </a:lnTo>
                  <a:lnTo>
                    <a:pt x="324146" y="628606"/>
                  </a:lnTo>
                  <a:lnTo>
                    <a:pt x="364664" y="683701"/>
                  </a:lnTo>
                  <a:lnTo>
                    <a:pt x="405183" y="738796"/>
                  </a:lnTo>
                  <a:lnTo>
                    <a:pt x="445701" y="793890"/>
                  </a:lnTo>
                  <a:lnTo>
                    <a:pt x="486219" y="848985"/>
                  </a:lnTo>
                  <a:lnTo>
                    <a:pt x="526737" y="904080"/>
                  </a:lnTo>
                  <a:lnTo>
                    <a:pt x="567256" y="959175"/>
                  </a:lnTo>
                  <a:lnTo>
                    <a:pt x="607774" y="1014270"/>
                  </a:lnTo>
                  <a:lnTo>
                    <a:pt x="648292" y="1069365"/>
                  </a:lnTo>
                  <a:lnTo>
                    <a:pt x="688811" y="1124460"/>
                  </a:lnTo>
                  <a:lnTo>
                    <a:pt x="729329" y="1179555"/>
                  </a:lnTo>
                  <a:lnTo>
                    <a:pt x="769847" y="1234650"/>
                  </a:lnTo>
                  <a:lnTo>
                    <a:pt x="810366" y="1289745"/>
                  </a:lnTo>
                  <a:lnTo>
                    <a:pt x="850884" y="1344840"/>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9" name="pg9"/>
            <p:cNvSpPr/>
            <p:nvPr/>
          </p:nvSpPr>
          <p:spPr>
            <a:xfrm>
              <a:off x="2381507" y="2108961"/>
              <a:ext cx="674953" cy="1384168"/>
            </a:xfrm>
            <a:custGeom>
              <a:avLst/>
              <a:pathLst>
                <a:path w="674953" h="1384168">
                  <a:moveTo>
                    <a:pt x="674953" y="1361346"/>
                  </a:moveTo>
                  <a:lnTo>
                    <a:pt x="653164" y="1296520"/>
                  </a:lnTo>
                  <a:lnTo>
                    <a:pt x="631375" y="1231694"/>
                  </a:lnTo>
                  <a:lnTo>
                    <a:pt x="609585" y="1166868"/>
                  </a:lnTo>
                  <a:lnTo>
                    <a:pt x="587796" y="1102042"/>
                  </a:lnTo>
                  <a:lnTo>
                    <a:pt x="566007" y="1037216"/>
                  </a:lnTo>
                  <a:lnTo>
                    <a:pt x="544218" y="972390"/>
                  </a:lnTo>
                  <a:lnTo>
                    <a:pt x="522428" y="907564"/>
                  </a:lnTo>
                  <a:lnTo>
                    <a:pt x="500639" y="842738"/>
                  </a:lnTo>
                  <a:lnTo>
                    <a:pt x="478850" y="777912"/>
                  </a:lnTo>
                  <a:lnTo>
                    <a:pt x="457061" y="713086"/>
                  </a:lnTo>
                  <a:lnTo>
                    <a:pt x="435271" y="648260"/>
                  </a:lnTo>
                  <a:lnTo>
                    <a:pt x="413482" y="583434"/>
                  </a:lnTo>
                  <a:lnTo>
                    <a:pt x="391693" y="518608"/>
                  </a:lnTo>
                  <a:lnTo>
                    <a:pt x="369903" y="453782"/>
                  </a:lnTo>
                  <a:lnTo>
                    <a:pt x="348114" y="388956"/>
                  </a:lnTo>
                  <a:lnTo>
                    <a:pt x="326325" y="324130"/>
                  </a:lnTo>
                  <a:lnTo>
                    <a:pt x="304536" y="259304"/>
                  </a:lnTo>
                  <a:lnTo>
                    <a:pt x="282746" y="194478"/>
                  </a:lnTo>
                  <a:lnTo>
                    <a:pt x="260957" y="129652"/>
                  </a:lnTo>
                  <a:lnTo>
                    <a:pt x="239168" y="64826"/>
                  </a:lnTo>
                  <a:lnTo>
                    <a:pt x="217379" y="0"/>
                  </a:lnTo>
                  <a:lnTo>
                    <a:pt x="143754" y="26411"/>
                  </a:lnTo>
                  <a:lnTo>
                    <a:pt x="71255" y="55770"/>
                  </a:lnTo>
                  <a:lnTo>
                    <a:pt x="0" y="88029"/>
                  </a:lnTo>
                  <a:lnTo>
                    <a:pt x="29456" y="149750"/>
                  </a:lnTo>
                  <a:lnTo>
                    <a:pt x="58913" y="211471"/>
                  </a:lnTo>
                  <a:lnTo>
                    <a:pt x="88370" y="273192"/>
                  </a:lnTo>
                  <a:lnTo>
                    <a:pt x="117827" y="334913"/>
                  </a:lnTo>
                  <a:lnTo>
                    <a:pt x="147284" y="396634"/>
                  </a:lnTo>
                  <a:lnTo>
                    <a:pt x="176741" y="458354"/>
                  </a:lnTo>
                  <a:lnTo>
                    <a:pt x="206198" y="520075"/>
                  </a:lnTo>
                  <a:lnTo>
                    <a:pt x="235655" y="581796"/>
                  </a:lnTo>
                  <a:lnTo>
                    <a:pt x="265112" y="643517"/>
                  </a:lnTo>
                  <a:lnTo>
                    <a:pt x="294569" y="705238"/>
                  </a:lnTo>
                  <a:lnTo>
                    <a:pt x="324026" y="766959"/>
                  </a:lnTo>
                  <a:lnTo>
                    <a:pt x="353483" y="828680"/>
                  </a:lnTo>
                  <a:lnTo>
                    <a:pt x="382940" y="890401"/>
                  </a:lnTo>
                  <a:lnTo>
                    <a:pt x="412397" y="952122"/>
                  </a:lnTo>
                  <a:lnTo>
                    <a:pt x="441854" y="1013843"/>
                  </a:lnTo>
                  <a:lnTo>
                    <a:pt x="471311" y="1075564"/>
                  </a:lnTo>
                  <a:lnTo>
                    <a:pt x="500768" y="1137284"/>
                  </a:lnTo>
                  <a:lnTo>
                    <a:pt x="530225" y="1199005"/>
                  </a:lnTo>
                  <a:lnTo>
                    <a:pt x="559682" y="1260726"/>
                  </a:lnTo>
                  <a:lnTo>
                    <a:pt x="589139" y="1322447"/>
                  </a:lnTo>
                  <a:lnTo>
                    <a:pt x="618596" y="1384168"/>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0" name="pg10"/>
            <p:cNvSpPr/>
            <p:nvPr/>
          </p:nvSpPr>
          <p:spPr>
            <a:xfrm>
              <a:off x="2598886" y="2065791"/>
              <a:ext cx="495834" cy="1404516"/>
            </a:xfrm>
            <a:custGeom>
              <a:avLst/>
              <a:pathLst>
                <a:path w="495834" h="1404516">
                  <a:moveTo>
                    <a:pt x="495834" y="1393323"/>
                  </a:moveTo>
                  <a:lnTo>
                    <a:pt x="479250" y="1326975"/>
                  </a:lnTo>
                  <a:lnTo>
                    <a:pt x="462666" y="1260626"/>
                  </a:lnTo>
                  <a:lnTo>
                    <a:pt x="446082" y="1194277"/>
                  </a:lnTo>
                  <a:lnTo>
                    <a:pt x="429498" y="1127928"/>
                  </a:lnTo>
                  <a:lnTo>
                    <a:pt x="412914" y="1061580"/>
                  </a:lnTo>
                  <a:lnTo>
                    <a:pt x="396330" y="995231"/>
                  </a:lnTo>
                  <a:lnTo>
                    <a:pt x="379746" y="928882"/>
                  </a:lnTo>
                  <a:lnTo>
                    <a:pt x="363163" y="862533"/>
                  </a:lnTo>
                  <a:lnTo>
                    <a:pt x="346579" y="796185"/>
                  </a:lnTo>
                  <a:lnTo>
                    <a:pt x="329995" y="729836"/>
                  </a:lnTo>
                  <a:lnTo>
                    <a:pt x="313411" y="663487"/>
                  </a:lnTo>
                  <a:lnTo>
                    <a:pt x="296827" y="597138"/>
                  </a:lnTo>
                  <a:lnTo>
                    <a:pt x="280243" y="530790"/>
                  </a:lnTo>
                  <a:lnTo>
                    <a:pt x="263659" y="464441"/>
                  </a:lnTo>
                  <a:lnTo>
                    <a:pt x="247075" y="398092"/>
                  </a:lnTo>
                  <a:lnTo>
                    <a:pt x="230491" y="331743"/>
                  </a:lnTo>
                  <a:lnTo>
                    <a:pt x="213908" y="265395"/>
                  </a:lnTo>
                  <a:lnTo>
                    <a:pt x="197324" y="199046"/>
                  </a:lnTo>
                  <a:lnTo>
                    <a:pt x="180740" y="132697"/>
                  </a:lnTo>
                  <a:lnTo>
                    <a:pt x="164156" y="66348"/>
                  </a:lnTo>
                  <a:lnTo>
                    <a:pt x="147572" y="0"/>
                  </a:lnTo>
                  <a:lnTo>
                    <a:pt x="73358" y="20121"/>
                  </a:lnTo>
                  <a:lnTo>
                    <a:pt x="0" y="43170"/>
                  </a:lnTo>
                  <a:lnTo>
                    <a:pt x="21789" y="107996"/>
                  </a:lnTo>
                  <a:lnTo>
                    <a:pt x="43578" y="172822"/>
                  </a:lnTo>
                  <a:lnTo>
                    <a:pt x="65367" y="237648"/>
                  </a:lnTo>
                  <a:lnTo>
                    <a:pt x="87157" y="302474"/>
                  </a:lnTo>
                  <a:lnTo>
                    <a:pt x="108946" y="367300"/>
                  </a:lnTo>
                  <a:lnTo>
                    <a:pt x="130735" y="432126"/>
                  </a:lnTo>
                  <a:lnTo>
                    <a:pt x="152524" y="496952"/>
                  </a:lnTo>
                  <a:lnTo>
                    <a:pt x="174314" y="561778"/>
                  </a:lnTo>
                  <a:lnTo>
                    <a:pt x="196103" y="626604"/>
                  </a:lnTo>
                  <a:lnTo>
                    <a:pt x="217892" y="691430"/>
                  </a:lnTo>
                  <a:lnTo>
                    <a:pt x="239681" y="756256"/>
                  </a:lnTo>
                  <a:lnTo>
                    <a:pt x="261471" y="821082"/>
                  </a:lnTo>
                  <a:lnTo>
                    <a:pt x="283260" y="885908"/>
                  </a:lnTo>
                  <a:lnTo>
                    <a:pt x="305049" y="950734"/>
                  </a:lnTo>
                  <a:lnTo>
                    <a:pt x="326838" y="1015560"/>
                  </a:lnTo>
                  <a:lnTo>
                    <a:pt x="348628" y="1080386"/>
                  </a:lnTo>
                  <a:lnTo>
                    <a:pt x="370417" y="1145212"/>
                  </a:lnTo>
                  <a:lnTo>
                    <a:pt x="392206" y="1210038"/>
                  </a:lnTo>
                  <a:lnTo>
                    <a:pt x="413995" y="1274864"/>
                  </a:lnTo>
                  <a:lnTo>
                    <a:pt x="435785" y="1339690"/>
                  </a:lnTo>
                  <a:lnTo>
                    <a:pt x="457574" y="1404516"/>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1" name="pg11"/>
            <p:cNvSpPr/>
            <p:nvPr/>
          </p:nvSpPr>
          <p:spPr>
            <a:xfrm>
              <a:off x="2746459" y="2036847"/>
              <a:ext cx="383652" cy="1422267"/>
            </a:xfrm>
            <a:custGeom>
              <a:avLst/>
              <a:pathLst>
                <a:path w="383652" h="1422267">
                  <a:moveTo>
                    <a:pt x="383652" y="1414763"/>
                  </a:moveTo>
                  <a:lnTo>
                    <a:pt x="371883" y="1347394"/>
                  </a:lnTo>
                  <a:lnTo>
                    <a:pt x="360114" y="1280024"/>
                  </a:lnTo>
                  <a:lnTo>
                    <a:pt x="348345" y="1212654"/>
                  </a:lnTo>
                  <a:lnTo>
                    <a:pt x="336576" y="1145285"/>
                  </a:lnTo>
                  <a:lnTo>
                    <a:pt x="324807" y="1077915"/>
                  </a:lnTo>
                  <a:lnTo>
                    <a:pt x="313039" y="1010545"/>
                  </a:lnTo>
                  <a:lnTo>
                    <a:pt x="301270" y="943175"/>
                  </a:lnTo>
                  <a:lnTo>
                    <a:pt x="289501" y="875806"/>
                  </a:lnTo>
                  <a:lnTo>
                    <a:pt x="277732" y="808436"/>
                  </a:lnTo>
                  <a:lnTo>
                    <a:pt x="265963" y="741066"/>
                  </a:lnTo>
                  <a:lnTo>
                    <a:pt x="254194" y="673697"/>
                  </a:lnTo>
                  <a:lnTo>
                    <a:pt x="242426" y="606327"/>
                  </a:lnTo>
                  <a:lnTo>
                    <a:pt x="230657" y="538957"/>
                  </a:lnTo>
                  <a:lnTo>
                    <a:pt x="218888" y="471587"/>
                  </a:lnTo>
                  <a:lnTo>
                    <a:pt x="207119" y="404218"/>
                  </a:lnTo>
                  <a:lnTo>
                    <a:pt x="195350" y="336848"/>
                  </a:lnTo>
                  <a:lnTo>
                    <a:pt x="183581" y="269478"/>
                  </a:lnTo>
                  <a:lnTo>
                    <a:pt x="171813" y="202109"/>
                  </a:lnTo>
                  <a:lnTo>
                    <a:pt x="160044" y="134739"/>
                  </a:lnTo>
                  <a:lnTo>
                    <a:pt x="148275" y="67369"/>
                  </a:lnTo>
                  <a:lnTo>
                    <a:pt x="136506" y="0"/>
                  </a:lnTo>
                  <a:lnTo>
                    <a:pt x="67992" y="13243"/>
                  </a:lnTo>
                  <a:lnTo>
                    <a:pt x="0" y="28943"/>
                  </a:lnTo>
                  <a:lnTo>
                    <a:pt x="16583" y="95292"/>
                  </a:lnTo>
                  <a:lnTo>
                    <a:pt x="33167" y="161641"/>
                  </a:lnTo>
                  <a:lnTo>
                    <a:pt x="49751" y="227990"/>
                  </a:lnTo>
                  <a:lnTo>
                    <a:pt x="66335" y="294338"/>
                  </a:lnTo>
                  <a:lnTo>
                    <a:pt x="82919" y="360687"/>
                  </a:lnTo>
                  <a:lnTo>
                    <a:pt x="99503" y="427036"/>
                  </a:lnTo>
                  <a:lnTo>
                    <a:pt x="116087" y="493385"/>
                  </a:lnTo>
                  <a:lnTo>
                    <a:pt x="132671" y="559733"/>
                  </a:lnTo>
                  <a:lnTo>
                    <a:pt x="149254" y="626082"/>
                  </a:lnTo>
                  <a:lnTo>
                    <a:pt x="165838" y="692431"/>
                  </a:lnTo>
                  <a:lnTo>
                    <a:pt x="182422" y="758780"/>
                  </a:lnTo>
                  <a:lnTo>
                    <a:pt x="199006" y="825128"/>
                  </a:lnTo>
                  <a:lnTo>
                    <a:pt x="215590" y="891477"/>
                  </a:lnTo>
                  <a:lnTo>
                    <a:pt x="232174" y="957826"/>
                  </a:lnTo>
                  <a:lnTo>
                    <a:pt x="248758" y="1024175"/>
                  </a:lnTo>
                  <a:lnTo>
                    <a:pt x="265342" y="1090524"/>
                  </a:lnTo>
                  <a:lnTo>
                    <a:pt x="281925" y="1156872"/>
                  </a:lnTo>
                  <a:lnTo>
                    <a:pt x="298509" y="1223221"/>
                  </a:lnTo>
                  <a:lnTo>
                    <a:pt x="315093" y="1289570"/>
                  </a:lnTo>
                  <a:lnTo>
                    <a:pt x="331677" y="1355919"/>
                  </a:lnTo>
                  <a:lnTo>
                    <a:pt x="348261" y="142226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2" name="pg12"/>
            <p:cNvSpPr/>
            <p:nvPr/>
          </p:nvSpPr>
          <p:spPr>
            <a:xfrm>
              <a:off x="2882965" y="2023977"/>
              <a:ext cx="269095" cy="1427633"/>
            </a:xfrm>
            <a:custGeom>
              <a:avLst/>
              <a:pathLst>
                <a:path w="269095" h="1427633">
                  <a:moveTo>
                    <a:pt x="269095" y="1424297"/>
                  </a:moveTo>
                  <a:lnTo>
                    <a:pt x="260312" y="1356473"/>
                  </a:lnTo>
                  <a:lnTo>
                    <a:pt x="251530" y="1288649"/>
                  </a:lnTo>
                  <a:lnTo>
                    <a:pt x="242748" y="1220826"/>
                  </a:lnTo>
                  <a:lnTo>
                    <a:pt x="233965" y="1153002"/>
                  </a:lnTo>
                  <a:lnTo>
                    <a:pt x="225183" y="1085178"/>
                  </a:lnTo>
                  <a:lnTo>
                    <a:pt x="216400" y="1017355"/>
                  </a:lnTo>
                  <a:lnTo>
                    <a:pt x="207618" y="949531"/>
                  </a:lnTo>
                  <a:lnTo>
                    <a:pt x="198835" y="881707"/>
                  </a:lnTo>
                  <a:lnTo>
                    <a:pt x="190053" y="813884"/>
                  </a:lnTo>
                  <a:lnTo>
                    <a:pt x="181270" y="746060"/>
                  </a:lnTo>
                  <a:lnTo>
                    <a:pt x="172488" y="678236"/>
                  </a:lnTo>
                  <a:lnTo>
                    <a:pt x="163705" y="610413"/>
                  </a:lnTo>
                  <a:lnTo>
                    <a:pt x="154923" y="542589"/>
                  </a:lnTo>
                  <a:lnTo>
                    <a:pt x="146141" y="474765"/>
                  </a:lnTo>
                  <a:lnTo>
                    <a:pt x="137358" y="406942"/>
                  </a:lnTo>
                  <a:lnTo>
                    <a:pt x="128576" y="339118"/>
                  </a:lnTo>
                  <a:lnTo>
                    <a:pt x="119793" y="271294"/>
                  </a:lnTo>
                  <a:lnTo>
                    <a:pt x="111011" y="203471"/>
                  </a:lnTo>
                  <a:lnTo>
                    <a:pt x="102228" y="135647"/>
                  </a:lnTo>
                  <a:lnTo>
                    <a:pt x="93446" y="67823"/>
                  </a:lnTo>
                  <a:lnTo>
                    <a:pt x="84663" y="0"/>
                  </a:lnTo>
                  <a:lnTo>
                    <a:pt x="0" y="12870"/>
                  </a:lnTo>
                  <a:lnTo>
                    <a:pt x="11768" y="80239"/>
                  </a:lnTo>
                  <a:lnTo>
                    <a:pt x="23537" y="147609"/>
                  </a:lnTo>
                  <a:lnTo>
                    <a:pt x="35306" y="214979"/>
                  </a:lnTo>
                  <a:lnTo>
                    <a:pt x="47075" y="282348"/>
                  </a:lnTo>
                  <a:lnTo>
                    <a:pt x="58844" y="349718"/>
                  </a:lnTo>
                  <a:lnTo>
                    <a:pt x="70613" y="417088"/>
                  </a:lnTo>
                  <a:lnTo>
                    <a:pt x="82381" y="484458"/>
                  </a:lnTo>
                  <a:lnTo>
                    <a:pt x="94150" y="551827"/>
                  </a:lnTo>
                  <a:lnTo>
                    <a:pt x="105919" y="619197"/>
                  </a:lnTo>
                  <a:lnTo>
                    <a:pt x="117688" y="686567"/>
                  </a:lnTo>
                  <a:lnTo>
                    <a:pt x="129457" y="753936"/>
                  </a:lnTo>
                  <a:lnTo>
                    <a:pt x="141226" y="821306"/>
                  </a:lnTo>
                  <a:lnTo>
                    <a:pt x="152994" y="888676"/>
                  </a:lnTo>
                  <a:lnTo>
                    <a:pt x="164763" y="956046"/>
                  </a:lnTo>
                  <a:lnTo>
                    <a:pt x="176532" y="1023415"/>
                  </a:lnTo>
                  <a:lnTo>
                    <a:pt x="188301" y="1090785"/>
                  </a:lnTo>
                  <a:lnTo>
                    <a:pt x="200070" y="1158155"/>
                  </a:lnTo>
                  <a:lnTo>
                    <a:pt x="211839" y="1225524"/>
                  </a:lnTo>
                  <a:lnTo>
                    <a:pt x="223607" y="1292894"/>
                  </a:lnTo>
                  <a:lnTo>
                    <a:pt x="235376" y="1360264"/>
                  </a:lnTo>
                  <a:lnTo>
                    <a:pt x="247145" y="142763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3" name="pg13"/>
            <p:cNvSpPr/>
            <p:nvPr/>
          </p:nvSpPr>
          <p:spPr>
            <a:xfrm>
              <a:off x="2967629" y="2016735"/>
              <a:ext cx="201115" cy="1431539"/>
            </a:xfrm>
            <a:custGeom>
              <a:avLst/>
              <a:pathLst>
                <a:path w="201115" h="1431539">
                  <a:moveTo>
                    <a:pt x="201115" y="1429662"/>
                  </a:moveTo>
                  <a:lnTo>
                    <a:pt x="194602" y="1361582"/>
                  </a:lnTo>
                  <a:lnTo>
                    <a:pt x="188090" y="1293503"/>
                  </a:lnTo>
                  <a:lnTo>
                    <a:pt x="181577" y="1225424"/>
                  </a:lnTo>
                  <a:lnTo>
                    <a:pt x="175065" y="1157345"/>
                  </a:lnTo>
                  <a:lnTo>
                    <a:pt x="168552" y="1089266"/>
                  </a:lnTo>
                  <a:lnTo>
                    <a:pt x="162040" y="1021187"/>
                  </a:lnTo>
                  <a:lnTo>
                    <a:pt x="155527" y="953108"/>
                  </a:lnTo>
                  <a:lnTo>
                    <a:pt x="149015" y="885028"/>
                  </a:lnTo>
                  <a:lnTo>
                    <a:pt x="142502" y="816949"/>
                  </a:lnTo>
                  <a:lnTo>
                    <a:pt x="135989" y="748870"/>
                  </a:lnTo>
                  <a:lnTo>
                    <a:pt x="129477" y="680791"/>
                  </a:lnTo>
                  <a:lnTo>
                    <a:pt x="122964" y="612712"/>
                  </a:lnTo>
                  <a:lnTo>
                    <a:pt x="116452" y="544633"/>
                  </a:lnTo>
                  <a:lnTo>
                    <a:pt x="109939" y="476554"/>
                  </a:lnTo>
                  <a:lnTo>
                    <a:pt x="103427" y="408474"/>
                  </a:lnTo>
                  <a:lnTo>
                    <a:pt x="96914" y="340395"/>
                  </a:lnTo>
                  <a:lnTo>
                    <a:pt x="90402" y="272316"/>
                  </a:lnTo>
                  <a:lnTo>
                    <a:pt x="83889" y="204237"/>
                  </a:lnTo>
                  <a:lnTo>
                    <a:pt x="77377" y="136158"/>
                  </a:lnTo>
                  <a:lnTo>
                    <a:pt x="70864" y="68079"/>
                  </a:lnTo>
                  <a:lnTo>
                    <a:pt x="64351" y="0"/>
                  </a:lnTo>
                  <a:lnTo>
                    <a:pt x="0" y="7242"/>
                  </a:lnTo>
                  <a:lnTo>
                    <a:pt x="8782" y="75066"/>
                  </a:lnTo>
                  <a:lnTo>
                    <a:pt x="17564" y="142889"/>
                  </a:lnTo>
                  <a:lnTo>
                    <a:pt x="26347" y="210713"/>
                  </a:lnTo>
                  <a:lnTo>
                    <a:pt x="35129" y="278537"/>
                  </a:lnTo>
                  <a:lnTo>
                    <a:pt x="43912" y="346360"/>
                  </a:lnTo>
                  <a:lnTo>
                    <a:pt x="52694" y="414184"/>
                  </a:lnTo>
                  <a:lnTo>
                    <a:pt x="61477" y="482008"/>
                  </a:lnTo>
                  <a:lnTo>
                    <a:pt x="70259" y="549831"/>
                  </a:lnTo>
                  <a:lnTo>
                    <a:pt x="79042" y="617655"/>
                  </a:lnTo>
                  <a:lnTo>
                    <a:pt x="87824" y="685479"/>
                  </a:lnTo>
                  <a:lnTo>
                    <a:pt x="96607" y="753302"/>
                  </a:lnTo>
                  <a:lnTo>
                    <a:pt x="105389" y="821126"/>
                  </a:lnTo>
                  <a:lnTo>
                    <a:pt x="114171" y="888950"/>
                  </a:lnTo>
                  <a:lnTo>
                    <a:pt x="122954" y="956773"/>
                  </a:lnTo>
                  <a:lnTo>
                    <a:pt x="131736" y="1024597"/>
                  </a:lnTo>
                  <a:lnTo>
                    <a:pt x="140519" y="1092421"/>
                  </a:lnTo>
                  <a:lnTo>
                    <a:pt x="149301" y="1160244"/>
                  </a:lnTo>
                  <a:lnTo>
                    <a:pt x="158084" y="1228068"/>
                  </a:lnTo>
                  <a:lnTo>
                    <a:pt x="166866" y="1295892"/>
                  </a:lnTo>
                  <a:lnTo>
                    <a:pt x="175649" y="1363715"/>
                  </a:lnTo>
                  <a:lnTo>
                    <a:pt x="184431" y="1431539"/>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4" name="pg14"/>
            <p:cNvSpPr/>
            <p:nvPr/>
          </p:nvSpPr>
          <p:spPr>
            <a:xfrm>
              <a:off x="3031981" y="2011819"/>
              <a:ext cx="152784" cy="1434577"/>
            </a:xfrm>
            <a:custGeom>
              <a:avLst/>
              <a:pathLst>
                <a:path w="152784" h="1434577">
                  <a:moveTo>
                    <a:pt x="152784" y="1433303"/>
                  </a:moveTo>
                  <a:lnTo>
                    <a:pt x="148451" y="1365050"/>
                  </a:lnTo>
                  <a:lnTo>
                    <a:pt x="144118" y="1296798"/>
                  </a:lnTo>
                  <a:lnTo>
                    <a:pt x="139785" y="1228545"/>
                  </a:lnTo>
                  <a:lnTo>
                    <a:pt x="135452" y="1160293"/>
                  </a:lnTo>
                  <a:lnTo>
                    <a:pt x="131119" y="1092040"/>
                  </a:lnTo>
                  <a:lnTo>
                    <a:pt x="126787" y="1023788"/>
                  </a:lnTo>
                  <a:lnTo>
                    <a:pt x="122454" y="955535"/>
                  </a:lnTo>
                  <a:lnTo>
                    <a:pt x="118121" y="887283"/>
                  </a:lnTo>
                  <a:lnTo>
                    <a:pt x="113788" y="819030"/>
                  </a:lnTo>
                  <a:lnTo>
                    <a:pt x="109455" y="750777"/>
                  </a:lnTo>
                  <a:lnTo>
                    <a:pt x="105122" y="682525"/>
                  </a:lnTo>
                  <a:lnTo>
                    <a:pt x="100790" y="614272"/>
                  </a:lnTo>
                  <a:lnTo>
                    <a:pt x="96457" y="546020"/>
                  </a:lnTo>
                  <a:lnTo>
                    <a:pt x="92124" y="477767"/>
                  </a:lnTo>
                  <a:lnTo>
                    <a:pt x="87791" y="409515"/>
                  </a:lnTo>
                  <a:lnTo>
                    <a:pt x="83458" y="341262"/>
                  </a:lnTo>
                  <a:lnTo>
                    <a:pt x="79125" y="273010"/>
                  </a:lnTo>
                  <a:lnTo>
                    <a:pt x="74792" y="204757"/>
                  </a:lnTo>
                  <a:lnTo>
                    <a:pt x="70460" y="136505"/>
                  </a:lnTo>
                  <a:lnTo>
                    <a:pt x="66127" y="68252"/>
                  </a:lnTo>
                  <a:lnTo>
                    <a:pt x="61794" y="0"/>
                  </a:lnTo>
                  <a:lnTo>
                    <a:pt x="0" y="4915"/>
                  </a:lnTo>
                  <a:lnTo>
                    <a:pt x="6512" y="72994"/>
                  </a:lnTo>
                  <a:lnTo>
                    <a:pt x="13025" y="141074"/>
                  </a:lnTo>
                  <a:lnTo>
                    <a:pt x="19537" y="209153"/>
                  </a:lnTo>
                  <a:lnTo>
                    <a:pt x="26050" y="277232"/>
                  </a:lnTo>
                  <a:lnTo>
                    <a:pt x="32562" y="345311"/>
                  </a:lnTo>
                  <a:lnTo>
                    <a:pt x="39075" y="413390"/>
                  </a:lnTo>
                  <a:lnTo>
                    <a:pt x="45587" y="481469"/>
                  </a:lnTo>
                  <a:lnTo>
                    <a:pt x="52100" y="549548"/>
                  </a:lnTo>
                  <a:lnTo>
                    <a:pt x="58612" y="617628"/>
                  </a:lnTo>
                  <a:lnTo>
                    <a:pt x="65125" y="685707"/>
                  </a:lnTo>
                  <a:lnTo>
                    <a:pt x="71637" y="753786"/>
                  </a:lnTo>
                  <a:lnTo>
                    <a:pt x="78150" y="821865"/>
                  </a:lnTo>
                  <a:lnTo>
                    <a:pt x="84663" y="889944"/>
                  </a:lnTo>
                  <a:lnTo>
                    <a:pt x="91175" y="958023"/>
                  </a:lnTo>
                  <a:lnTo>
                    <a:pt x="97688" y="1026102"/>
                  </a:lnTo>
                  <a:lnTo>
                    <a:pt x="104200" y="1094182"/>
                  </a:lnTo>
                  <a:lnTo>
                    <a:pt x="110713" y="1162261"/>
                  </a:lnTo>
                  <a:lnTo>
                    <a:pt x="117225" y="1230340"/>
                  </a:lnTo>
                  <a:lnTo>
                    <a:pt x="123738" y="1298419"/>
                  </a:lnTo>
                  <a:lnTo>
                    <a:pt x="130250" y="1366498"/>
                  </a:lnTo>
                  <a:lnTo>
                    <a:pt x="136763" y="143457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5" name="pg15"/>
            <p:cNvSpPr/>
            <p:nvPr/>
          </p:nvSpPr>
          <p:spPr>
            <a:xfrm>
              <a:off x="3093776" y="2009085"/>
              <a:ext cx="105443" cy="1436037"/>
            </a:xfrm>
            <a:custGeom>
              <a:avLst/>
              <a:pathLst>
                <a:path w="105443" h="1436037">
                  <a:moveTo>
                    <a:pt x="105443" y="1435328"/>
                  </a:moveTo>
                  <a:lnTo>
                    <a:pt x="103076" y="1366979"/>
                  </a:lnTo>
                  <a:lnTo>
                    <a:pt x="100710" y="1298630"/>
                  </a:lnTo>
                  <a:lnTo>
                    <a:pt x="98343" y="1230281"/>
                  </a:lnTo>
                  <a:lnTo>
                    <a:pt x="95977" y="1161932"/>
                  </a:lnTo>
                  <a:lnTo>
                    <a:pt x="93611" y="1093583"/>
                  </a:lnTo>
                  <a:lnTo>
                    <a:pt x="91244" y="1025234"/>
                  </a:lnTo>
                  <a:lnTo>
                    <a:pt x="88878" y="956885"/>
                  </a:lnTo>
                  <a:lnTo>
                    <a:pt x="86511" y="888536"/>
                  </a:lnTo>
                  <a:lnTo>
                    <a:pt x="84145" y="820187"/>
                  </a:lnTo>
                  <a:lnTo>
                    <a:pt x="81778" y="751838"/>
                  </a:lnTo>
                  <a:lnTo>
                    <a:pt x="79412" y="683489"/>
                  </a:lnTo>
                  <a:lnTo>
                    <a:pt x="77046" y="615140"/>
                  </a:lnTo>
                  <a:lnTo>
                    <a:pt x="74679" y="546791"/>
                  </a:lnTo>
                  <a:lnTo>
                    <a:pt x="72313" y="478442"/>
                  </a:lnTo>
                  <a:lnTo>
                    <a:pt x="69946" y="410093"/>
                  </a:lnTo>
                  <a:lnTo>
                    <a:pt x="67580" y="341744"/>
                  </a:lnTo>
                  <a:lnTo>
                    <a:pt x="65214" y="273395"/>
                  </a:lnTo>
                  <a:lnTo>
                    <a:pt x="62847" y="205046"/>
                  </a:lnTo>
                  <a:lnTo>
                    <a:pt x="60481" y="136697"/>
                  </a:lnTo>
                  <a:lnTo>
                    <a:pt x="58114" y="68348"/>
                  </a:lnTo>
                  <a:lnTo>
                    <a:pt x="55748" y="0"/>
                  </a:lnTo>
                  <a:lnTo>
                    <a:pt x="0" y="2734"/>
                  </a:lnTo>
                  <a:lnTo>
                    <a:pt x="4332" y="70986"/>
                  </a:lnTo>
                  <a:lnTo>
                    <a:pt x="8665" y="139239"/>
                  </a:lnTo>
                  <a:lnTo>
                    <a:pt x="12998" y="207491"/>
                  </a:lnTo>
                  <a:lnTo>
                    <a:pt x="17331" y="275744"/>
                  </a:lnTo>
                  <a:lnTo>
                    <a:pt x="21664" y="343996"/>
                  </a:lnTo>
                  <a:lnTo>
                    <a:pt x="25997" y="412249"/>
                  </a:lnTo>
                  <a:lnTo>
                    <a:pt x="30329" y="480501"/>
                  </a:lnTo>
                  <a:lnTo>
                    <a:pt x="34662" y="548754"/>
                  </a:lnTo>
                  <a:lnTo>
                    <a:pt x="38995" y="617006"/>
                  </a:lnTo>
                  <a:lnTo>
                    <a:pt x="43328" y="685259"/>
                  </a:lnTo>
                  <a:lnTo>
                    <a:pt x="47661" y="753511"/>
                  </a:lnTo>
                  <a:lnTo>
                    <a:pt x="51994" y="821764"/>
                  </a:lnTo>
                  <a:lnTo>
                    <a:pt x="56327" y="890017"/>
                  </a:lnTo>
                  <a:lnTo>
                    <a:pt x="60659" y="958269"/>
                  </a:lnTo>
                  <a:lnTo>
                    <a:pt x="64992" y="1026522"/>
                  </a:lnTo>
                  <a:lnTo>
                    <a:pt x="69325" y="1094774"/>
                  </a:lnTo>
                  <a:lnTo>
                    <a:pt x="73658" y="1163027"/>
                  </a:lnTo>
                  <a:lnTo>
                    <a:pt x="77991" y="1231279"/>
                  </a:lnTo>
                  <a:lnTo>
                    <a:pt x="82324" y="1299532"/>
                  </a:lnTo>
                  <a:lnTo>
                    <a:pt x="86656" y="1367784"/>
                  </a:lnTo>
                  <a:lnTo>
                    <a:pt x="90989" y="143603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6" name="pg16"/>
            <p:cNvSpPr/>
            <p:nvPr/>
          </p:nvSpPr>
          <p:spPr>
            <a:xfrm>
              <a:off x="3149524" y="2008144"/>
              <a:ext cx="59519" cy="1436269"/>
            </a:xfrm>
            <a:custGeom>
              <a:avLst/>
              <a:pathLst>
                <a:path w="59519" h="1436269">
                  <a:moveTo>
                    <a:pt x="59519" y="1436025"/>
                  </a:moveTo>
                  <a:lnTo>
                    <a:pt x="58489" y="1367643"/>
                  </a:lnTo>
                  <a:lnTo>
                    <a:pt x="57460" y="1299261"/>
                  </a:lnTo>
                  <a:lnTo>
                    <a:pt x="56430" y="1230879"/>
                  </a:lnTo>
                  <a:lnTo>
                    <a:pt x="55400" y="1162497"/>
                  </a:lnTo>
                  <a:lnTo>
                    <a:pt x="54370" y="1094114"/>
                  </a:lnTo>
                  <a:lnTo>
                    <a:pt x="53341" y="1025732"/>
                  </a:lnTo>
                  <a:lnTo>
                    <a:pt x="52311" y="957350"/>
                  </a:lnTo>
                  <a:lnTo>
                    <a:pt x="51281" y="888968"/>
                  </a:lnTo>
                  <a:lnTo>
                    <a:pt x="50252" y="820586"/>
                  </a:lnTo>
                  <a:lnTo>
                    <a:pt x="49222" y="752203"/>
                  </a:lnTo>
                  <a:lnTo>
                    <a:pt x="48192" y="683821"/>
                  </a:lnTo>
                  <a:lnTo>
                    <a:pt x="47162" y="615439"/>
                  </a:lnTo>
                  <a:lnTo>
                    <a:pt x="46133" y="547057"/>
                  </a:lnTo>
                  <a:lnTo>
                    <a:pt x="45103" y="478675"/>
                  </a:lnTo>
                  <a:lnTo>
                    <a:pt x="44073" y="410293"/>
                  </a:lnTo>
                  <a:lnTo>
                    <a:pt x="43044" y="341910"/>
                  </a:lnTo>
                  <a:lnTo>
                    <a:pt x="42014" y="273528"/>
                  </a:lnTo>
                  <a:lnTo>
                    <a:pt x="40984" y="205146"/>
                  </a:lnTo>
                  <a:lnTo>
                    <a:pt x="39954" y="136764"/>
                  </a:lnTo>
                  <a:lnTo>
                    <a:pt x="38925" y="68382"/>
                  </a:lnTo>
                  <a:lnTo>
                    <a:pt x="37895" y="0"/>
                  </a:lnTo>
                  <a:lnTo>
                    <a:pt x="0" y="941"/>
                  </a:lnTo>
                  <a:lnTo>
                    <a:pt x="2366" y="69290"/>
                  </a:lnTo>
                  <a:lnTo>
                    <a:pt x="4732" y="137639"/>
                  </a:lnTo>
                  <a:lnTo>
                    <a:pt x="7099" y="205988"/>
                  </a:lnTo>
                  <a:lnTo>
                    <a:pt x="9465" y="274337"/>
                  </a:lnTo>
                  <a:lnTo>
                    <a:pt x="11832" y="342686"/>
                  </a:lnTo>
                  <a:lnTo>
                    <a:pt x="14198" y="411035"/>
                  </a:lnTo>
                  <a:lnTo>
                    <a:pt x="16564" y="479384"/>
                  </a:lnTo>
                  <a:lnTo>
                    <a:pt x="18931" y="547733"/>
                  </a:lnTo>
                  <a:lnTo>
                    <a:pt x="21297" y="616082"/>
                  </a:lnTo>
                  <a:lnTo>
                    <a:pt x="23664" y="684431"/>
                  </a:lnTo>
                  <a:lnTo>
                    <a:pt x="26030" y="752780"/>
                  </a:lnTo>
                  <a:lnTo>
                    <a:pt x="28396" y="821129"/>
                  </a:lnTo>
                  <a:lnTo>
                    <a:pt x="30763" y="889477"/>
                  </a:lnTo>
                  <a:lnTo>
                    <a:pt x="33129" y="957826"/>
                  </a:lnTo>
                  <a:lnTo>
                    <a:pt x="35496" y="1026175"/>
                  </a:lnTo>
                  <a:lnTo>
                    <a:pt x="37862" y="1094524"/>
                  </a:lnTo>
                  <a:lnTo>
                    <a:pt x="40229" y="1162873"/>
                  </a:lnTo>
                  <a:lnTo>
                    <a:pt x="42595" y="1231222"/>
                  </a:lnTo>
                  <a:lnTo>
                    <a:pt x="44961" y="1299571"/>
                  </a:lnTo>
                  <a:lnTo>
                    <a:pt x="47328" y="1367920"/>
                  </a:lnTo>
                  <a:lnTo>
                    <a:pt x="49694" y="1436269"/>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7" name="pg17"/>
            <p:cNvSpPr/>
            <p:nvPr/>
          </p:nvSpPr>
          <p:spPr>
            <a:xfrm>
              <a:off x="3187419" y="2007925"/>
              <a:ext cx="28695" cy="1436244"/>
            </a:xfrm>
            <a:custGeom>
              <a:avLst/>
              <a:pathLst>
                <a:path w="28695" h="1436244">
                  <a:moveTo>
                    <a:pt x="28695" y="1436187"/>
                  </a:moveTo>
                  <a:lnTo>
                    <a:pt x="28628" y="1367798"/>
                  </a:lnTo>
                  <a:lnTo>
                    <a:pt x="28560" y="1299408"/>
                  </a:lnTo>
                  <a:lnTo>
                    <a:pt x="28493" y="1231018"/>
                  </a:lnTo>
                  <a:lnTo>
                    <a:pt x="28425" y="1162628"/>
                  </a:lnTo>
                  <a:lnTo>
                    <a:pt x="28358" y="1094238"/>
                  </a:lnTo>
                  <a:lnTo>
                    <a:pt x="28290" y="1025848"/>
                  </a:lnTo>
                  <a:lnTo>
                    <a:pt x="28222" y="957458"/>
                  </a:lnTo>
                  <a:lnTo>
                    <a:pt x="28155" y="889068"/>
                  </a:lnTo>
                  <a:lnTo>
                    <a:pt x="28087" y="820678"/>
                  </a:lnTo>
                  <a:lnTo>
                    <a:pt x="28020" y="752288"/>
                  </a:lnTo>
                  <a:lnTo>
                    <a:pt x="27952" y="683899"/>
                  </a:lnTo>
                  <a:lnTo>
                    <a:pt x="27885" y="615509"/>
                  </a:lnTo>
                  <a:lnTo>
                    <a:pt x="27817" y="547119"/>
                  </a:lnTo>
                  <a:lnTo>
                    <a:pt x="27749" y="478729"/>
                  </a:lnTo>
                  <a:lnTo>
                    <a:pt x="27682" y="410339"/>
                  </a:lnTo>
                  <a:lnTo>
                    <a:pt x="27614" y="341949"/>
                  </a:lnTo>
                  <a:lnTo>
                    <a:pt x="27547" y="273559"/>
                  </a:lnTo>
                  <a:lnTo>
                    <a:pt x="27479" y="205169"/>
                  </a:lnTo>
                  <a:lnTo>
                    <a:pt x="27412" y="136779"/>
                  </a:lnTo>
                  <a:lnTo>
                    <a:pt x="27344" y="68389"/>
                  </a:lnTo>
                  <a:lnTo>
                    <a:pt x="27277" y="0"/>
                  </a:lnTo>
                  <a:lnTo>
                    <a:pt x="0" y="218"/>
                  </a:lnTo>
                  <a:lnTo>
                    <a:pt x="1029" y="68601"/>
                  </a:lnTo>
                  <a:lnTo>
                    <a:pt x="2059" y="136983"/>
                  </a:lnTo>
                  <a:lnTo>
                    <a:pt x="3089" y="205365"/>
                  </a:lnTo>
                  <a:lnTo>
                    <a:pt x="4118" y="273747"/>
                  </a:lnTo>
                  <a:lnTo>
                    <a:pt x="5148" y="342129"/>
                  </a:lnTo>
                  <a:lnTo>
                    <a:pt x="6178" y="410511"/>
                  </a:lnTo>
                  <a:lnTo>
                    <a:pt x="7207" y="478894"/>
                  </a:lnTo>
                  <a:lnTo>
                    <a:pt x="8237" y="547276"/>
                  </a:lnTo>
                  <a:lnTo>
                    <a:pt x="9267" y="615658"/>
                  </a:lnTo>
                  <a:lnTo>
                    <a:pt x="10297" y="684040"/>
                  </a:lnTo>
                  <a:lnTo>
                    <a:pt x="11326" y="752422"/>
                  </a:lnTo>
                  <a:lnTo>
                    <a:pt x="12356" y="820805"/>
                  </a:lnTo>
                  <a:lnTo>
                    <a:pt x="13386" y="889187"/>
                  </a:lnTo>
                  <a:lnTo>
                    <a:pt x="14415" y="957569"/>
                  </a:lnTo>
                  <a:lnTo>
                    <a:pt x="15445" y="1025951"/>
                  </a:lnTo>
                  <a:lnTo>
                    <a:pt x="16475" y="1094333"/>
                  </a:lnTo>
                  <a:lnTo>
                    <a:pt x="17505" y="1162715"/>
                  </a:lnTo>
                  <a:lnTo>
                    <a:pt x="18534" y="1231098"/>
                  </a:lnTo>
                  <a:lnTo>
                    <a:pt x="19564" y="1299480"/>
                  </a:lnTo>
                  <a:lnTo>
                    <a:pt x="20594" y="1367862"/>
                  </a:lnTo>
                  <a:lnTo>
                    <a:pt x="21623" y="143624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8" name="pg18"/>
            <p:cNvSpPr/>
            <p:nvPr/>
          </p:nvSpPr>
          <p:spPr>
            <a:xfrm>
              <a:off x="3214696" y="2007924"/>
              <a:ext cx="1915" cy="1436188"/>
            </a:xfrm>
            <a:custGeom>
              <a:avLst/>
              <a:pathLst>
                <a:path w="1915" h="1436188">
                  <a:moveTo>
                    <a:pt x="1915" y="1436188"/>
                  </a:moveTo>
                  <a:lnTo>
                    <a:pt x="1915" y="1367798"/>
                  </a:lnTo>
                  <a:lnTo>
                    <a:pt x="1915" y="1299408"/>
                  </a:lnTo>
                  <a:lnTo>
                    <a:pt x="1915" y="1231018"/>
                  </a:lnTo>
                  <a:lnTo>
                    <a:pt x="1915" y="1162628"/>
                  </a:lnTo>
                  <a:lnTo>
                    <a:pt x="1915" y="1094238"/>
                  </a:lnTo>
                  <a:lnTo>
                    <a:pt x="1915" y="1025849"/>
                  </a:lnTo>
                  <a:lnTo>
                    <a:pt x="1915" y="957459"/>
                  </a:lnTo>
                  <a:lnTo>
                    <a:pt x="1915" y="889069"/>
                  </a:lnTo>
                  <a:lnTo>
                    <a:pt x="1915" y="820679"/>
                  </a:lnTo>
                  <a:lnTo>
                    <a:pt x="1915" y="752289"/>
                  </a:lnTo>
                  <a:lnTo>
                    <a:pt x="1915" y="683899"/>
                  </a:lnTo>
                  <a:lnTo>
                    <a:pt x="1915" y="615509"/>
                  </a:lnTo>
                  <a:lnTo>
                    <a:pt x="1915" y="547119"/>
                  </a:lnTo>
                  <a:lnTo>
                    <a:pt x="1915" y="478729"/>
                  </a:lnTo>
                  <a:lnTo>
                    <a:pt x="1915" y="410339"/>
                  </a:lnTo>
                  <a:lnTo>
                    <a:pt x="1915" y="341949"/>
                  </a:lnTo>
                  <a:lnTo>
                    <a:pt x="1915" y="273559"/>
                  </a:lnTo>
                  <a:lnTo>
                    <a:pt x="1915" y="205169"/>
                  </a:lnTo>
                  <a:lnTo>
                    <a:pt x="1915" y="136779"/>
                  </a:lnTo>
                  <a:lnTo>
                    <a:pt x="1915" y="68389"/>
                  </a:lnTo>
                  <a:lnTo>
                    <a:pt x="1915" y="0"/>
                  </a:lnTo>
                  <a:lnTo>
                    <a:pt x="0" y="0"/>
                  </a:lnTo>
                  <a:lnTo>
                    <a:pt x="67" y="68390"/>
                  </a:lnTo>
                  <a:lnTo>
                    <a:pt x="135" y="136780"/>
                  </a:lnTo>
                  <a:lnTo>
                    <a:pt x="202" y="205170"/>
                  </a:lnTo>
                  <a:lnTo>
                    <a:pt x="270" y="273560"/>
                  </a:lnTo>
                  <a:lnTo>
                    <a:pt x="337" y="341950"/>
                  </a:lnTo>
                  <a:lnTo>
                    <a:pt x="405" y="410340"/>
                  </a:lnTo>
                  <a:lnTo>
                    <a:pt x="472" y="478730"/>
                  </a:lnTo>
                  <a:lnTo>
                    <a:pt x="540" y="547120"/>
                  </a:lnTo>
                  <a:lnTo>
                    <a:pt x="608" y="615510"/>
                  </a:lnTo>
                  <a:lnTo>
                    <a:pt x="675" y="683899"/>
                  </a:lnTo>
                  <a:lnTo>
                    <a:pt x="743" y="752289"/>
                  </a:lnTo>
                  <a:lnTo>
                    <a:pt x="810" y="820679"/>
                  </a:lnTo>
                  <a:lnTo>
                    <a:pt x="878" y="889069"/>
                  </a:lnTo>
                  <a:lnTo>
                    <a:pt x="945" y="957459"/>
                  </a:lnTo>
                  <a:lnTo>
                    <a:pt x="1013" y="1025849"/>
                  </a:lnTo>
                  <a:lnTo>
                    <a:pt x="1080" y="1094239"/>
                  </a:lnTo>
                  <a:lnTo>
                    <a:pt x="1148" y="1162629"/>
                  </a:lnTo>
                  <a:lnTo>
                    <a:pt x="1216" y="1231019"/>
                  </a:lnTo>
                  <a:lnTo>
                    <a:pt x="1283" y="1299409"/>
                  </a:lnTo>
                  <a:lnTo>
                    <a:pt x="1351" y="1367798"/>
                  </a:lnTo>
                  <a:lnTo>
                    <a:pt x="1418"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9" name="tx19"/>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2.8m</a:t>
              </a:r>
            </a:p>
          </p:txBody>
        </p:sp>
        <p:sp>
          <p:nvSpPr>
            <p:cNvPr id="20" name="tx20"/>
            <p:cNvSpPr/>
            <p:nvPr/>
          </p:nvSpPr>
          <p:spPr>
            <a:xfrm>
              <a:off x="5712180" y="221604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21" name="rc21"/>
            <p:cNvSpPr/>
            <p:nvPr/>
          </p:nvSpPr>
          <p:spPr>
            <a:xfrm>
              <a:off x="5721180" y="240939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262884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284830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306776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328721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26" name="rc26"/>
            <p:cNvSpPr/>
            <p:nvPr/>
          </p:nvSpPr>
          <p:spPr>
            <a:xfrm>
              <a:off x="5721180" y="350667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372612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394558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416504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438449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460395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482340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504286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4" name="rc34"/>
            <p:cNvSpPr/>
            <p:nvPr/>
          </p:nvSpPr>
          <p:spPr>
            <a:xfrm>
              <a:off x="5721180" y="526232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5721180" y="548177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36" name="tx36"/>
            <p:cNvSpPr/>
            <p:nvPr/>
          </p:nvSpPr>
          <p:spPr>
            <a:xfrm>
              <a:off x="6001225" y="2470116"/>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(77.3%) </a:t>
              </a:r>
            </a:p>
          </p:txBody>
        </p:sp>
        <p:sp>
          <p:nvSpPr>
            <p:cNvPr id="37" name="tx37"/>
            <p:cNvSpPr/>
            <p:nvPr/>
          </p:nvSpPr>
          <p:spPr>
            <a:xfrm>
              <a:off x="6001225" y="2689572"/>
              <a:ext cx="16122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Cote d'Ivoire: 156,000 (5.6%) </a:t>
              </a:r>
            </a:p>
          </p:txBody>
        </p:sp>
        <p:sp>
          <p:nvSpPr>
            <p:cNvPr id="38" name="tx38"/>
            <p:cNvSpPr/>
            <p:nvPr/>
          </p:nvSpPr>
          <p:spPr>
            <a:xfrm>
              <a:off x="6001225" y="2909028"/>
              <a:ext cx="13487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Guinea: 103,000 (3.7%) </a:t>
              </a:r>
            </a:p>
          </p:txBody>
        </p:sp>
        <p:sp>
          <p:nvSpPr>
            <p:cNvPr id="39" name="tx39"/>
            <p:cNvSpPr/>
            <p:nvPr/>
          </p:nvSpPr>
          <p:spPr>
            <a:xfrm>
              <a:off x="6001225" y="3128484"/>
              <a:ext cx="11309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Mali: 94,000 (3.3%) </a:t>
              </a:r>
            </a:p>
          </p:txBody>
        </p:sp>
        <p:sp>
          <p:nvSpPr>
            <p:cNvPr id="40" name="tx40"/>
            <p:cNvSpPr/>
            <p:nvPr/>
          </p:nvSpPr>
          <p:spPr>
            <a:xfrm>
              <a:off x="6001225" y="3347940"/>
              <a:ext cx="1118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Benin: 84,000 (3%) </a:t>
              </a:r>
            </a:p>
          </p:txBody>
        </p:sp>
        <p:sp>
          <p:nvSpPr>
            <p:cNvPr id="41" name="tx41"/>
            <p:cNvSpPr/>
            <p:nvPr/>
          </p:nvSpPr>
          <p:spPr>
            <a:xfrm>
              <a:off x="6001225" y="3567396"/>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Niger: 54,000 (1.9%) </a:t>
              </a:r>
            </a:p>
          </p:txBody>
        </p:sp>
        <p:sp>
          <p:nvSpPr>
            <p:cNvPr id="42" name="tx42"/>
            <p:cNvSpPr/>
            <p:nvPr/>
          </p:nvSpPr>
          <p:spPr>
            <a:xfrm>
              <a:off x="6001225" y="3786852"/>
              <a:ext cx="1584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Burkina Faso: 35,000 (1.3%) </a:t>
              </a:r>
            </a:p>
          </p:txBody>
        </p:sp>
        <p:sp>
          <p:nvSpPr>
            <p:cNvPr id="43" name="tx43"/>
            <p:cNvSpPr/>
            <p:nvPr/>
          </p:nvSpPr>
          <p:spPr>
            <a:xfrm>
              <a:off x="6001225" y="4006308"/>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Senegal: 32,000 (1.1%) </a:t>
              </a:r>
            </a:p>
          </p:txBody>
        </p:sp>
        <p:sp>
          <p:nvSpPr>
            <p:cNvPr id="44" name="tx44"/>
            <p:cNvSpPr/>
            <p:nvPr/>
          </p:nvSpPr>
          <p:spPr>
            <a:xfrm>
              <a:off x="6001225" y="4225764"/>
              <a:ext cx="15382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Sierra Leone: 20,000 (&lt;1%) </a:t>
              </a:r>
            </a:p>
          </p:txBody>
        </p:sp>
        <p:sp>
          <p:nvSpPr>
            <p:cNvPr id="45" name="tx45"/>
            <p:cNvSpPr/>
            <p:nvPr/>
          </p:nvSpPr>
          <p:spPr>
            <a:xfrm>
              <a:off x="6001225" y="4445220"/>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Liberia: 15,000 (&lt;1%) </a:t>
              </a:r>
            </a:p>
          </p:txBody>
        </p:sp>
        <p:sp>
          <p:nvSpPr>
            <p:cNvPr id="46" name="tx46"/>
            <p:cNvSpPr/>
            <p:nvPr/>
          </p:nvSpPr>
          <p:spPr>
            <a:xfrm>
              <a:off x="6001225" y="4664676"/>
              <a:ext cx="11923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Togo: 14,000 (&lt;1%) </a:t>
              </a:r>
            </a:p>
          </p:txBody>
        </p:sp>
        <p:sp>
          <p:nvSpPr>
            <p:cNvPr id="47" name="tx47"/>
            <p:cNvSpPr/>
            <p:nvPr/>
          </p:nvSpPr>
          <p:spPr>
            <a:xfrm>
              <a:off x="6001225" y="4884132"/>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Gambia: 13,000 (&lt;1%) </a:t>
              </a:r>
            </a:p>
          </p:txBody>
        </p:sp>
        <p:sp>
          <p:nvSpPr>
            <p:cNvPr id="48" name="tx48"/>
            <p:cNvSpPr/>
            <p:nvPr/>
          </p:nvSpPr>
          <p:spPr>
            <a:xfrm>
              <a:off x="6001225" y="5103588"/>
              <a:ext cx="12337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Ghana: 9,000 (&lt;1%) </a:t>
              </a:r>
            </a:p>
          </p:txBody>
        </p:sp>
        <p:sp>
          <p:nvSpPr>
            <p:cNvPr id="49" name="tx49"/>
            <p:cNvSpPr/>
            <p:nvPr/>
          </p:nvSpPr>
          <p:spPr>
            <a:xfrm>
              <a:off x="6001225" y="5323044"/>
              <a:ext cx="16311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Guinea-Bissau: 6,000 (&lt;1%) </a:t>
              </a:r>
            </a:p>
          </p:txBody>
        </p:sp>
        <p:sp>
          <p:nvSpPr>
            <p:cNvPr id="50" name="tx50"/>
            <p:cNvSpPr/>
            <p:nvPr/>
          </p:nvSpPr>
          <p:spPr>
            <a:xfrm>
              <a:off x="6001225" y="5542500"/>
              <a:ext cx="14605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Cabo Verde: &lt;500 (&lt;1%) </a:t>
              </a:r>
            </a:p>
          </p:txBody>
        </p:sp>
        <p:sp>
          <p:nvSpPr>
            <p:cNvPr id="51" name="tx51"/>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52" name="tx52"/>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3" name="tx53"/>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54" name="tx54"/>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(77.3%) of all zero-dose children in Western Africa.
Nigeria had the highest number of children who did not receive DTP1 (n=2.2 million), which is approximately 77.3% of all zero-dose children in Western Africa (n=2.8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zero-dose children in Western Africa, with Nigeria contributing the highest share.</a:t>
            </a:r>
          </a:p>
        </p:txBody>
      </p:sp>
      <p:grpSp xmlns:pic="http://schemas.openxmlformats.org/drawingml/2006/picture">
        <p:nvGrpSpPr>
          <p:cNvPr id="57" name=""/>
          <p:cNvGrpSpPr/>
          <p:nvPr/>
        </p:nvGrpSpPr>
        <p:grpSpPr>
          <a:xfrm>
            <a:off x="292608" y="914400"/>
            <a:ext cx="8595360" cy="28575"/>
            <a:chOff x="292608" y="914400"/>
            <a:chExt cx="8595360" cy="28575"/>
          </a:xfrm>
        </p:grpSpPr>
        <p:sp>
          <p:nvSpPr>
            <p:cNvPr id="5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5142" y="4852821"/>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5" name="pl5"/>
            <p:cNvSpPr/>
            <p:nvPr/>
          </p:nvSpPr>
          <p:spPr>
            <a:xfrm>
              <a:off x="925142" y="4106685"/>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6" name="pl6"/>
            <p:cNvSpPr/>
            <p:nvPr/>
          </p:nvSpPr>
          <p:spPr>
            <a:xfrm>
              <a:off x="925142" y="3360549"/>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7" name="pl7"/>
            <p:cNvSpPr/>
            <p:nvPr/>
          </p:nvSpPr>
          <p:spPr>
            <a:xfrm>
              <a:off x="925142" y="2614413"/>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8" name="pl8"/>
            <p:cNvSpPr/>
            <p:nvPr/>
          </p:nvSpPr>
          <p:spPr>
            <a:xfrm>
              <a:off x="925142" y="1868278"/>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9" name="pl9"/>
            <p:cNvSpPr/>
            <p:nvPr/>
          </p:nvSpPr>
          <p:spPr>
            <a:xfrm>
              <a:off x="925142" y="5225889"/>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0" name="pl10"/>
            <p:cNvSpPr/>
            <p:nvPr/>
          </p:nvSpPr>
          <p:spPr>
            <a:xfrm>
              <a:off x="925142" y="4479753"/>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1" name="pl11"/>
            <p:cNvSpPr/>
            <p:nvPr/>
          </p:nvSpPr>
          <p:spPr>
            <a:xfrm>
              <a:off x="925142" y="3733617"/>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2" name="pl12"/>
            <p:cNvSpPr/>
            <p:nvPr/>
          </p:nvSpPr>
          <p:spPr>
            <a:xfrm>
              <a:off x="925142" y="2987481"/>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3" name="pl13"/>
            <p:cNvSpPr/>
            <p:nvPr/>
          </p:nvSpPr>
          <p:spPr>
            <a:xfrm>
              <a:off x="925142" y="2241346"/>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4" name="pl14"/>
            <p:cNvSpPr/>
            <p:nvPr/>
          </p:nvSpPr>
          <p:spPr>
            <a:xfrm>
              <a:off x="1246824"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82960"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19096"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55232"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91368"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27504"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640"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99776"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35912"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72048"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8185"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44321"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80457"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216593"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752729"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3150107" y="5099817"/>
              <a:ext cx="482522" cy="126071"/>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0" name="rc30"/>
            <p:cNvSpPr/>
            <p:nvPr/>
          </p:nvSpPr>
          <p:spPr>
            <a:xfrm>
              <a:off x="4222379" y="5172925"/>
              <a:ext cx="482522" cy="5296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1" name="rc31"/>
            <p:cNvSpPr/>
            <p:nvPr/>
          </p:nvSpPr>
          <p:spPr>
            <a:xfrm>
              <a:off x="8511468" y="5225229"/>
              <a:ext cx="482522" cy="659"/>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2" name="rc32"/>
            <p:cNvSpPr/>
            <p:nvPr/>
          </p:nvSpPr>
          <p:spPr>
            <a:xfrm>
              <a:off x="1541699" y="4992689"/>
              <a:ext cx="482522" cy="233200"/>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3" name="rc33"/>
            <p:cNvSpPr/>
            <p:nvPr/>
          </p:nvSpPr>
          <p:spPr>
            <a:xfrm>
              <a:off x="6903059" y="5206667"/>
              <a:ext cx="482522" cy="19221"/>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4" name="rc34"/>
            <p:cNvSpPr/>
            <p:nvPr/>
          </p:nvSpPr>
          <p:spPr>
            <a:xfrm>
              <a:off x="7439195" y="5212834"/>
              <a:ext cx="482522" cy="1305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5" name="rc35"/>
            <p:cNvSpPr/>
            <p:nvPr/>
          </p:nvSpPr>
          <p:spPr>
            <a:xfrm>
              <a:off x="2077835" y="5071552"/>
              <a:ext cx="482522" cy="15433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6" name="rc36"/>
            <p:cNvSpPr/>
            <p:nvPr/>
          </p:nvSpPr>
          <p:spPr>
            <a:xfrm>
              <a:off x="7975332" y="5216495"/>
              <a:ext cx="482522" cy="939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7" name="rc37"/>
            <p:cNvSpPr/>
            <p:nvPr/>
          </p:nvSpPr>
          <p:spPr>
            <a:xfrm>
              <a:off x="5830787" y="5203587"/>
              <a:ext cx="482522" cy="22301"/>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8" name="rc38"/>
            <p:cNvSpPr/>
            <p:nvPr/>
          </p:nvSpPr>
          <p:spPr>
            <a:xfrm>
              <a:off x="2613971" y="5085433"/>
              <a:ext cx="482522" cy="140455"/>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9" name="rc39"/>
            <p:cNvSpPr/>
            <p:nvPr/>
          </p:nvSpPr>
          <p:spPr>
            <a:xfrm>
              <a:off x="3686243" y="5145075"/>
              <a:ext cx="482522" cy="8081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0" name="rc40"/>
            <p:cNvSpPr/>
            <p:nvPr/>
          </p:nvSpPr>
          <p:spPr>
            <a:xfrm>
              <a:off x="1005563" y="1982059"/>
              <a:ext cx="482522" cy="3243829"/>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41" name="rc41"/>
            <p:cNvSpPr/>
            <p:nvPr/>
          </p:nvSpPr>
          <p:spPr>
            <a:xfrm>
              <a:off x="4758515" y="5177824"/>
              <a:ext cx="482522" cy="48064"/>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2" name="rc42"/>
            <p:cNvSpPr/>
            <p:nvPr/>
          </p:nvSpPr>
          <p:spPr>
            <a:xfrm>
              <a:off x="5294651" y="5196396"/>
              <a:ext cx="482522" cy="2949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3" name="rc43"/>
            <p:cNvSpPr/>
            <p:nvPr/>
          </p:nvSpPr>
          <p:spPr>
            <a:xfrm>
              <a:off x="6366923" y="5204540"/>
              <a:ext cx="482522" cy="2134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4" name="tx44"/>
            <p:cNvSpPr/>
            <p:nvPr/>
          </p:nvSpPr>
          <p:spPr>
            <a:xfrm rot="-5400000">
              <a:off x="1126397" y="2111840"/>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45" name="tx45"/>
            <p:cNvSpPr/>
            <p:nvPr/>
          </p:nvSpPr>
          <p:spPr>
            <a:xfrm rot="-5400000">
              <a:off x="3225679" y="4829036"/>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84,000</a:t>
              </a:r>
            </a:p>
          </p:txBody>
        </p:sp>
        <p:sp>
          <p:nvSpPr>
            <p:cNvPr id="46" name="tx46"/>
            <p:cNvSpPr/>
            <p:nvPr/>
          </p:nvSpPr>
          <p:spPr>
            <a:xfrm rot="-5400000">
              <a:off x="4297951" y="490214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35,000</a:t>
              </a:r>
            </a:p>
          </p:txBody>
        </p:sp>
        <p:sp>
          <p:nvSpPr>
            <p:cNvPr id="47" name="tx47"/>
            <p:cNvSpPr/>
            <p:nvPr/>
          </p:nvSpPr>
          <p:spPr>
            <a:xfrm rot="-5400000">
              <a:off x="8630702" y="5015576"/>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48" name="tx48"/>
            <p:cNvSpPr/>
            <p:nvPr/>
          </p:nvSpPr>
          <p:spPr>
            <a:xfrm rot="-5400000">
              <a:off x="1587141" y="467972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156,000</a:t>
              </a:r>
            </a:p>
          </p:txBody>
        </p:sp>
        <p:sp>
          <p:nvSpPr>
            <p:cNvPr id="49" name="tx49"/>
            <p:cNvSpPr/>
            <p:nvPr/>
          </p:nvSpPr>
          <p:spPr>
            <a:xfrm rot="-5400000">
              <a:off x="6978631" y="4935886"/>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50" name="tx50"/>
            <p:cNvSpPr/>
            <p:nvPr/>
          </p:nvSpPr>
          <p:spPr>
            <a:xfrm rot="-5400000">
              <a:off x="7544897" y="498423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9,000</a:t>
              </a:r>
            </a:p>
          </p:txBody>
        </p:sp>
        <p:sp>
          <p:nvSpPr>
            <p:cNvPr id="51" name="tx51"/>
            <p:cNvSpPr/>
            <p:nvPr/>
          </p:nvSpPr>
          <p:spPr>
            <a:xfrm rot="-5400000">
              <a:off x="2123277" y="475859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103,000</a:t>
              </a:r>
            </a:p>
          </p:txBody>
        </p:sp>
        <p:sp>
          <p:nvSpPr>
            <p:cNvPr id="52" name="tx52"/>
            <p:cNvSpPr/>
            <p:nvPr/>
          </p:nvSpPr>
          <p:spPr>
            <a:xfrm rot="-5400000">
              <a:off x="8081033" y="4987895"/>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6,000</a:t>
              </a:r>
            </a:p>
          </p:txBody>
        </p:sp>
        <p:sp>
          <p:nvSpPr>
            <p:cNvPr id="53" name="tx53"/>
            <p:cNvSpPr/>
            <p:nvPr/>
          </p:nvSpPr>
          <p:spPr>
            <a:xfrm rot="-5400000">
              <a:off x="5906359" y="4932806"/>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15,000</a:t>
              </a:r>
            </a:p>
          </p:txBody>
        </p:sp>
        <p:sp>
          <p:nvSpPr>
            <p:cNvPr id="54" name="tx54"/>
            <p:cNvSpPr/>
            <p:nvPr/>
          </p:nvSpPr>
          <p:spPr>
            <a:xfrm rot="-5400000">
              <a:off x="2689543" y="4814652"/>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94,000</a:t>
              </a:r>
            </a:p>
          </p:txBody>
        </p:sp>
        <p:sp>
          <p:nvSpPr>
            <p:cNvPr id="55" name="tx55"/>
            <p:cNvSpPr/>
            <p:nvPr/>
          </p:nvSpPr>
          <p:spPr>
            <a:xfrm rot="-5400000">
              <a:off x="3761815" y="487429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54,000</a:t>
              </a:r>
            </a:p>
          </p:txBody>
        </p:sp>
        <p:sp>
          <p:nvSpPr>
            <p:cNvPr id="56" name="tx56"/>
            <p:cNvSpPr/>
            <p:nvPr/>
          </p:nvSpPr>
          <p:spPr>
            <a:xfrm rot="-5400000">
              <a:off x="4834087" y="490704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32,000</a:t>
              </a:r>
            </a:p>
          </p:txBody>
        </p:sp>
        <p:sp>
          <p:nvSpPr>
            <p:cNvPr id="57" name="tx57"/>
            <p:cNvSpPr/>
            <p:nvPr/>
          </p:nvSpPr>
          <p:spPr>
            <a:xfrm rot="-5400000">
              <a:off x="5370223" y="492561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20,000</a:t>
              </a:r>
            </a:p>
          </p:txBody>
        </p:sp>
        <p:sp>
          <p:nvSpPr>
            <p:cNvPr id="58" name="tx58"/>
            <p:cNvSpPr/>
            <p:nvPr/>
          </p:nvSpPr>
          <p:spPr>
            <a:xfrm rot="-5400000">
              <a:off x="6442495" y="493375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14,000</a:t>
              </a:r>
            </a:p>
          </p:txBody>
        </p:sp>
        <p:sp>
          <p:nvSpPr>
            <p:cNvPr id="59" name="tx59"/>
            <p:cNvSpPr/>
            <p:nvPr/>
          </p:nvSpPr>
          <p:spPr>
            <a:xfrm>
              <a:off x="725809" y="5185884"/>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60" name="tx60"/>
            <p:cNvSpPr/>
            <p:nvPr/>
          </p:nvSpPr>
          <p:spPr>
            <a:xfrm>
              <a:off x="601451" y="443974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500K</a:t>
              </a:r>
            </a:p>
          </p:txBody>
        </p:sp>
        <p:sp>
          <p:nvSpPr>
            <p:cNvPr id="61" name="tx61"/>
            <p:cNvSpPr/>
            <p:nvPr/>
          </p:nvSpPr>
          <p:spPr>
            <a:xfrm>
              <a:off x="508182" y="3693612"/>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1 000K</a:t>
              </a:r>
            </a:p>
          </p:txBody>
        </p:sp>
        <p:sp>
          <p:nvSpPr>
            <p:cNvPr id="62" name="tx62"/>
            <p:cNvSpPr/>
            <p:nvPr/>
          </p:nvSpPr>
          <p:spPr>
            <a:xfrm>
              <a:off x="508182" y="2947476"/>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1 500K</a:t>
              </a:r>
            </a:p>
          </p:txBody>
        </p:sp>
        <p:sp>
          <p:nvSpPr>
            <p:cNvPr id="63" name="tx63"/>
            <p:cNvSpPr/>
            <p:nvPr/>
          </p:nvSpPr>
          <p:spPr>
            <a:xfrm>
              <a:off x="508182" y="2201341"/>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2 000K</a:t>
              </a:r>
            </a:p>
          </p:txBody>
        </p:sp>
        <p:sp>
          <p:nvSpPr>
            <p:cNvPr id="64" name="tx64"/>
            <p:cNvSpPr/>
            <p:nvPr/>
          </p:nvSpPr>
          <p:spPr>
            <a:xfrm rot="-2700000">
              <a:off x="972984" y="5401947"/>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65" name="tx65"/>
            <p:cNvSpPr/>
            <p:nvPr/>
          </p:nvSpPr>
          <p:spPr>
            <a:xfrm rot="-2700000">
              <a:off x="1278642" y="5497414"/>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66" name="tx66"/>
            <p:cNvSpPr/>
            <p:nvPr/>
          </p:nvSpPr>
          <p:spPr>
            <a:xfrm rot="-2700000">
              <a:off x="2039715" y="5404242"/>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67" name="tx67"/>
            <p:cNvSpPr/>
            <p:nvPr/>
          </p:nvSpPr>
          <p:spPr>
            <a:xfrm rot="-2700000">
              <a:off x="2708690" y="5349219"/>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68" name="tx68"/>
            <p:cNvSpPr/>
            <p:nvPr/>
          </p:nvSpPr>
          <p:spPr>
            <a:xfrm rot="-2700000">
              <a:off x="3175675" y="5377862"/>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69" name="tx69"/>
            <p:cNvSpPr/>
            <p:nvPr/>
          </p:nvSpPr>
          <p:spPr>
            <a:xfrm rot="-2700000">
              <a:off x="3727889" y="5371202"/>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70" name="tx70"/>
            <p:cNvSpPr/>
            <p:nvPr/>
          </p:nvSpPr>
          <p:spPr>
            <a:xfrm rot="-2700000">
              <a:off x="3929898" y="5509602"/>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71" name="tx71"/>
            <p:cNvSpPr/>
            <p:nvPr/>
          </p:nvSpPr>
          <p:spPr>
            <a:xfrm rot="-2700000">
              <a:off x="4677937" y="5421829"/>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72" name="tx72"/>
            <p:cNvSpPr/>
            <p:nvPr/>
          </p:nvSpPr>
          <p:spPr>
            <a:xfrm rot="-2700000">
              <a:off x="5017858" y="5503104"/>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73" name="tx73"/>
            <p:cNvSpPr/>
            <p:nvPr/>
          </p:nvSpPr>
          <p:spPr>
            <a:xfrm rot="-2700000">
              <a:off x="5813975" y="5395417"/>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74" name="tx74"/>
            <p:cNvSpPr/>
            <p:nvPr/>
          </p:nvSpPr>
          <p:spPr>
            <a:xfrm rot="-2700000">
              <a:off x="6429565" y="5362506"/>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75" name="tx75"/>
            <p:cNvSpPr/>
            <p:nvPr/>
          </p:nvSpPr>
          <p:spPr>
            <a:xfrm rot="-2700000">
              <a:off x="6838559" y="5415170"/>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76" name="tx76"/>
            <p:cNvSpPr/>
            <p:nvPr/>
          </p:nvSpPr>
          <p:spPr>
            <a:xfrm rot="-2700000">
              <a:off x="7422227" y="539548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77" name="tx77"/>
            <p:cNvSpPr/>
            <p:nvPr/>
          </p:nvSpPr>
          <p:spPr>
            <a:xfrm rot="-2700000">
              <a:off x="7619162" y="5535983"/>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78" name="tx78"/>
            <p:cNvSpPr/>
            <p:nvPr/>
          </p:nvSpPr>
          <p:spPr>
            <a:xfrm rot="-2700000">
              <a:off x="8277055" y="5485550"/>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79" name="tx79"/>
            <p:cNvSpPr/>
            <p:nvPr/>
          </p:nvSpPr>
          <p:spPr>
            <a:xfrm rot="-5400000">
              <a:off x="24920" y="3359326"/>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80" name="tx80"/>
            <p:cNvSpPr/>
            <p:nvPr/>
          </p:nvSpPr>
          <p:spPr>
            <a:xfrm>
              <a:off x="3097126"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81" name="rc81"/>
            <p:cNvSpPr/>
            <p:nvPr/>
          </p:nvSpPr>
          <p:spPr>
            <a:xfrm>
              <a:off x="4433746"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82" name="rc82"/>
            <p:cNvSpPr/>
            <p:nvPr/>
          </p:nvSpPr>
          <p:spPr>
            <a:xfrm>
              <a:off x="5078313"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83" name="rc83"/>
            <p:cNvSpPr/>
            <p:nvPr/>
          </p:nvSpPr>
          <p:spPr>
            <a:xfrm>
              <a:off x="5722880"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84" name="rc84"/>
            <p:cNvSpPr/>
            <p:nvPr/>
          </p:nvSpPr>
          <p:spPr>
            <a:xfrm>
              <a:off x="6367447" y="626211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85" name="tx85"/>
            <p:cNvSpPr/>
            <p:nvPr/>
          </p:nvSpPr>
          <p:spPr>
            <a:xfrm>
              <a:off x="471379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86" name="tx86"/>
            <p:cNvSpPr/>
            <p:nvPr/>
          </p:nvSpPr>
          <p:spPr>
            <a:xfrm>
              <a:off x="5358358"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87" name="tx87"/>
            <p:cNvSpPr/>
            <p:nvPr/>
          </p:nvSpPr>
          <p:spPr>
            <a:xfrm>
              <a:off x="6002925"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88" name="tx88"/>
            <p:cNvSpPr/>
            <p:nvPr/>
          </p:nvSpPr>
          <p:spPr>
            <a:xfrm>
              <a:off x="6647492"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89" name="tx89"/>
            <p:cNvSpPr/>
            <p:nvPr/>
          </p:nvSpPr>
          <p:spPr>
            <a:xfrm>
              <a:off x="925142" y="1368037"/>
              <a:ext cx="470541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Western Africa, 2025</a:t>
              </a:r>
            </a:p>
          </p:txBody>
        </p:sp>
        <p:sp>
          <p:nvSpPr>
            <p:cNvPr id="90" name="tx90"/>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Western Africa. Bars are coloured based on DTP1 coverage.
In 2025, Nigeria had the highest absolute number of zero-dose children, with 70%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Western Africa live in just 1 countries, highlighting where intensified efforts could have the greatest regional impact on zero-dose numbers.</a:t>
            </a:r>
          </a:p>
        </p:txBody>
      </p:sp>
      <p:grpSp xmlns:pic="http://schemas.openxmlformats.org/drawingml/2006/picture">
        <p:nvGrpSpPr>
          <p:cNvPr id="93" name=""/>
          <p:cNvGrpSpPr/>
          <p:nvPr/>
        </p:nvGrpSpPr>
        <p:grpSpPr>
          <a:xfrm>
            <a:off x="292608" y="914400"/>
            <a:ext cx="8595360" cy="28575"/>
            <a:chOff x="292608" y="914400"/>
            <a:chExt cx="8595360" cy="28575"/>
          </a:xfrm>
        </p:grpSpPr>
        <p:sp>
          <p:nvSpPr>
            <p:cNvPr id="9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5460599"/>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932524"/>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404450"/>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4696561"/>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8" name="pl8"/>
            <p:cNvSpPr/>
            <p:nvPr/>
          </p:nvSpPr>
          <p:spPr>
            <a:xfrm>
              <a:off x="831873" y="3168487"/>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164041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1157237"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9509"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41781"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84053"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26325"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868598"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10870"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953142"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95414"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37686"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79958"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22231"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64503"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206775"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749047"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31873" y="4696561"/>
              <a:ext cx="8242537" cy="0"/>
            </a:xfrm>
            <a:custGeom>
              <a:avLst/>
              <a:pathLst>
                <a:path w="8242537" h="0">
                  <a:moveTo>
                    <a:pt x="0" y="0"/>
                  </a:moveTo>
                  <a:lnTo>
                    <a:pt x="8242537" y="0"/>
                  </a:lnTo>
                  <a:lnTo>
                    <a:pt x="8242537" y="0"/>
                  </a:lnTo>
                </a:path>
              </a:pathLst>
            </a:custGeom>
            <a:ln w="16260" cap="flat">
              <a:solidFill>
                <a:srgbClr val="7F7F7F">
                  <a:alpha val="100000"/>
                </a:srgbClr>
              </a:solidFill>
              <a:prstDash val="dash"/>
              <a:round/>
            </a:ln>
          </p:spPr>
          <p:txBody>
            <a:bodyPr/>
            <a:lstStyle/>
            <a:p/>
          </p:txBody>
        </p:sp>
        <p:sp>
          <p:nvSpPr>
            <p:cNvPr id="26" name="rc26"/>
            <p:cNvSpPr/>
            <p:nvPr/>
          </p:nvSpPr>
          <p:spPr>
            <a:xfrm>
              <a:off x="913214" y="4696561"/>
              <a:ext cx="488044" cy="839371"/>
            </a:xfrm>
            <a:prstGeom prst="rect">
              <a:avLst/>
            </a:prstGeom>
            <a:solidFill>
              <a:srgbClr val="6A1E74">
                <a:alpha val="100000"/>
              </a:srgbClr>
            </a:solidFill>
          </p:spPr>
          <p:txBody>
            <a:bodyPr/>
            <a:lstStyle/>
            <a:p/>
          </p:txBody>
        </p:sp>
        <p:sp>
          <p:nvSpPr>
            <p:cNvPr id="27" name="rc27"/>
            <p:cNvSpPr/>
            <p:nvPr/>
          </p:nvSpPr>
          <p:spPr>
            <a:xfrm>
              <a:off x="1455486" y="4696561"/>
              <a:ext cx="488044" cy="123071"/>
            </a:xfrm>
            <a:prstGeom prst="rect">
              <a:avLst/>
            </a:prstGeom>
            <a:solidFill>
              <a:srgbClr val="6A1E74">
                <a:alpha val="100000"/>
              </a:srgbClr>
            </a:solidFill>
          </p:spPr>
          <p:txBody>
            <a:bodyPr/>
            <a:lstStyle/>
            <a:p/>
          </p:txBody>
        </p:sp>
        <p:sp>
          <p:nvSpPr>
            <p:cNvPr id="28" name="rc28"/>
            <p:cNvSpPr/>
            <p:nvPr/>
          </p:nvSpPr>
          <p:spPr>
            <a:xfrm>
              <a:off x="1997759" y="4696561"/>
              <a:ext cx="488044" cy="107545"/>
            </a:xfrm>
            <a:prstGeom prst="rect">
              <a:avLst/>
            </a:prstGeom>
            <a:solidFill>
              <a:srgbClr val="6A1E74">
                <a:alpha val="100000"/>
              </a:srgbClr>
            </a:solidFill>
          </p:spPr>
          <p:txBody>
            <a:bodyPr/>
            <a:lstStyle/>
            <a:p/>
          </p:txBody>
        </p:sp>
        <p:sp>
          <p:nvSpPr>
            <p:cNvPr id="29" name="rc29"/>
            <p:cNvSpPr/>
            <p:nvPr/>
          </p:nvSpPr>
          <p:spPr>
            <a:xfrm>
              <a:off x="2540031" y="4696561"/>
              <a:ext cx="488044" cy="48195"/>
            </a:xfrm>
            <a:prstGeom prst="rect">
              <a:avLst/>
            </a:prstGeom>
            <a:solidFill>
              <a:srgbClr val="6A1E74">
                <a:alpha val="100000"/>
              </a:srgbClr>
            </a:solidFill>
          </p:spPr>
          <p:txBody>
            <a:bodyPr/>
            <a:lstStyle/>
            <a:p/>
          </p:txBody>
        </p:sp>
        <p:sp>
          <p:nvSpPr>
            <p:cNvPr id="30" name="rc30"/>
            <p:cNvSpPr/>
            <p:nvPr/>
          </p:nvSpPr>
          <p:spPr>
            <a:xfrm>
              <a:off x="3082303" y="4696561"/>
              <a:ext cx="488044" cy="17878"/>
            </a:xfrm>
            <a:prstGeom prst="rect">
              <a:avLst/>
            </a:prstGeom>
            <a:solidFill>
              <a:srgbClr val="6A1E74">
                <a:alpha val="100000"/>
              </a:srgbClr>
            </a:solidFill>
          </p:spPr>
          <p:txBody>
            <a:bodyPr/>
            <a:lstStyle/>
            <a:p/>
          </p:txBody>
        </p:sp>
        <p:sp>
          <p:nvSpPr>
            <p:cNvPr id="31" name="rc31"/>
            <p:cNvSpPr/>
            <p:nvPr/>
          </p:nvSpPr>
          <p:spPr>
            <a:xfrm>
              <a:off x="3624575" y="4696561"/>
              <a:ext cx="488044" cy="91"/>
            </a:xfrm>
            <a:prstGeom prst="rect">
              <a:avLst/>
            </a:prstGeom>
            <a:solidFill>
              <a:srgbClr val="6A1E74">
                <a:alpha val="100000"/>
              </a:srgbClr>
            </a:solidFill>
          </p:spPr>
          <p:txBody>
            <a:bodyPr/>
            <a:lstStyle/>
            <a:p/>
          </p:txBody>
        </p:sp>
        <p:sp>
          <p:nvSpPr>
            <p:cNvPr id="32" name="rc32"/>
            <p:cNvSpPr/>
            <p:nvPr/>
          </p:nvSpPr>
          <p:spPr>
            <a:xfrm>
              <a:off x="4166847" y="4695981"/>
              <a:ext cx="488044" cy="580"/>
            </a:xfrm>
            <a:prstGeom prst="rect">
              <a:avLst/>
            </a:prstGeom>
            <a:solidFill>
              <a:srgbClr val="6A1E74">
                <a:alpha val="100000"/>
              </a:srgbClr>
            </a:solidFill>
          </p:spPr>
          <p:txBody>
            <a:bodyPr/>
            <a:lstStyle/>
            <a:p/>
          </p:txBody>
        </p:sp>
        <p:sp>
          <p:nvSpPr>
            <p:cNvPr id="33" name="rc33"/>
            <p:cNvSpPr/>
            <p:nvPr/>
          </p:nvSpPr>
          <p:spPr>
            <a:xfrm>
              <a:off x="4709119" y="4694789"/>
              <a:ext cx="488044" cy="1772"/>
            </a:xfrm>
            <a:prstGeom prst="rect">
              <a:avLst/>
            </a:prstGeom>
            <a:solidFill>
              <a:srgbClr val="6A1E74">
                <a:alpha val="100000"/>
              </a:srgbClr>
            </a:solidFill>
          </p:spPr>
          <p:txBody>
            <a:bodyPr/>
            <a:lstStyle/>
            <a:p/>
          </p:txBody>
        </p:sp>
        <p:sp>
          <p:nvSpPr>
            <p:cNvPr id="34" name="rc34"/>
            <p:cNvSpPr/>
            <p:nvPr/>
          </p:nvSpPr>
          <p:spPr>
            <a:xfrm>
              <a:off x="5251392" y="4691519"/>
              <a:ext cx="488044" cy="5042"/>
            </a:xfrm>
            <a:prstGeom prst="rect">
              <a:avLst/>
            </a:prstGeom>
            <a:solidFill>
              <a:srgbClr val="6A1E74">
                <a:alpha val="100000"/>
              </a:srgbClr>
            </a:solidFill>
          </p:spPr>
          <p:txBody>
            <a:bodyPr/>
            <a:lstStyle/>
            <a:p/>
          </p:txBody>
        </p:sp>
        <p:sp>
          <p:nvSpPr>
            <p:cNvPr id="35" name="rc35"/>
            <p:cNvSpPr/>
            <p:nvPr/>
          </p:nvSpPr>
          <p:spPr>
            <a:xfrm>
              <a:off x="5793664" y="4691183"/>
              <a:ext cx="488044" cy="5378"/>
            </a:xfrm>
            <a:prstGeom prst="rect">
              <a:avLst/>
            </a:prstGeom>
            <a:solidFill>
              <a:srgbClr val="6A1E74">
                <a:alpha val="100000"/>
              </a:srgbClr>
            </a:solidFill>
          </p:spPr>
          <p:txBody>
            <a:bodyPr/>
            <a:lstStyle/>
            <a:p/>
          </p:txBody>
        </p:sp>
        <p:sp>
          <p:nvSpPr>
            <p:cNvPr id="36" name="rc36"/>
            <p:cNvSpPr/>
            <p:nvPr/>
          </p:nvSpPr>
          <p:spPr>
            <a:xfrm>
              <a:off x="6335936" y="4690449"/>
              <a:ext cx="488044" cy="6112"/>
            </a:xfrm>
            <a:prstGeom prst="rect">
              <a:avLst/>
            </a:prstGeom>
            <a:solidFill>
              <a:srgbClr val="6A1E74">
                <a:alpha val="100000"/>
              </a:srgbClr>
            </a:solidFill>
          </p:spPr>
          <p:txBody>
            <a:bodyPr/>
            <a:lstStyle/>
            <a:p/>
          </p:txBody>
        </p:sp>
        <p:sp>
          <p:nvSpPr>
            <p:cNvPr id="37" name="rc37"/>
            <p:cNvSpPr/>
            <p:nvPr/>
          </p:nvSpPr>
          <p:spPr>
            <a:xfrm>
              <a:off x="6878208" y="4668537"/>
              <a:ext cx="488044" cy="28024"/>
            </a:xfrm>
            <a:prstGeom prst="rect">
              <a:avLst/>
            </a:prstGeom>
            <a:solidFill>
              <a:srgbClr val="6A1E74">
                <a:alpha val="100000"/>
              </a:srgbClr>
            </a:solidFill>
          </p:spPr>
          <p:txBody>
            <a:bodyPr/>
            <a:lstStyle/>
            <a:p/>
          </p:txBody>
        </p:sp>
        <p:sp>
          <p:nvSpPr>
            <p:cNvPr id="38" name="rc38"/>
            <p:cNvSpPr/>
            <p:nvPr/>
          </p:nvSpPr>
          <p:spPr>
            <a:xfrm>
              <a:off x="7420480" y="4358674"/>
              <a:ext cx="488044" cy="337887"/>
            </a:xfrm>
            <a:prstGeom prst="rect">
              <a:avLst/>
            </a:prstGeom>
            <a:solidFill>
              <a:srgbClr val="6A1E74">
                <a:alpha val="100000"/>
              </a:srgbClr>
            </a:solidFill>
          </p:spPr>
          <p:txBody>
            <a:bodyPr/>
            <a:lstStyle/>
            <a:p/>
          </p:txBody>
        </p:sp>
        <p:sp>
          <p:nvSpPr>
            <p:cNvPr id="39" name="rc39"/>
            <p:cNvSpPr/>
            <p:nvPr/>
          </p:nvSpPr>
          <p:spPr>
            <a:xfrm>
              <a:off x="7962753" y="4356473"/>
              <a:ext cx="488044" cy="340088"/>
            </a:xfrm>
            <a:prstGeom prst="rect">
              <a:avLst/>
            </a:prstGeom>
            <a:solidFill>
              <a:srgbClr val="6A1E74">
                <a:alpha val="100000"/>
              </a:srgbClr>
            </a:solidFill>
          </p:spPr>
          <p:txBody>
            <a:bodyPr/>
            <a:lstStyle/>
            <a:p/>
          </p:txBody>
        </p:sp>
        <p:sp>
          <p:nvSpPr>
            <p:cNvPr id="40" name="rc40"/>
            <p:cNvSpPr/>
            <p:nvPr/>
          </p:nvSpPr>
          <p:spPr>
            <a:xfrm>
              <a:off x="8505025" y="1780568"/>
              <a:ext cx="488044" cy="2915993"/>
            </a:xfrm>
            <a:prstGeom prst="rect">
              <a:avLst/>
            </a:prstGeom>
            <a:solidFill>
              <a:srgbClr val="6A1E74">
                <a:alpha val="100000"/>
              </a:srgbClr>
            </a:solidFill>
          </p:spPr>
          <p:txBody>
            <a:bodyPr/>
            <a:lstStyle/>
            <a:p/>
          </p:txBody>
        </p:sp>
        <p:sp>
          <p:nvSpPr>
            <p:cNvPr id="41" name="tx41"/>
            <p:cNvSpPr/>
            <p:nvPr/>
          </p:nvSpPr>
          <p:spPr>
            <a:xfrm>
              <a:off x="4317464" y="4564005"/>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2" name="tx42"/>
            <p:cNvSpPr/>
            <p:nvPr/>
          </p:nvSpPr>
          <p:spPr>
            <a:xfrm>
              <a:off x="4859736" y="4562814"/>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3" name="tx43"/>
            <p:cNvSpPr/>
            <p:nvPr/>
          </p:nvSpPr>
          <p:spPr>
            <a:xfrm>
              <a:off x="5402008" y="4559543"/>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4" name="tx44"/>
            <p:cNvSpPr/>
            <p:nvPr/>
          </p:nvSpPr>
          <p:spPr>
            <a:xfrm>
              <a:off x="5944280" y="455920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5" name="tx45"/>
            <p:cNvSpPr/>
            <p:nvPr/>
          </p:nvSpPr>
          <p:spPr>
            <a:xfrm>
              <a:off x="6486553" y="4558474"/>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6" name="tx46"/>
            <p:cNvSpPr/>
            <p:nvPr/>
          </p:nvSpPr>
          <p:spPr>
            <a:xfrm>
              <a:off x="7028825" y="453656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7" name="tx47"/>
            <p:cNvSpPr/>
            <p:nvPr/>
          </p:nvSpPr>
          <p:spPr>
            <a:xfrm>
              <a:off x="7576629" y="4226698"/>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8" name="tx48"/>
            <p:cNvSpPr/>
            <p:nvPr/>
          </p:nvSpPr>
          <p:spPr>
            <a:xfrm>
              <a:off x="8118901" y="4224498"/>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9" name="tx49"/>
            <p:cNvSpPr/>
            <p:nvPr/>
          </p:nvSpPr>
          <p:spPr>
            <a:xfrm>
              <a:off x="8657150" y="164859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 name="tx50"/>
            <p:cNvSpPr/>
            <p:nvPr/>
          </p:nvSpPr>
          <p:spPr>
            <a:xfrm>
              <a:off x="1078918" y="55825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51" name="tx51"/>
            <p:cNvSpPr/>
            <p:nvPr/>
          </p:nvSpPr>
          <p:spPr>
            <a:xfrm>
              <a:off x="1651320" y="4866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 name="tx52"/>
            <p:cNvSpPr/>
            <p:nvPr/>
          </p:nvSpPr>
          <p:spPr>
            <a:xfrm>
              <a:off x="2193592" y="48506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 name="tx53"/>
            <p:cNvSpPr/>
            <p:nvPr/>
          </p:nvSpPr>
          <p:spPr>
            <a:xfrm>
              <a:off x="2735864" y="47913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 name="tx54"/>
            <p:cNvSpPr/>
            <p:nvPr/>
          </p:nvSpPr>
          <p:spPr>
            <a:xfrm>
              <a:off x="3246498" y="476101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5" name="tx55"/>
            <p:cNvSpPr/>
            <p:nvPr/>
          </p:nvSpPr>
          <p:spPr>
            <a:xfrm>
              <a:off x="3788770" y="4743233"/>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6" name="tx56"/>
            <p:cNvSpPr/>
            <p:nvPr/>
          </p:nvSpPr>
          <p:spPr>
            <a:xfrm>
              <a:off x="632541" y="4656556"/>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57" name="tx57"/>
            <p:cNvSpPr/>
            <p:nvPr/>
          </p:nvSpPr>
          <p:spPr>
            <a:xfrm>
              <a:off x="570361" y="3128482"/>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58" name="tx58"/>
            <p:cNvSpPr/>
            <p:nvPr/>
          </p:nvSpPr>
          <p:spPr>
            <a:xfrm>
              <a:off x="508182" y="160040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59" name="tx59"/>
            <p:cNvSpPr/>
            <p:nvPr/>
          </p:nvSpPr>
          <p:spPr>
            <a:xfrm rot="-2700000">
              <a:off x="652919" y="5995227"/>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60" name="tx60"/>
            <p:cNvSpPr/>
            <p:nvPr/>
          </p:nvSpPr>
          <p:spPr>
            <a:xfrm rot="-2700000">
              <a:off x="1420128" y="5902055"/>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61" name="tx61"/>
            <p:cNvSpPr/>
            <p:nvPr/>
          </p:nvSpPr>
          <p:spPr>
            <a:xfrm rot="-2700000">
              <a:off x="2026088" y="587567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62" name="tx62"/>
            <p:cNvSpPr/>
            <p:nvPr/>
          </p:nvSpPr>
          <p:spPr>
            <a:xfrm rot="-2700000">
              <a:off x="2478292" y="5912982"/>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63" name="tx63"/>
            <p:cNvSpPr/>
            <p:nvPr/>
          </p:nvSpPr>
          <p:spPr>
            <a:xfrm rot="-2700000">
              <a:off x="2728895" y="6033795"/>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64" name="tx64"/>
            <p:cNvSpPr/>
            <p:nvPr/>
          </p:nvSpPr>
          <p:spPr>
            <a:xfrm rot="-2700000">
              <a:off x="3392924" y="598336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65" name="tx65"/>
            <p:cNvSpPr/>
            <p:nvPr/>
          </p:nvSpPr>
          <p:spPr>
            <a:xfrm rot="-2700000">
              <a:off x="3892815" y="6000916"/>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66" name="tx66"/>
            <p:cNvSpPr/>
            <p:nvPr/>
          </p:nvSpPr>
          <p:spPr>
            <a:xfrm rot="-2700000">
              <a:off x="4694912" y="5893293"/>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67" name="tx67"/>
            <p:cNvSpPr/>
            <p:nvPr/>
          </p:nvSpPr>
          <p:spPr>
            <a:xfrm rot="-2700000">
              <a:off x="5237340" y="5893229"/>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68" name="tx68"/>
            <p:cNvSpPr/>
            <p:nvPr/>
          </p:nvSpPr>
          <p:spPr>
            <a:xfrm rot="-2700000">
              <a:off x="5859066" y="586031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69" name="tx69"/>
            <p:cNvSpPr/>
            <p:nvPr/>
          </p:nvSpPr>
          <p:spPr>
            <a:xfrm rot="-2700000">
              <a:off x="6046216" y="6007415"/>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70" name="tx70"/>
            <p:cNvSpPr/>
            <p:nvPr/>
          </p:nvSpPr>
          <p:spPr>
            <a:xfrm rot="-2700000">
              <a:off x="6922616" y="5869014"/>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71" name="tx71"/>
            <p:cNvSpPr/>
            <p:nvPr/>
          </p:nvSpPr>
          <p:spPr>
            <a:xfrm rot="-2700000">
              <a:off x="7342663" y="5919642"/>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72" name="tx72"/>
            <p:cNvSpPr/>
            <p:nvPr/>
          </p:nvSpPr>
          <p:spPr>
            <a:xfrm rot="-2700000">
              <a:off x="8060233" y="5847031"/>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73" name="tx73"/>
            <p:cNvSpPr/>
            <p:nvPr/>
          </p:nvSpPr>
          <p:spPr>
            <a:xfrm rot="-2700000">
              <a:off x="8475208" y="5899759"/>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74" name="tx74"/>
            <p:cNvSpPr/>
            <p:nvPr/>
          </p:nvSpPr>
          <p:spPr>
            <a:xfrm rot="-5400000">
              <a:off x="-591430" y="3608232"/>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75" name="tx75"/>
            <p:cNvSpPr/>
            <p:nvPr/>
          </p:nvSpPr>
          <p:spPr>
            <a:xfrm>
              <a:off x="831873"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76" name="tx76"/>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9 countries had an increase in zero-dose children and 6 countries saw the number of zero-dose children decline between 2024 and 2025.
The three countries with the largest increase were: Nigeria (2.1m ⇒ 2.2m [+95,000]), Mali (83,000 ⇒ 94,000 [+11,000]), Senegal (21,000 ⇒ 32,000 [+11,000]).
Cote d'Ivoire had the largest decline in the number of zero-dose children from 184,000 in 2024 to 156,000 in 2025 (-27,000).</a:t>
            </a:r>
          </a:p>
        </p:txBody>
      </p:sp>
      <p:sp>
        <p:nvSpPr>
          <p:cNvPr id="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79" name=""/>
          <p:cNvGrpSpPr/>
          <p:nvPr/>
        </p:nvGrpSpPr>
        <p:grpSpPr>
          <a:xfrm>
            <a:off x="292608" y="1097280"/>
            <a:ext cx="8595360" cy="28575"/>
            <a:chOff x="292608" y="1097280"/>
            <a:chExt cx="8595360" cy="28575"/>
          </a:xfrm>
        </p:grpSpPr>
        <p:sp>
          <p:nvSpPr>
            <p:cNvPr id="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5173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2381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29589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3877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5985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93192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817772"/>
              <a:ext cx="239877" cy="297928"/>
            </a:xfrm>
            <a:prstGeom prst="rect">
              <a:avLst/>
            </a:prstGeom>
            <a:solidFill>
              <a:srgbClr val="80BD41">
                <a:alpha val="100000"/>
              </a:srgbClr>
            </a:solidFill>
          </p:spPr>
          <p:txBody>
            <a:bodyPr/>
            <a:lstStyle/>
            <a:p/>
          </p:txBody>
        </p:sp>
        <p:sp>
          <p:nvSpPr>
            <p:cNvPr id="24" name="rc24"/>
            <p:cNvSpPr/>
            <p:nvPr/>
          </p:nvSpPr>
          <p:spPr>
            <a:xfrm>
              <a:off x="1296454" y="3409153"/>
              <a:ext cx="239877" cy="408618"/>
            </a:xfrm>
            <a:prstGeom prst="rect">
              <a:avLst/>
            </a:prstGeom>
            <a:solidFill>
              <a:srgbClr val="1CABE2">
                <a:alpha val="100000"/>
              </a:srgbClr>
            </a:solidFill>
          </p:spPr>
          <p:txBody>
            <a:bodyPr/>
            <a:lstStyle/>
            <a:p/>
          </p:txBody>
        </p:sp>
        <p:sp>
          <p:nvSpPr>
            <p:cNvPr id="25" name="rc25"/>
            <p:cNvSpPr/>
            <p:nvPr/>
          </p:nvSpPr>
          <p:spPr>
            <a:xfrm>
              <a:off x="1562984" y="3814646"/>
              <a:ext cx="239877" cy="301053"/>
            </a:xfrm>
            <a:prstGeom prst="rect">
              <a:avLst/>
            </a:prstGeom>
            <a:solidFill>
              <a:srgbClr val="80BD41">
                <a:alpha val="100000"/>
              </a:srgbClr>
            </a:solidFill>
          </p:spPr>
          <p:txBody>
            <a:bodyPr/>
            <a:lstStyle/>
            <a:p/>
          </p:txBody>
        </p:sp>
        <p:sp>
          <p:nvSpPr>
            <p:cNvPr id="26" name="rc26"/>
            <p:cNvSpPr/>
            <p:nvPr/>
          </p:nvSpPr>
          <p:spPr>
            <a:xfrm>
              <a:off x="1562984" y="3390353"/>
              <a:ext cx="239877" cy="424293"/>
            </a:xfrm>
            <a:prstGeom prst="rect">
              <a:avLst/>
            </a:prstGeom>
            <a:solidFill>
              <a:srgbClr val="1CABE2">
                <a:alpha val="100000"/>
              </a:srgbClr>
            </a:solidFill>
          </p:spPr>
          <p:txBody>
            <a:bodyPr/>
            <a:lstStyle/>
            <a:p/>
          </p:txBody>
        </p:sp>
        <p:sp>
          <p:nvSpPr>
            <p:cNvPr id="27" name="rc27"/>
            <p:cNvSpPr/>
            <p:nvPr/>
          </p:nvSpPr>
          <p:spPr>
            <a:xfrm>
              <a:off x="1829515" y="3801875"/>
              <a:ext cx="239877" cy="313825"/>
            </a:xfrm>
            <a:prstGeom prst="rect">
              <a:avLst/>
            </a:prstGeom>
            <a:solidFill>
              <a:srgbClr val="80BD41">
                <a:alpha val="100000"/>
              </a:srgbClr>
            </a:solidFill>
          </p:spPr>
          <p:txBody>
            <a:bodyPr/>
            <a:lstStyle/>
            <a:p/>
          </p:txBody>
        </p:sp>
        <p:sp>
          <p:nvSpPr>
            <p:cNvPr id="28" name="rc28"/>
            <p:cNvSpPr/>
            <p:nvPr/>
          </p:nvSpPr>
          <p:spPr>
            <a:xfrm>
              <a:off x="1829515" y="3372054"/>
              <a:ext cx="239877" cy="429821"/>
            </a:xfrm>
            <a:prstGeom prst="rect">
              <a:avLst/>
            </a:prstGeom>
            <a:solidFill>
              <a:srgbClr val="1CABE2">
                <a:alpha val="100000"/>
              </a:srgbClr>
            </a:solidFill>
          </p:spPr>
          <p:txBody>
            <a:bodyPr/>
            <a:lstStyle/>
            <a:p/>
          </p:txBody>
        </p:sp>
        <p:sp>
          <p:nvSpPr>
            <p:cNvPr id="29" name="rc29"/>
            <p:cNvSpPr/>
            <p:nvPr/>
          </p:nvSpPr>
          <p:spPr>
            <a:xfrm>
              <a:off x="2096045" y="3763924"/>
              <a:ext cx="239877" cy="351776"/>
            </a:xfrm>
            <a:prstGeom prst="rect">
              <a:avLst/>
            </a:prstGeom>
            <a:solidFill>
              <a:srgbClr val="80BD41">
                <a:alpha val="100000"/>
              </a:srgbClr>
            </a:solidFill>
          </p:spPr>
          <p:txBody>
            <a:bodyPr/>
            <a:lstStyle/>
            <a:p/>
          </p:txBody>
        </p:sp>
        <p:sp>
          <p:nvSpPr>
            <p:cNvPr id="30" name="rc30"/>
            <p:cNvSpPr/>
            <p:nvPr/>
          </p:nvSpPr>
          <p:spPr>
            <a:xfrm>
              <a:off x="2096045" y="3352960"/>
              <a:ext cx="239877" cy="410964"/>
            </a:xfrm>
            <a:prstGeom prst="rect">
              <a:avLst/>
            </a:prstGeom>
            <a:solidFill>
              <a:srgbClr val="1CABE2">
                <a:alpha val="100000"/>
              </a:srgbClr>
            </a:solidFill>
          </p:spPr>
          <p:txBody>
            <a:bodyPr/>
            <a:lstStyle/>
            <a:p/>
          </p:txBody>
        </p:sp>
        <p:sp>
          <p:nvSpPr>
            <p:cNvPr id="31" name="rc31"/>
            <p:cNvSpPr/>
            <p:nvPr/>
          </p:nvSpPr>
          <p:spPr>
            <a:xfrm>
              <a:off x="2362575" y="3729575"/>
              <a:ext cx="239877" cy="386125"/>
            </a:xfrm>
            <a:prstGeom prst="rect">
              <a:avLst/>
            </a:prstGeom>
            <a:solidFill>
              <a:srgbClr val="80BD41">
                <a:alpha val="100000"/>
              </a:srgbClr>
            </a:solidFill>
          </p:spPr>
          <p:txBody>
            <a:bodyPr/>
            <a:lstStyle/>
            <a:p/>
          </p:txBody>
        </p:sp>
        <p:sp>
          <p:nvSpPr>
            <p:cNvPr id="32" name="rc32"/>
            <p:cNvSpPr/>
            <p:nvPr/>
          </p:nvSpPr>
          <p:spPr>
            <a:xfrm>
              <a:off x="2362575" y="3335648"/>
              <a:ext cx="239877" cy="393926"/>
            </a:xfrm>
            <a:prstGeom prst="rect">
              <a:avLst/>
            </a:prstGeom>
            <a:solidFill>
              <a:srgbClr val="1CABE2">
                <a:alpha val="100000"/>
              </a:srgbClr>
            </a:solidFill>
          </p:spPr>
          <p:txBody>
            <a:bodyPr/>
            <a:lstStyle/>
            <a:p/>
          </p:txBody>
        </p:sp>
        <p:sp>
          <p:nvSpPr>
            <p:cNvPr id="33" name="rc33"/>
            <p:cNvSpPr/>
            <p:nvPr/>
          </p:nvSpPr>
          <p:spPr>
            <a:xfrm>
              <a:off x="2629106" y="3690058"/>
              <a:ext cx="239877" cy="425642"/>
            </a:xfrm>
            <a:prstGeom prst="rect">
              <a:avLst/>
            </a:prstGeom>
            <a:solidFill>
              <a:srgbClr val="80BD41">
                <a:alpha val="100000"/>
              </a:srgbClr>
            </a:solidFill>
          </p:spPr>
          <p:txBody>
            <a:bodyPr/>
            <a:lstStyle/>
            <a:p/>
          </p:txBody>
        </p:sp>
        <p:sp>
          <p:nvSpPr>
            <p:cNvPr id="34" name="rc34"/>
            <p:cNvSpPr/>
            <p:nvPr/>
          </p:nvSpPr>
          <p:spPr>
            <a:xfrm>
              <a:off x="2629106" y="3314568"/>
              <a:ext cx="239877" cy="375489"/>
            </a:xfrm>
            <a:prstGeom prst="rect">
              <a:avLst/>
            </a:prstGeom>
            <a:solidFill>
              <a:srgbClr val="1CABE2">
                <a:alpha val="100000"/>
              </a:srgbClr>
            </a:solidFill>
          </p:spPr>
          <p:txBody>
            <a:bodyPr/>
            <a:lstStyle/>
            <a:p/>
          </p:txBody>
        </p:sp>
        <p:sp>
          <p:nvSpPr>
            <p:cNvPr id="35" name="rc35"/>
            <p:cNvSpPr/>
            <p:nvPr/>
          </p:nvSpPr>
          <p:spPr>
            <a:xfrm>
              <a:off x="2895636" y="3654196"/>
              <a:ext cx="239877" cy="461504"/>
            </a:xfrm>
            <a:prstGeom prst="rect">
              <a:avLst/>
            </a:prstGeom>
            <a:solidFill>
              <a:srgbClr val="80BD41">
                <a:alpha val="100000"/>
              </a:srgbClr>
            </a:solidFill>
          </p:spPr>
          <p:txBody>
            <a:bodyPr/>
            <a:lstStyle/>
            <a:p/>
          </p:txBody>
        </p:sp>
        <p:sp>
          <p:nvSpPr>
            <p:cNvPr id="36" name="rc36"/>
            <p:cNvSpPr/>
            <p:nvPr/>
          </p:nvSpPr>
          <p:spPr>
            <a:xfrm>
              <a:off x="2895636" y="3294808"/>
              <a:ext cx="239877" cy="359387"/>
            </a:xfrm>
            <a:prstGeom prst="rect">
              <a:avLst/>
            </a:prstGeom>
            <a:solidFill>
              <a:srgbClr val="1CABE2">
                <a:alpha val="100000"/>
              </a:srgbClr>
            </a:solidFill>
          </p:spPr>
          <p:txBody>
            <a:bodyPr/>
            <a:lstStyle/>
            <a:p/>
          </p:txBody>
        </p:sp>
        <p:sp>
          <p:nvSpPr>
            <p:cNvPr id="37" name="rc37"/>
            <p:cNvSpPr/>
            <p:nvPr/>
          </p:nvSpPr>
          <p:spPr>
            <a:xfrm>
              <a:off x="3162166" y="3622378"/>
              <a:ext cx="239877" cy="493321"/>
            </a:xfrm>
            <a:prstGeom prst="rect">
              <a:avLst/>
            </a:prstGeom>
            <a:solidFill>
              <a:srgbClr val="80BD41">
                <a:alpha val="100000"/>
              </a:srgbClr>
            </a:solidFill>
          </p:spPr>
          <p:txBody>
            <a:bodyPr/>
            <a:lstStyle/>
            <a:p/>
          </p:txBody>
        </p:sp>
        <p:sp>
          <p:nvSpPr>
            <p:cNvPr id="38" name="rc38"/>
            <p:cNvSpPr/>
            <p:nvPr/>
          </p:nvSpPr>
          <p:spPr>
            <a:xfrm>
              <a:off x="3162166" y="3276690"/>
              <a:ext cx="239877" cy="345688"/>
            </a:xfrm>
            <a:prstGeom prst="rect">
              <a:avLst/>
            </a:prstGeom>
            <a:solidFill>
              <a:srgbClr val="1CABE2">
                <a:alpha val="100000"/>
              </a:srgbClr>
            </a:solidFill>
          </p:spPr>
          <p:txBody>
            <a:bodyPr/>
            <a:lstStyle/>
            <a:p/>
          </p:txBody>
        </p:sp>
        <p:sp>
          <p:nvSpPr>
            <p:cNvPr id="39" name="rc39"/>
            <p:cNvSpPr/>
            <p:nvPr/>
          </p:nvSpPr>
          <p:spPr>
            <a:xfrm>
              <a:off x="3428696" y="3556667"/>
              <a:ext cx="239877" cy="559033"/>
            </a:xfrm>
            <a:prstGeom prst="rect">
              <a:avLst/>
            </a:prstGeom>
            <a:solidFill>
              <a:srgbClr val="80BD41">
                <a:alpha val="100000"/>
              </a:srgbClr>
            </a:solidFill>
          </p:spPr>
          <p:txBody>
            <a:bodyPr/>
            <a:lstStyle/>
            <a:p/>
          </p:txBody>
        </p:sp>
        <p:sp>
          <p:nvSpPr>
            <p:cNvPr id="40" name="rc40"/>
            <p:cNvSpPr/>
            <p:nvPr/>
          </p:nvSpPr>
          <p:spPr>
            <a:xfrm>
              <a:off x="3428696" y="3256094"/>
              <a:ext cx="239877" cy="300573"/>
            </a:xfrm>
            <a:prstGeom prst="rect">
              <a:avLst/>
            </a:prstGeom>
            <a:solidFill>
              <a:srgbClr val="1CABE2">
                <a:alpha val="100000"/>
              </a:srgbClr>
            </a:solidFill>
          </p:spPr>
          <p:txBody>
            <a:bodyPr/>
            <a:lstStyle/>
            <a:p/>
          </p:txBody>
        </p:sp>
        <p:sp>
          <p:nvSpPr>
            <p:cNvPr id="41" name="rc41"/>
            <p:cNvSpPr/>
            <p:nvPr/>
          </p:nvSpPr>
          <p:spPr>
            <a:xfrm>
              <a:off x="3695227" y="3489443"/>
              <a:ext cx="239877" cy="626257"/>
            </a:xfrm>
            <a:prstGeom prst="rect">
              <a:avLst/>
            </a:prstGeom>
            <a:solidFill>
              <a:srgbClr val="80BD41">
                <a:alpha val="100000"/>
              </a:srgbClr>
            </a:solidFill>
          </p:spPr>
          <p:txBody>
            <a:bodyPr/>
            <a:lstStyle/>
            <a:p/>
          </p:txBody>
        </p:sp>
        <p:sp>
          <p:nvSpPr>
            <p:cNvPr id="42" name="rc42"/>
            <p:cNvSpPr/>
            <p:nvPr/>
          </p:nvSpPr>
          <p:spPr>
            <a:xfrm>
              <a:off x="3695227" y="3236129"/>
              <a:ext cx="239877" cy="253314"/>
            </a:xfrm>
            <a:prstGeom prst="rect">
              <a:avLst/>
            </a:prstGeom>
            <a:solidFill>
              <a:srgbClr val="1CABE2">
                <a:alpha val="100000"/>
              </a:srgbClr>
            </a:solidFill>
          </p:spPr>
          <p:txBody>
            <a:bodyPr/>
            <a:lstStyle/>
            <a:p/>
          </p:txBody>
        </p:sp>
        <p:sp>
          <p:nvSpPr>
            <p:cNvPr id="43" name="rc43"/>
            <p:cNvSpPr/>
            <p:nvPr/>
          </p:nvSpPr>
          <p:spPr>
            <a:xfrm>
              <a:off x="3961757" y="3509112"/>
              <a:ext cx="239877" cy="606588"/>
            </a:xfrm>
            <a:prstGeom prst="rect">
              <a:avLst/>
            </a:prstGeom>
            <a:solidFill>
              <a:srgbClr val="80BD41">
                <a:alpha val="100000"/>
              </a:srgbClr>
            </a:solidFill>
          </p:spPr>
          <p:txBody>
            <a:bodyPr/>
            <a:lstStyle/>
            <a:p/>
          </p:txBody>
        </p:sp>
        <p:sp>
          <p:nvSpPr>
            <p:cNvPr id="44" name="rc44"/>
            <p:cNvSpPr/>
            <p:nvPr/>
          </p:nvSpPr>
          <p:spPr>
            <a:xfrm>
              <a:off x="3961757" y="3215963"/>
              <a:ext cx="239877" cy="293148"/>
            </a:xfrm>
            <a:prstGeom prst="rect">
              <a:avLst/>
            </a:prstGeom>
            <a:solidFill>
              <a:srgbClr val="1CABE2">
                <a:alpha val="100000"/>
              </a:srgbClr>
            </a:solidFill>
          </p:spPr>
          <p:txBody>
            <a:bodyPr/>
            <a:lstStyle/>
            <a:p/>
          </p:txBody>
        </p:sp>
        <p:sp>
          <p:nvSpPr>
            <p:cNvPr id="45" name="rc45"/>
            <p:cNvSpPr/>
            <p:nvPr/>
          </p:nvSpPr>
          <p:spPr>
            <a:xfrm>
              <a:off x="4228287" y="3541628"/>
              <a:ext cx="239877" cy="574072"/>
            </a:xfrm>
            <a:prstGeom prst="rect">
              <a:avLst/>
            </a:prstGeom>
            <a:solidFill>
              <a:srgbClr val="80BD41">
                <a:alpha val="100000"/>
              </a:srgbClr>
            </a:solidFill>
          </p:spPr>
          <p:txBody>
            <a:bodyPr/>
            <a:lstStyle/>
            <a:p/>
          </p:txBody>
        </p:sp>
        <p:sp>
          <p:nvSpPr>
            <p:cNvPr id="46" name="rc46"/>
            <p:cNvSpPr/>
            <p:nvPr/>
          </p:nvSpPr>
          <p:spPr>
            <a:xfrm>
              <a:off x="4228287" y="3196504"/>
              <a:ext cx="239877" cy="345123"/>
            </a:xfrm>
            <a:prstGeom prst="rect">
              <a:avLst/>
            </a:prstGeom>
            <a:solidFill>
              <a:srgbClr val="1CABE2">
                <a:alpha val="100000"/>
              </a:srgbClr>
            </a:solidFill>
          </p:spPr>
          <p:txBody>
            <a:bodyPr/>
            <a:lstStyle/>
            <a:p/>
          </p:txBody>
        </p:sp>
        <p:sp>
          <p:nvSpPr>
            <p:cNvPr id="47" name="rc47"/>
            <p:cNvSpPr/>
            <p:nvPr/>
          </p:nvSpPr>
          <p:spPr>
            <a:xfrm>
              <a:off x="4494818" y="3553749"/>
              <a:ext cx="239877" cy="561950"/>
            </a:xfrm>
            <a:prstGeom prst="rect">
              <a:avLst/>
            </a:prstGeom>
            <a:solidFill>
              <a:srgbClr val="80BD41">
                <a:alpha val="100000"/>
              </a:srgbClr>
            </a:solidFill>
          </p:spPr>
          <p:txBody>
            <a:bodyPr/>
            <a:lstStyle/>
            <a:p/>
          </p:txBody>
        </p:sp>
        <p:sp>
          <p:nvSpPr>
            <p:cNvPr id="48" name="rc48"/>
            <p:cNvSpPr/>
            <p:nvPr/>
          </p:nvSpPr>
          <p:spPr>
            <a:xfrm>
              <a:off x="4494818" y="3181058"/>
              <a:ext cx="239877" cy="372691"/>
            </a:xfrm>
            <a:prstGeom prst="rect">
              <a:avLst/>
            </a:prstGeom>
            <a:solidFill>
              <a:srgbClr val="1CABE2">
                <a:alpha val="100000"/>
              </a:srgbClr>
            </a:solidFill>
          </p:spPr>
          <p:txBody>
            <a:bodyPr/>
            <a:lstStyle/>
            <a:p/>
          </p:txBody>
        </p:sp>
        <p:sp>
          <p:nvSpPr>
            <p:cNvPr id="49" name="rc49"/>
            <p:cNvSpPr/>
            <p:nvPr/>
          </p:nvSpPr>
          <p:spPr>
            <a:xfrm>
              <a:off x="4761348" y="3549656"/>
              <a:ext cx="239877" cy="566043"/>
            </a:xfrm>
            <a:prstGeom prst="rect">
              <a:avLst/>
            </a:prstGeom>
            <a:solidFill>
              <a:srgbClr val="80BD41">
                <a:alpha val="100000"/>
              </a:srgbClr>
            </a:solidFill>
          </p:spPr>
          <p:txBody>
            <a:bodyPr/>
            <a:lstStyle/>
            <a:p/>
          </p:txBody>
        </p:sp>
        <p:sp>
          <p:nvSpPr>
            <p:cNvPr id="50" name="rc50"/>
            <p:cNvSpPr/>
            <p:nvPr/>
          </p:nvSpPr>
          <p:spPr>
            <a:xfrm>
              <a:off x="4761348" y="3168565"/>
              <a:ext cx="239877" cy="381090"/>
            </a:xfrm>
            <a:prstGeom prst="rect">
              <a:avLst/>
            </a:prstGeom>
            <a:solidFill>
              <a:srgbClr val="1CABE2">
                <a:alpha val="100000"/>
              </a:srgbClr>
            </a:solidFill>
          </p:spPr>
          <p:txBody>
            <a:bodyPr/>
            <a:lstStyle/>
            <a:p/>
          </p:txBody>
        </p:sp>
        <p:sp>
          <p:nvSpPr>
            <p:cNvPr id="51" name="rc51"/>
            <p:cNvSpPr/>
            <p:nvPr/>
          </p:nvSpPr>
          <p:spPr>
            <a:xfrm>
              <a:off x="5027878" y="3539406"/>
              <a:ext cx="239877" cy="576293"/>
            </a:xfrm>
            <a:prstGeom prst="rect">
              <a:avLst/>
            </a:prstGeom>
            <a:solidFill>
              <a:srgbClr val="80BD41">
                <a:alpha val="100000"/>
              </a:srgbClr>
            </a:solidFill>
          </p:spPr>
          <p:txBody>
            <a:bodyPr/>
            <a:lstStyle/>
            <a:p/>
          </p:txBody>
        </p:sp>
        <p:sp>
          <p:nvSpPr>
            <p:cNvPr id="52" name="rc52"/>
            <p:cNvSpPr/>
            <p:nvPr/>
          </p:nvSpPr>
          <p:spPr>
            <a:xfrm>
              <a:off x="5027878" y="3156439"/>
              <a:ext cx="239877" cy="382967"/>
            </a:xfrm>
            <a:prstGeom prst="rect">
              <a:avLst/>
            </a:prstGeom>
            <a:solidFill>
              <a:srgbClr val="1CABE2">
                <a:alpha val="100000"/>
              </a:srgbClr>
            </a:solidFill>
          </p:spPr>
          <p:txBody>
            <a:bodyPr/>
            <a:lstStyle/>
            <a:p/>
          </p:txBody>
        </p:sp>
        <p:sp>
          <p:nvSpPr>
            <p:cNvPr id="53" name="rc53"/>
            <p:cNvSpPr/>
            <p:nvPr/>
          </p:nvSpPr>
          <p:spPr>
            <a:xfrm>
              <a:off x="5294409" y="3536167"/>
              <a:ext cx="239877" cy="579533"/>
            </a:xfrm>
            <a:prstGeom prst="rect">
              <a:avLst/>
            </a:prstGeom>
            <a:solidFill>
              <a:srgbClr val="80BD41">
                <a:alpha val="100000"/>
              </a:srgbClr>
            </a:solidFill>
          </p:spPr>
          <p:txBody>
            <a:bodyPr/>
            <a:lstStyle/>
            <a:p/>
          </p:txBody>
        </p:sp>
        <p:sp>
          <p:nvSpPr>
            <p:cNvPr id="54" name="rc54"/>
            <p:cNvSpPr/>
            <p:nvPr/>
          </p:nvSpPr>
          <p:spPr>
            <a:xfrm>
              <a:off x="5294409" y="3149813"/>
              <a:ext cx="239877" cy="386354"/>
            </a:xfrm>
            <a:prstGeom prst="rect">
              <a:avLst/>
            </a:prstGeom>
            <a:solidFill>
              <a:srgbClr val="1CABE2">
                <a:alpha val="100000"/>
              </a:srgbClr>
            </a:solidFill>
          </p:spPr>
          <p:txBody>
            <a:bodyPr/>
            <a:lstStyle/>
            <a:p/>
          </p:txBody>
        </p:sp>
        <p:sp>
          <p:nvSpPr>
            <p:cNvPr id="55" name="rc55"/>
            <p:cNvSpPr/>
            <p:nvPr/>
          </p:nvSpPr>
          <p:spPr>
            <a:xfrm>
              <a:off x="5560939" y="3466656"/>
              <a:ext cx="239877" cy="649044"/>
            </a:xfrm>
            <a:prstGeom prst="rect">
              <a:avLst/>
            </a:prstGeom>
            <a:solidFill>
              <a:srgbClr val="80BD41">
                <a:alpha val="100000"/>
              </a:srgbClr>
            </a:solidFill>
          </p:spPr>
          <p:txBody>
            <a:bodyPr/>
            <a:lstStyle/>
            <a:p/>
          </p:txBody>
        </p:sp>
        <p:sp>
          <p:nvSpPr>
            <p:cNvPr id="56" name="rc56"/>
            <p:cNvSpPr/>
            <p:nvPr/>
          </p:nvSpPr>
          <p:spPr>
            <a:xfrm>
              <a:off x="5560939" y="3147999"/>
              <a:ext cx="239877" cy="318657"/>
            </a:xfrm>
            <a:prstGeom prst="rect">
              <a:avLst/>
            </a:prstGeom>
            <a:solidFill>
              <a:srgbClr val="1CABE2">
                <a:alpha val="100000"/>
              </a:srgbClr>
            </a:solidFill>
          </p:spPr>
          <p:txBody>
            <a:bodyPr/>
            <a:lstStyle/>
            <a:p/>
          </p:txBody>
        </p:sp>
        <p:sp>
          <p:nvSpPr>
            <p:cNvPr id="57" name="rc57"/>
            <p:cNvSpPr/>
            <p:nvPr/>
          </p:nvSpPr>
          <p:spPr>
            <a:xfrm>
              <a:off x="5827469" y="3449638"/>
              <a:ext cx="239877" cy="666062"/>
            </a:xfrm>
            <a:prstGeom prst="rect">
              <a:avLst/>
            </a:prstGeom>
            <a:solidFill>
              <a:srgbClr val="80BD41">
                <a:alpha val="100000"/>
              </a:srgbClr>
            </a:solidFill>
          </p:spPr>
          <p:txBody>
            <a:bodyPr/>
            <a:lstStyle/>
            <a:p/>
          </p:txBody>
        </p:sp>
        <p:sp>
          <p:nvSpPr>
            <p:cNvPr id="58" name="rc58"/>
            <p:cNvSpPr/>
            <p:nvPr/>
          </p:nvSpPr>
          <p:spPr>
            <a:xfrm>
              <a:off x="5827469" y="3147868"/>
              <a:ext cx="239877" cy="301770"/>
            </a:xfrm>
            <a:prstGeom prst="rect">
              <a:avLst/>
            </a:prstGeom>
            <a:solidFill>
              <a:srgbClr val="1CABE2">
                <a:alpha val="100000"/>
              </a:srgbClr>
            </a:solidFill>
          </p:spPr>
          <p:txBody>
            <a:bodyPr/>
            <a:lstStyle/>
            <a:p/>
          </p:txBody>
        </p:sp>
        <p:sp>
          <p:nvSpPr>
            <p:cNvPr id="59" name="rc59"/>
            <p:cNvSpPr/>
            <p:nvPr/>
          </p:nvSpPr>
          <p:spPr>
            <a:xfrm>
              <a:off x="6094000" y="3424894"/>
              <a:ext cx="239877" cy="690806"/>
            </a:xfrm>
            <a:prstGeom prst="rect">
              <a:avLst/>
            </a:prstGeom>
            <a:solidFill>
              <a:srgbClr val="80BD41">
                <a:alpha val="100000"/>
              </a:srgbClr>
            </a:solidFill>
          </p:spPr>
          <p:txBody>
            <a:bodyPr/>
            <a:lstStyle/>
            <a:p/>
          </p:txBody>
        </p:sp>
        <p:sp>
          <p:nvSpPr>
            <p:cNvPr id="60" name="rc60"/>
            <p:cNvSpPr/>
            <p:nvPr/>
          </p:nvSpPr>
          <p:spPr>
            <a:xfrm>
              <a:off x="6094000" y="3149170"/>
              <a:ext cx="239877" cy="275724"/>
            </a:xfrm>
            <a:prstGeom prst="rect">
              <a:avLst/>
            </a:prstGeom>
            <a:solidFill>
              <a:srgbClr val="1CABE2">
                <a:alpha val="100000"/>
              </a:srgbClr>
            </a:solidFill>
          </p:spPr>
          <p:txBody>
            <a:bodyPr/>
            <a:lstStyle/>
            <a:p/>
          </p:txBody>
        </p:sp>
        <p:sp>
          <p:nvSpPr>
            <p:cNvPr id="61" name="rc61"/>
            <p:cNvSpPr/>
            <p:nvPr/>
          </p:nvSpPr>
          <p:spPr>
            <a:xfrm>
              <a:off x="6360530" y="3403808"/>
              <a:ext cx="239877" cy="711892"/>
            </a:xfrm>
            <a:prstGeom prst="rect">
              <a:avLst/>
            </a:prstGeom>
            <a:solidFill>
              <a:srgbClr val="80BD41">
                <a:alpha val="100000"/>
              </a:srgbClr>
            </a:solidFill>
          </p:spPr>
          <p:txBody>
            <a:bodyPr/>
            <a:lstStyle/>
            <a:p/>
          </p:txBody>
        </p:sp>
        <p:sp>
          <p:nvSpPr>
            <p:cNvPr id="62" name="rc62"/>
            <p:cNvSpPr/>
            <p:nvPr/>
          </p:nvSpPr>
          <p:spPr>
            <a:xfrm>
              <a:off x="6360530" y="3151057"/>
              <a:ext cx="239877" cy="252750"/>
            </a:xfrm>
            <a:prstGeom prst="rect">
              <a:avLst/>
            </a:prstGeom>
            <a:solidFill>
              <a:srgbClr val="1CABE2">
                <a:alpha val="100000"/>
              </a:srgbClr>
            </a:solidFill>
          </p:spPr>
          <p:txBody>
            <a:bodyPr/>
            <a:lstStyle/>
            <a:p/>
          </p:txBody>
        </p:sp>
        <p:sp>
          <p:nvSpPr>
            <p:cNvPr id="63" name="rc63"/>
            <p:cNvSpPr/>
            <p:nvPr/>
          </p:nvSpPr>
          <p:spPr>
            <a:xfrm>
              <a:off x="6627060" y="3437124"/>
              <a:ext cx="239877" cy="678576"/>
            </a:xfrm>
            <a:prstGeom prst="rect">
              <a:avLst/>
            </a:prstGeom>
            <a:solidFill>
              <a:srgbClr val="80BD41">
                <a:alpha val="100000"/>
              </a:srgbClr>
            </a:solidFill>
          </p:spPr>
          <p:txBody>
            <a:bodyPr/>
            <a:lstStyle/>
            <a:p/>
          </p:txBody>
        </p:sp>
        <p:sp>
          <p:nvSpPr>
            <p:cNvPr id="64" name="rc64"/>
            <p:cNvSpPr/>
            <p:nvPr/>
          </p:nvSpPr>
          <p:spPr>
            <a:xfrm>
              <a:off x="6627060" y="3149975"/>
              <a:ext cx="239877" cy="287149"/>
            </a:xfrm>
            <a:prstGeom prst="rect">
              <a:avLst/>
            </a:prstGeom>
            <a:solidFill>
              <a:srgbClr val="1CABE2">
                <a:alpha val="100000"/>
              </a:srgbClr>
            </a:solidFill>
          </p:spPr>
          <p:txBody>
            <a:bodyPr/>
            <a:lstStyle/>
            <a:p/>
          </p:txBody>
        </p:sp>
        <p:sp>
          <p:nvSpPr>
            <p:cNvPr id="65" name="rc65"/>
            <p:cNvSpPr/>
            <p:nvPr/>
          </p:nvSpPr>
          <p:spPr>
            <a:xfrm>
              <a:off x="6893590" y="3480684"/>
              <a:ext cx="239877" cy="635016"/>
            </a:xfrm>
            <a:prstGeom prst="rect">
              <a:avLst/>
            </a:prstGeom>
            <a:solidFill>
              <a:srgbClr val="80BD41">
                <a:alpha val="100000"/>
              </a:srgbClr>
            </a:solidFill>
          </p:spPr>
          <p:txBody>
            <a:bodyPr/>
            <a:lstStyle/>
            <a:p/>
          </p:txBody>
        </p:sp>
        <p:sp>
          <p:nvSpPr>
            <p:cNvPr id="66" name="rc66"/>
            <p:cNvSpPr/>
            <p:nvPr/>
          </p:nvSpPr>
          <p:spPr>
            <a:xfrm>
              <a:off x="6893590" y="3135363"/>
              <a:ext cx="239877" cy="345320"/>
            </a:xfrm>
            <a:prstGeom prst="rect">
              <a:avLst/>
            </a:prstGeom>
            <a:solidFill>
              <a:srgbClr val="1CABE2">
                <a:alpha val="100000"/>
              </a:srgbClr>
            </a:solidFill>
          </p:spPr>
          <p:txBody>
            <a:bodyPr/>
            <a:lstStyle/>
            <a:p/>
          </p:txBody>
        </p:sp>
        <p:sp>
          <p:nvSpPr>
            <p:cNvPr id="67" name="rc67"/>
            <p:cNvSpPr/>
            <p:nvPr/>
          </p:nvSpPr>
          <p:spPr>
            <a:xfrm>
              <a:off x="7160121" y="3440495"/>
              <a:ext cx="239877" cy="675205"/>
            </a:xfrm>
            <a:prstGeom prst="rect">
              <a:avLst/>
            </a:prstGeom>
            <a:solidFill>
              <a:srgbClr val="80BD41">
                <a:alpha val="100000"/>
              </a:srgbClr>
            </a:solidFill>
          </p:spPr>
          <p:txBody>
            <a:bodyPr/>
            <a:lstStyle/>
            <a:p/>
          </p:txBody>
        </p:sp>
        <p:sp>
          <p:nvSpPr>
            <p:cNvPr id="68" name="rc68"/>
            <p:cNvSpPr/>
            <p:nvPr/>
          </p:nvSpPr>
          <p:spPr>
            <a:xfrm>
              <a:off x="7160121" y="3122516"/>
              <a:ext cx="239877" cy="317978"/>
            </a:xfrm>
            <a:prstGeom prst="rect">
              <a:avLst/>
            </a:prstGeom>
            <a:solidFill>
              <a:srgbClr val="1CABE2">
                <a:alpha val="100000"/>
              </a:srgbClr>
            </a:solidFill>
          </p:spPr>
          <p:txBody>
            <a:bodyPr/>
            <a:lstStyle/>
            <a:p/>
          </p:txBody>
        </p:sp>
        <p:sp>
          <p:nvSpPr>
            <p:cNvPr id="69" name="rc69"/>
            <p:cNvSpPr/>
            <p:nvPr/>
          </p:nvSpPr>
          <p:spPr>
            <a:xfrm>
              <a:off x="7426651" y="3386789"/>
              <a:ext cx="239877" cy="728911"/>
            </a:xfrm>
            <a:prstGeom prst="rect">
              <a:avLst/>
            </a:prstGeom>
            <a:solidFill>
              <a:srgbClr val="80BD41">
                <a:alpha val="100000"/>
              </a:srgbClr>
            </a:solidFill>
          </p:spPr>
          <p:txBody>
            <a:bodyPr/>
            <a:lstStyle/>
            <a:p/>
          </p:txBody>
        </p:sp>
        <p:sp>
          <p:nvSpPr>
            <p:cNvPr id="70" name="rc70"/>
            <p:cNvSpPr/>
            <p:nvPr/>
          </p:nvSpPr>
          <p:spPr>
            <a:xfrm>
              <a:off x="7426651" y="3106894"/>
              <a:ext cx="239877" cy="279894"/>
            </a:xfrm>
            <a:prstGeom prst="rect">
              <a:avLst/>
            </a:prstGeom>
            <a:solidFill>
              <a:srgbClr val="1CABE2">
                <a:alpha val="100000"/>
              </a:srgbClr>
            </a:solidFill>
          </p:spPr>
          <p:txBody>
            <a:bodyPr/>
            <a:lstStyle/>
            <a:p/>
          </p:txBody>
        </p:sp>
        <p:sp>
          <p:nvSpPr>
            <p:cNvPr id="71" name="rc71"/>
            <p:cNvSpPr/>
            <p:nvPr/>
          </p:nvSpPr>
          <p:spPr>
            <a:xfrm>
              <a:off x="7693181" y="3376475"/>
              <a:ext cx="239877" cy="739225"/>
            </a:xfrm>
            <a:prstGeom prst="rect">
              <a:avLst/>
            </a:prstGeom>
            <a:solidFill>
              <a:srgbClr val="80BD41">
                <a:alpha val="100000"/>
              </a:srgbClr>
            </a:solidFill>
          </p:spPr>
          <p:txBody>
            <a:bodyPr/>
            <a:lstStyle/>
            <a:p/>
          </p:txBody>
        </p:sp>
        <p:sp>
          <p:nvSpPr>
            <p:cNvPr id="72" name="rc72"/>
            <p:cNvSpPr/>
            <p:nvPr/>
          </p:nvSpPr>
          <p:spPr>
            <a:xfrm>
              <a:off x="7693181" y="3096789"/>
              <a:ext cx="239877" cy="279686"/>
            </a:xfrm>
            <a:prstGeom prst="rect">
              <a:avLst/>
            </a:prstGeom>
            <a:solidFill>
              <a:srgbClr val="1CABE2">
                <a:alpha val="100000"/>
              </a:srgbClr>
            </a:solidFill>
          </p:spPr>
          <p:txBody>
            <a:bodyPr/>
            <a:lstStyle/>
            <a:p/>
          </p:txBody>
        </p:sp>
        <p:sp>
          <p:nvSpPr>
            <p:cNvPr id="73" name="rc73"/>
            <p:cNvSpPr/>
            <p:nvPr/>
          </p:nvSpPr>
          <p:spPr>
            <a:xfrm>
              <a:off x="7959712" y="3367114"/>
              <a:ext cx="239877" cy="748586"/>
            </a:xfrm>
            <a:prstGeom prst="rect">
              <a:avLst/>
            </a:prstGeom>
            <a:solidFill>
              <a:srgbClr val="80BD41">
                <a:alpha val="100000"/>
              </a:srgbClr>
            </a:solidFill>
          </p:spPr>
          <p:txBody>
            <a:bodyPr/>
            <a:lstStyle/>
            <a:p/>
          </p:txBody>
        </p:sp>
        <p:sp>
          <p:nvSpPr>
            <p:cNvPr id="74" name="rc74"/>
            <p:cNvSpPr/>
            <p:nvPr/>
          </p:nvSpPr>
          <p:spPr>
            <a:xfrm>
              <a:off x="7959712" y="3085197"/>
              <a:ext cx="239877" cy="281917"/>
            </a:xfrm>
            <a:prstGeom prst="rect">
              <a:avLst/>
            </a:prstGeom>
            <a:solidFill>
              <a:srgbClr val="1CABE2">
                <a:alpha val="100000"/>
              </a:srgbClr>
            </a:solidFill>
          </p:spPr>
          <p:txBody>
            <a:bodyPr/>
            <a:lstStyle/>
            <a:p/>
          </p:txBody>
        </p:sp>
        <p:sp>
          <p:nvSpPr>
            <p:cNvPr id="75" name="pl75"/>
            <p:cNvSpPr/>
            <p:nvPr/>
          </p:nvSpPr>
          <p:spPr>
            <a:xfrm>
              <a:off x="1416393" y="2590555"/>
              <a:ext cx="6663257" cy="659522"/>
            </a:xfrm>
            <a:custGeom>
              <a:avLst/>
              <a:pathLst>
                <a:path w="6663257" h="659522">
                  <a:moveTo>
                    <a:pt x="0" y="659522"/>
                  </a:moveTo>
                  <a:lnTo>
                    <a:pt x="266530" y="659522"/>
                  </a:lnTo>
                  <a:lnTo>
                    <a:pt x="533060" y="659522"/>
                  </a:lnTo>
                  <a:lnTo>
                    <a:pt x="799590" y="577082"/>
                  </a:lnTo>
                  <a:lnTo>
                    <a:pt x="1066121" y="515251"/>
                  </a:lnTo>
                  <a:lnTo>
                    <a:pt x="1332651" y="432811"/>
                  </a:lnTo>
                  <a:lnTo>
                    <a:pt x="1599181" y="370981"/>
                  </a:lnTo>
                  <a:lnTo>
                    <a:pt x="1865712" y="309151"/>
                  </a:lnTo>
                  <a:lnTo>
                    <a:pt x="2132242" y="185490"/>
                  </a:lnTo>
                  <a:lnTo>
                    <a:pt x="2398772" y="61830"/>
                  </a:lnTo>
                  <a:lnTo>
                    <a:pt x="2665303" y="144270"/>
                  </a:lnTo>
                  <a:lnTo>
                    <a:pt x="2931833" y="247320"/>
                  </a:lnTo>
                  <a:lnTo>
                    <a:pt x="3198363" y="288541"/>
                  </a:lnTo>
                  <a:lnTo>
                    <a:pt x="3464893" y="288541"/>
                  </a:lnTo>
                  <a:lnTo>
                    <a:pt x="3731424" y="288541"/>
                  </a:lnTo>
                  <a:lnTo>
                    <a:pt x="3997954" y="288541"/>
                  </a:lnTo>
                  <a:lnTo>
                    <a:pt x="4264484" y="144270"/>
                  </a:lnTo>
                  <a:lnTo>
                    <a:pt x="4531015" y="103050"/>
                  </a:lnTo>
                  <a:lnTo>
                    <a:pt x="4797545" y="61830"/>
                  </a:lnTo>
                  <a:lnTo>
                    <a:pt x="5064075" y="0"/>
                  </a:lnTo>
                  <a:lnTo>
                    <a:pt x="5330606" y="82440"/>
                  </a:lnTo>
                  <a:lnTo>
                    <a:pt x="5597136" y="185490"/>
                  </a:lnTo>
                  <a:lnTo>
                    <a:pt x="5863666" y="123660"/>
                  </a:lnTo>
                  <a:lnTo>
                    <a:pt x="6130197" y="41220"/>
                  </a:lnTo>
                  <a:lnTo>
                    <a:pt x="6396727" y="20610"/>
                  </a:lnTo>
                  <a:lnTo>
                    <a:pt x="6663257" y="20610"/>
                  </a:lnTo>
                </a:path>
              </a:pathLst>
            </a:custGeom>
            <a:ln w="27101" cap="flat">
              <a:solidFill>
                <a:srgbClr val="0058AB">
                  <a:alpha val="100000"/>
                </a:srgbClr>
              </a:solidFill>
              <a:prstDash val="solid"/>
              <a:round/>
            </a:ln>
          </p:spPr>
          <p:txBody>
            <a:bodyPr/>
            <a:lstStyle/>
            <a:p/>
          </p:txBody>
        </p:sp>
        <p:sp>
          <p:nvSpPr>
            <p:cNvPr id="76" name="tx76"/>
            <p:cNvSpPr/>
            <p:nvPr/>
          </p:nvSpPr>
          <p:spPr>
            <a:xfrm>
              <a:off x="1346075" y="306902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42</a:t>
              </a:r>
            </a:p>
          </p:txBody>
        </p:sp>
        <p:sp>
          <p:nvSpPr>
            <p:cNvPr id="77" name="tx77"/>
            <p:cNvSpPr/>
            <p:nvPr/>
          </p:nvSpPr>
          <p:spPr>
            <a:xfrm>
              <a:off x="2678727" y="28423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53</a:t>
              </a:r>
            </a:p>
          </p:txBody>
        </p:sp>
        <p:sp>
          <p:nvSpPr>
            <p:cNvPr id="78" name="tx78"/>
            <p:cNvSpPr/>
            <p:nvPr/>
          </p:nvSpPr>
          <p:spPr>
            <a:xfrm>
              <a:off x="4011378" y="25537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79" name="tx79"/>
            <p:cNvSpPr/>
            <p:nvPr/>
          </p:nvSpPr>
          <p:spPr>
            <a:xfrm>
              <a:off x="5344030" y="269804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0" name="tx80"/>
            <p:cNvSpPr/>
            <p:nvPr/>
          </p:nvSpPr>
          <p:spPr>
            <a:xfrm>
              <a:off x="6410151" y="24095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1" name="tx81"/>
            <p:cNvSpPr/>
            <p:nvPr/>
          </p:nvSpPr>
          <p:spPr>
            <a:xfrm>
              <a:off x="6676681" y="2491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2" name="tx82"/>
            <p:cNvSpPr/>
            <p:nvPr/>
          </p:nvSpPr>
          <p:spPr>
            <a:xfrm>
              <a:off x="6943212" y="259499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3" name="tx83"/>
            <p:cNvSpPr/>
            <p:nvPr/>
          </p:nvSpPr>
          <p:spPr>
            <a:xfrm>
              <a:off x="7209742" y="25331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4" name="tx84"/>
            <p:cNvSpPr/>
            <p:nvPr/>
          </p:nvSpPr>
          <p:spPr>
            <a:xfrm>
              <a:off x="7476272"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5" name="tx85"/>
            <p:cNvSpPr/>
            <p:nvPr/>
          </p:nvSpPr>
          <p:spPr>
            <a:xfrm>
              <a:off x="7742803" y="24301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6" name="tx86"/>
            <p:cNvSpPr/>
            <p:nvPr/>
          </p:nvSpPr>
          <p:spPr>
            <a:xfrm>
              <a:off x="8009333" y="24301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7" name="tx87"/>
            <p:cNvSpPr/>
            <p:nvPr/>
          </p:nvSpPr>
          <p:spPr>
            <a:xfrm>
              <a:off x="1341092" y="39279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88" name="tx88"/>
            <p:cNvSpPr/>
            <p:nvPr/>
          </p:nvSpPr>
          <p:spPr>
            <a:xfrm>
              <a:off x="1341092" y="35746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9" name="tx89"/>
            <p:cNvSpPr/>
            <p:nvPr/>
          </p:nvSpPr>
          <p:spPr>
            <a:xfrm>
              <a:off x="2673743" y="38640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0" name="tx90"/>
            <p:cNvSpPr/>
            <p:nvPr/>
          </p:nvSpPr>
          <p:spPr>
            <a:xfrm>
              <a:off x="2673743" y="34634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1" name="tx91"/>
            <p:cNvSpPr/>
            <p:nvPr/>
          </p:nvSpPr>
          <p:spPr>
            <a:xfrm>
              <a:off x="4006395" y="37735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92" name="tx92"/>
            <p:cNvSpPr/>
            <p:nvPr/>
          </p:nvSpPr>
          <p:spPr>
            <a:xfrm>
              <a:off x="4051566" y="33237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3" name="tx93"/>
            <p:cNvSpPr/>
            <p:nvPr/>
          </p:nvSpPr>
          <p:spPr>
            <a:xfrm>
              <a:off x="5384218" y="37871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94" name="tx94"/>
            <p:cNvSpPr/>
            <p:nvPr/>
          </p:nvSpPr>
          <p:spPr>
            <a:xfrm>
              <a:off x="5339046" y="33041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5" name="tx95"/>
            <p:cNvSpPr/>
            <p:nvPr/>
          </p:nvSpPr>
          <p:spPr>
            <a:xfrm>
              <a:off x="6405168" y="37209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9.8</a:t>
              </a:r>
            </a:p>
          </p:txBody>
        </p:sp>
        <p:sp>
          <p:nvSpPr>
            <p:cNvPr id="96" name="tx96"/>
            <p:cNvSpPr/>
            <p:nvPr/>
          </p:nvSpPr>
          <p:spPr>
            <a:xfrm>
              <a:off x="6405168" y="32386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97" name="tx97"/>
            <p:cNvSpPr/>
            <p:nvPr/>
          </p:nvSpPr>
          <p:spPr>
            <a:xfrm>
              <a:off x="6671698" y="37375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98" name="tx98"/>
            <p:cNvSpPr/>
            <p:nvPr/>
          </p:nvSpPr>
          <p:spPr>
            <a:xfrm>
              <a:off x="6671698" y="32547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9" name="tx99"/>
            <p:cNvSpPr/>
            <p:nvPr/>
          </p:nvSpPr>
          <p:spPr>
            <a:xfrm>
              <a:off x="6938228" y="37593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8.7</a:t>
              </a:r>
            </a:p>
          </p:txBody>
        </p:sp>
        <p:sp>
          <p:nvSpPr>
            <p:cNvPr id="100" name="tx100"/>
            <p:cNvSpPr/>
            <p:nvPr/>
          </p:nvSpPr>
          <p:spPr>
            <a:xfrm>
              <a:off x="6938228" y="3269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1" name="tx101"/>
            <p:cNvSpPr/>
            <p:nvPr/>
          </p:nvSpPr>
          <p:spPr>
            <a:xfrm>
              <a:off x="7204759" y="37392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102" name="tx102"/>
            <p:cNvSpPr/>
            <p:nvPr/>
          </p:nvSpPr>
          <p:spPr>
            <a:xfrm>
              <a:off x="7204759" y="32426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3" name="tx103"/>
            <p:cNvSpPr/>
            <p:nvPr/>
          </p:nvSpPr>
          <p:spPr>
            <a:xfrm>
              <a:off x="7486331" y="3712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04" name="tx104"/>
            <p:cNvSpPr/>
            <p:nvPr/>
          </p:nvSpPr>
          <p:spPr>
            <a:xfrm>
              <a:off x="7471289" y="32080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5" name="tx105"/>
            <p:cNvSpPr/>
            <p:nvPr/>
          </p:nvSpPr>
          <p:spPr>
            <a:xfrm>
              <a:off x="7707690" y="37072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106" name="tx106"/>
            <p:cNvSpPr/>
            <p:nvPr/>
          </p:nvSpPr>
          <p:spPr>
            <a:xfrm>
              <a:off x="7737819" y="31978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7" name="tx107"/>
            <p:cNvSpPr/>
            <p:nvPr/>
          </p:nvSpPr>
          <p:spPr>
            <a:xfrm>
              <a:off x="7974220" y="370259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10.3</a:t>
              </a:r>
            </a:p>
          </p:txBody>
        </p:sp>
        <p:sp>
          <p:nvSpPr>
            <p:cNvPr id="108" name="tx108"/>
            <p:cNvSpPr/>
            <p:nvPr/>
          </p:nvSpPr>
          <p:spPr>
            <a:xfrm>
              <a:off x="8004349" y="31873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9" name="tx109"/>
            <p:cNvSpPr/>
            <p:nvPr/>
          </p:nvSpPr>
          <p:spPr>
            <a:xfrm>
              <a:off x="1341092" y="32538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 name="tx110"/>
            <p:cNvSpPr/>
            <p:nvPr/>
          </p:nvSpPr>
          <p:spPr>
            <a:xfrm>
              <a:off x="2692809" y="315930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1" name="tx111"/>
            <p:cNvSpPr/>
            <p:nvPr/>
          </p:nvSpPr>
          <p:spPr>
            <a:xfrm>
              <a:off x="3976265" y="30606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12.4</a:t>
              </a:r>
            </a:p>
          </p:txBody>
        </p:sp>
        <p:sp>
          <p:nvSpPr>
            <p:cNvPr id="112" name="tx112"/>
            <p:cNvSpPr/>
            <p:nvPr/>
          </p:nvSpPr>
          <p:spPr>
            <a:xfrm>
              <a:off x="5308917" y="29945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13.3</a:t>
              </a:r>
            </a:p>
          </p:txBody>
        </p:sp>
        <p:sp>
          <p:nvSpPr>
            <p:cNvPr id="113" name="tx113"/>
            <p:cNvSpPr/>
            <p:nvPr/>
          </p:nvSpPr>
          <p:spPr>
            <a:xfrm>
              <a:off x="6375038" y="299579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13.3</a:t>
              </a:r>
            </a:p>
          </p:txBody>
        </p:sp>
        <p:sp>
          <p:nvSpPr>
            <p:cNvPr id="114" name="tx114"/>
            <p:cNvSpPr/>
            <p:nvPr/>
          </p:nvSpPr>
          <p:spPr>
            <a:xfrm>
              <a:off x="6641568" y="29947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13.3</a:t>
              </a:r>
            </a:p>
          </p:txBody>
        </p:sp>
        <p:sp>
          <p:nvSpPr>
            <p:cNvPr id="115" name="tx115"/>
            <p:cNvSpPr/>
            <p:nvPr/>
          </p:nvSpPr>
          <p:spPr>
            <a:xfrm>
              <a:off x="6908099" y="29800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6" name="tx116"/>
            <p:cNvSpPr/>
            <p:nvPr/>
          </p:nvSpPr>
          <p:spPr>
            <a:xfrm>
              <a:off x="7174629" y="29672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117" name="tx117"/>
            <p:cNvSpPr/>
            <p:nvPr/>
          </p:nvSpPr>
          <p:spPr>
            <a:xfrm>
              <a:off x="7441159" y="295162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8" name="tx118"/>
            <p:cNvSpPr/>
            <p:nvPr/>
          </p:nvSpPr>
          <p:spPr>
            <a:xfrm>
              <a:off x="7752861" y="2941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19" name="tx119"/>
            <p:cNvSpPr/>
            <p:nvPr/>
          </p:nvSpPr>
          <p:spPr>
            <a:xfrm>
              <a:off x="7974220" y="2929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20" name="tx120"/>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33775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2" name="tx122"/>
            <p:cNvSpPr/>
            <p:nvPr/>
          </p:nvSpPr>
          <p:spPr>
            <a:xfrm>
              <a:off x="616816" y="260983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188191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38448" y="4979470"/>
              <a:ext cx="201456" cy="201456"/>
            </a:xfrm>
            <a:prstGeom prst="rect">
              <a:avLst/>
            </a:prstGeom>
            <a:solidFill>
              <a:srgbClr val="1CABE2">
                <a:alpha val="100000"/>
              </a:srgbClr>
            </a:solidFill>
          </p:spPr>
          <p:txBody>
            <a:bodyPr/>
            <a:lstStyle/>
            <a:p/>
          </p:txBody>
        </p:sp>
        <p:sp>
          <p:nvSpPr>
            <p:cNvPr id="145" name="rc145"/>
            <p:cNvSpPr/>
            <p:nvPr/>
          </p:nvSpPr>
          <p:spPr>
            <a:xfrm>
              <a:off x="5643725" y="4979470"/>
              <a:ext cx="201456" cy="201456"/>
            </a:xfrm>
            <a:prstGeom prst="rect">
              <a:avLst/>
            </a:prstGeom>
            <a:solidFill>
              <a:srgbClr val="80BD41">
                <a:alpha val="100000"/>
              </a:srgbClr>
            </a:solidFill>
          </p:spPr>
          <p:txBody>
            <a:bodyPr/>
            <a:lstStyle/>
            <a:p/>
          </p:txBody>
        </p:sp>
        <p:sp>
          <p:nvSpPr>
            <p:cNvPr id="146" name="tx146"/>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297" y="1618677"/>
              <a:ext cx="19804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Western Africa, 2000-2025</a:t>
              </a:r>
            </a:p>
          </p:txBody>
        </p:sp>
        <p:sp>
          <p:nvSpPr>
            <p:cNvPr id="150" name="pl150"/>
            <p:cNvSpPr/>
            <p:nvPr/>
          </p:nvSpPr>
          <p:spPr>
            <a:xfrm>
              <a:off x="2457458"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779465"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101472"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18461"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940468"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26247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454" y="5726007"/>
              <a:ext cx="4541733" cy="119023"/>
            </a:xfrm>
            <a:prstGeom prst="rect">
              <a:avLst/>
            </a:prstGeom>
            <a:solidFill>
              <a:srgbClr val="80BD41">
                <a:alpha val="100000"/>
              </a:srgbClr>
            </a:solidFill>
          </p:spPr>
          <p:txBody>
            <a:bodyPr/>
            <a:lstStyle/>
            <a:p/>
          </p:txBody>
        </p:sp>
        <p:sp>
          <p:nvSpPr>
            <p:cNvPr id="161" name="rc161"/>
            <p:cNvSpPr/>
            <p:nvPr/>
          </p:nvSpPr>
          <p:spPr>
            <a:xfrm>
              <a:off x="5838187" y="5726007"/>
              <a:ext cx="1612501" cy="119023"/>
            </a:xfrm>
            <a:prstGeom prst="rect">
              <a:avLst/>
            </a:prstGeom>
            <a:solidFill>
              <a:srgbClr val="1CABE2">
                <a:alpha val="100000"/>
              </a:srgbClr>
            </a:solidFill>
          </p:spPr>
          <p:txBody>
            <a:bodyPr/>
            <a:lstStyle/>
            <a:p/>
          </p:txBody>
        </p:sp>
        <p:sp>
          <p:nvSpPr>
            <p:cNvPr id="162" name="rc162"/>
            <p:cNvSpPr/>
            <p:nvPr/>
          </p:nvSpPr>
          <p:spPr>
            <a:xfrm>
              <a:off x="1296454" y="5577228"/>
              <a:ext cx="4716113" cy="119023"/>
            </a:xfrm>
            <a:prstGeom prst="rect">
              <a:avLst/>
            </a:prstGeom>
            <a:solidFill>
              <a:srgbClr val="80BD41">
                <a:alpha val="100000"/>
              </a:srgbClr>
            </a:solidFill>
          </p:spPr>
          <p:txBody>
            <a:bodyPr/>
            <a:lstStyle/>
            <a:p/>
          </p:txBody>
        </p:sp>
        <p:sp>
          <p:nvSpPr>
            <p:cNvPr id="163" name="rc163"/>
            <p:cNvSpPr/>
            <p:nvPr/>
          </p:nvSpPr>
          <p:spPr>
            <a:xfrm>
              <a:off x="6012567" y="5577228"/>
              <a:ext cx="1784344" cy="119023"/>
            </a:xfrm>
            <a:prstGeom prst="rect">
              <a:avLst/>
            </a:prstGeom>
            <a:solidFill>
              <a:srgbClr val="1CABE2">
                <a:alpha val="100000"/>
              </a:srgbClr>
            </a:solidFill>
          </p:spPr>
          <p:txBody>
            <a:bodyPr/>
            <a:lstStyle/>
            <a:p/>
          </p:txBody>
        </p:sp>
        <p:sp>
          <p:nvSpPr>
            <p:cNvPr id="164" name="rc164"/>
            <p:cNvSpPr/>
            <p:nvPr/>
          </p:nvSpPr>
          <p:spPr>
            <a:xfrm>
              <a:off x="1296454" y="5428449"/>
              <a:ext cx="4775835" cy="119023"/>
            </a:xfrm>
            <a:prstGeom prst="rect">
              <a:avLst/>
            </a:prstGeom>
            <a:solidFill>
              <a:srgbClr val="80BD41">
                <a:alpha val="100000"/>
              </a:srgbClr>
            </a:solidFill>
          </p:spPr>
          <p:txBody>
            <a:bodyPr/>
            <a:lstStyle/>
            <a:p/>
          </p:txBody>
        </p:sp>
        <p:sp>
          <p:nvSpPr>
            <p:cNvPr id="165" name="rc165"/>
            <p:cNvSpPr/>
            <p:nvPr/>
          </p:nvSpPr>
          <p:spPr>
            <a:xfrm>
              <a:off x="6072290" y="5428449"/>
              <a:ext cx="1798578" cy="119023"/>
            </a:xfrm>
            <a:prstGeom prst="rect">
              <a:avLst/>
            </a:prstGeom>
            <a:solidFill>
              <a:srgbClr val="1CABE2">
                <a:alpha val="100000"/>
              </a:srgbClr>
            </a:solidFill>
          </p:spPr>
          <p:txBody>
            <a:bodyPr/>
            <a:lstStyle/>
            <a:p/>
          </p:txBody>
        </p:sp>
        <p:sp>
          <p:nvSpPr>
            <p:cNvPr id="166" name="tx166"/>
            <p:cNvSpPr/>
            <p:nvPr/>
          </p:nvSpPr>
          <p:spPr>
            <a:xfrm>
              <a:off x="3479447"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9.8</a:t>
              </a:r>
            </a:p>
          </p:txBody>
        </p:sp>
        <p:sp>
          <p:nvSpPr>
            <p:cNvPr id="167" name="tx167"/>
            <p:cNvSpPr/>
            <p:nvPr/>
          </p:nvSpPr>
          <p:spPr>
            <a:xfrm>
              <a:off x="6556564"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3.5</a:t>
              </a:r>
            </a:p>
          </p:txBody>
        </p:sp>
        <p:sp>
          <p:nvSpPr>
            <p:cNvPr id="168" name="tx168"/>
            <p:cNvSpPr/>
            <p:nvPr/>
          </p:nvSpPr>
          <p:spPr>
            <a:xfrm>
              <a:off x="3531478"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10.2</a:t>
              </a:r>
            </a:p>
          </p:txBody>
        </p:sp>
        <p:sp>
          <p:nvSpPr>
            <p:cNvPr id="169" name="tx169"/>
            <p:cNvSpPr/>
            <p:nvPr/>
          </p:nvSpPr>
          <p:spPr>
            <a:xfrm>
              <a:off x="6816866"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3.8</a:t>
              </a:r>
            </a:p>
          </p:txBody>
        </p:sp>
        <p:sp>
          <p:nvSpPr>
            <p:cNvPr id="170" name="tx170"/>
            <p:cNvSpPr/>
            <p:nvPr/>
          </p:nvSpPr>
          <p:spPr>
            <a:xfrm>
              <a:off x="3561339"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10.3</a:t>
              </a:r>
            </a:p>
          </p:txBody>
        </p:sp>
        <p:sp>
          <p:nvSpPr>
            <p:cNvPr id="171" name="tx171"/>
            <p:cNvSpPr/>
            <p:nvPr/>
          </p:nvSpPr>
          <p:spPr>
            <a:xfrm>
              <a:off x="6883705"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3.9</a:t>
              </a:r>
            </a:p>
          </p:txBody>
        </p:sp>
        <p:sp>
          <p:nvSpPr>
            <p:cNvPr id="172" name="tx172"/>
            <p:cNvSpPr/>
            <p:nvPr/>
          </p:nvSpPr>
          <p:spPr>
            <a:xfrm>
              <a:off x="7635368"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13.3</a:t>
              </a:r>
            </a:p>
          </p:txBody>
        </p:sp>
        <p:sp>
          <p:nvSpPr>
            <p:cNvPr id="173" name="tx173"/>
            <p:cNvSpPr/>
            <p:nvPr/>
          </p:nvSpPr>
          <p:spPr>
            <a:xfrm>
              <a:off x="8051618" y="5591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a:t>
              </a:r>
            </a:p>
          </p:txBody>
        </p:sp>
        <p:sp>
          <p:nvSpPr>
            <p:cNvPr id="174" name="tx174"/>
            <p:cNvSpPr/>
            <p:nvPr/>
          </p:nvSpPr>
          <p:spPr>
            <a:xfrm>
              <a:off x="807655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14.2</a:t>
              </a:r>
            </a:p>
          </p:txBody>
        </p:sp>
        <p:sp>
          <p:nvSpPr>
            <p:cNvPr id="175" name="tx175"/>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6" name="tx176"/>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7" name="tx177"/>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8" name="tx178"/>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9" name="tx179"/>
            <p:cNvSpPr/>
            <p:nvPr/>
          </p:nvSpPr>
          <p:spPr>
            <a:xfrm>
              <a:off x="3501967"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0" name="tx180"/>
            <p:cNvSpPr/>
            <p:nvPr/>
          </p:nvSpPr>
          <p:spPr>
            <a:xfrm>
              <a:off x="5785112"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8107119"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2" name="tx182"/>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3" name="tx183"/>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4" name="tx184"/>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5" name="tx185"/>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(73%) was within 1% of coverage in 2019 (74%).
The number of children vaccinated with DTP3 increased 5% from 9.8 million in 2019 to 10.3 million in 2025.
The number of surviving infants increased approximately 7% from 13.3 million in 2019 to 14.2 million in 2025.
In 2025, 504,000 more children were vaccinated than in 2019.
In 2025, there were 905,000 more surviving infants (target population) than in 2019.
For vaccine coverage to increase, the number of children vaccinated must increase at a faster rate than the population increases.</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73%: 10.3 million children received three doses of DTP-containing vaccine, but 3.9 million remain un- or under-vaccinated.</a:t>
            </a:r>
          </a:p>
        </p:txBody>
      </p:sp>
      <p:grpSp xmlns:pic="http://schemas.openxmlformats.org/drawingml/2006/picture">
        <p:nvGrpSpPr>
          <p:cNvPr id="188" name=""/>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96337" y="4864670"/>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 name="rc5"/>
            <p:cNvSpPr/>
            <p:nvPr/>
          </p:nvSpPr>
          <p:spPr>
            <a:xfrm>
              <a:off x="2159270" y="4864670"/>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 name="rc6"/>
            <p:cNvSpPr/>
            <p:nvPr/>
          </p:nvSpPr>
          <p:spPr>
            <a:xfrm>
              <a:off x="2422203" y="4864670"/>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 name="rc7"/>
            <p:cNvSpPr/>
            <p:nvPr/>
          </p:nvSpPr>
          <p:spPr>
            <a:xfrm>
              <a:off x="2685136" y="4864670"/>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 name="rc8"/>
            <p:cNvSpPr/>
            <p:nvPr/>
          </p:nvSpPr>
          <p:spPr>
            <a:xfrm>
              <a:off x="2948069" y="4864670"/>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3211002" y="4864670"/>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 name="rc10"/>
            <p:cNvSpPr/>
            <p:nvPr/>
          </p:nvSpPr>
          <p:spPr>
            <a:xfrm>
              <a:off x="3473935" y="4864670"/>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 name="rc11"/>
            <p:cNvSpPr/>
            <p:nvPr/>
          </p:nvSpPr>
          <p:spPr>
            <a:xfrm>
              <a:off x="3736869" y="4864670"/>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 name="rc12"/>
            <p:cNvSpPr/>
            <p:nvPr/>
          </p:nvSpPr>
          <p:spPr>
            <a:xfrm>
              <a:off x="3999802" y="4864670"/>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4262735" y="4864670"/>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 name="rc14"/>
            <p:cNvSpPr/>
            <p:nvPr/>
          </p:nvSpPr>
          <p:spPr>
            <a:xfrm>
              <a:off x="4525668" y="4864670"/>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 name="rc15"/>
            <p:cNvSpPr/>
            <p:nvPr/>
          </p:nvSpPr>
          <p:spPr>
            <a:xfrm>
              <a:off x="4788601" y="4864670"/>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 name="rc16"/>
            <p:cNvSpPr/>
            <p:nvPr/>
          </p:nvSpPr>
          <p:spPr>
            <a:xfrm>
              <a:off x="5051534" y="4864670"/>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 name="rc17"/>
            <p:cNvSpPr/>
            <p:nvPr/>
          </p:nvSpPr>
          <p:spPr>
            <a:xfrm>
              <a:off x="5314467" y="4864670"/>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 name="rc18"/>
            <p:cNvSpPr/>
            <p:nvPr/>
          </p:nvSpPr>
          <p:spPr>
            <a:xfrm>
              <a:off x="5577400" y="4864670"/>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 name="rc19"/>
            <p:cNvSpPr/>
            <p:nvPr/>
          </p:nvSpPr>
          <p:spPr>
            <a:xfrm>
              <a:off x="5840333" y="4864670"/>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 name="rc20"/>
            <p:cNvSpPr/>
            <p:nvPr/>
          </p:nvSpPr>
          <p:spPr>
            <a:xfrm>
              <a:off x="6103266" y="4864670"/>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 name="rc21"/>
            <p:cNvSpPr/>
            <p:nvPr/>
          </p:nvSpPr>
          <p:spPr>
            <a:xfrm>
              <a:off x="6366200" y="4864670"/>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 name="rc22"/>
            <p:cNvSpPr/>
            <p:nvPr/>
          </p:nvSpPr>
          <p:spPr>
            <a:xfrm>
              <a:off x="6629133" y="4864670"/>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 name="rc23"/>
            <p:cNvSpPr/>
            <p:nvPr/>
          </p:nvSpPr>
          <p:spPr>
            <a:xfrm>
              <a:off x="6892066" y="4864670"/>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 name="rc24"/>
            <p:cNvSpPr/>
            <p:nvPr/>
          </p:nvSpPr>
          <p:spPr>
            <a:xfrm>
              <a:off x="7154999" y="4864670"/>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7417932" y="4864670"/>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 name="rc26"/>
            <p:cNvSpPr/>
            <p:nvPr/>
          </p:nvSpPr>
          <p:spPr>
            <a:xfrm>
              <a:off x="7680865" y="4864670"/>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 name="rc27"/>
            <p:cNvSpPr/>
            <p:nvPr/>
          </p:nvSpPr>
          <p:spPr>
            <a:xfrm>
              <a:off x="7943798" y="4864670"/>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8206731" y="4864670"/>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 name="rc29"/>
            <p:cNvSpPr/>
            <p:nvPr/>
          </p:nvSpPr>
          <p:spPr>
            <a:xfrm>
              <a:off x="8469664" y="4864670"/>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 name="rc30"/>
            <p:cNvSpPr/>
            <p:nvPr/>
          </p:nvSpPr>
          <p:spPr>
            <a:xfrm>
              <a:off x="1896337" y="1786129"/>
              <a:ext cx="262933" cy="27986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 name="rc31"/>
            <p:cNvSpPr/>
            <p:nvPr/>
          </p:nvSpPr>
          <p:spPr>
            <a:xfrm>
              <a:off x="2159270" y="1786129"/>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 name="rc32"/>
            <p:cNvSpPr/>
            <p:nvPr/>
          </p:nvSpPr>
          <p:spPr>
            <a:xfrm>
              <a:off x="2422203" y="1786129"/>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 name="rc33"/>
            <p:cNvSpPr/>
            <p:nvPr/>
          </p:nvSpPr>
          <p:spPr>
            <a:xfrm>
              <a:off x="2685136" y="1786129"/>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2948069" y="1786129"/>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5" name="rc35"/>
            <p:cNvSpPr/>
            <p:nvPr/>
          </p:nvSpPr>
          <p:spPr>
            <a:xfrm>
              <a:off x="3211002" y="1786129"/>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 name="rc36"/>
            <p:cNvSpPr/>
            <p:nvPr/>
          </p:nvSpPr>
          <p:spPr>
            <a:xfrm>
              <a:off x="3473935" y="1786129"/>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736869" y="1786129"/>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999802" y="1786129"/>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4262735" y="1786129"/>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525668"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788601"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5051534" y="1786129"/>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5314467" y="1786129"/>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 name="rc44"/>
            <p:cNvSpPr/>
            <p:nvPr/>
          </p:nvSpPr>
          <p:spPr>
            <a:xfrm>
              <a:off x="5577400"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5840333"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 name="rc46"/>
            <p:cNvSpPr/>
            <p:nvPr/>
          </p:nvSpPr>
          <p:spPr>
            <a:xfrm>
              <a:off x="6103266"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 name="rc47"/>
            <p:cNvSpPr/>
            <p:nvPr/>
          </p:nvSpPr>
          <p:spPr>
            <a:xfrm>
              <a:off x="6366200"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629133"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92066"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54999"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 name="rc51"/>
            <p:cNvSpPr/>
            <p:nvPr/>
          </p:nvSpPr>
          <p:spPr>
            <a:xfrm>
              <a:off x="7417932"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680865"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7943798"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8206731"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469664" y="1786129"/>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1896337" y="150626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2159270" y="150626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2422203" y="1506261"/>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2685136" y="1506261"/>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948069"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3211002"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473935" y="1506261"/>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736869" y="1506261"/>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999802" y="1506261"/>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4262735" y="1506261"/>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525668" y="1506261"/>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788601" y="150626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8" name="rc68"/>
            <p:cNvSpPr/>
            <p:nvPr/>
          </p:nvSpPr>
          <p:spPr>
            <a:xfrm>
              <a:off x="5051534" y="1506261"/>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314467"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577400"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840333"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6103266" y="1506261"/>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366200" y="1506261"/>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629133" y="1506261"/>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92066" y="1506261"/>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54999"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17932"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680865"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7943798"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206731"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469664"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1896337" y="4584803"/>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3" name="rc83"/>
            <p:cNvSpPr/>
            <p:nvPr/>
          </p:nvSpPr>
          <p:spPr>
            <a:xfrm>
              <a:off x="2159270" y="4584803"/>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4" name="rc84"/>
            <p:cNvSpPr/>
            <p:nvPr/>
          </p:nvSpPr>
          <p:spPr>
            <a:xfrm>
              <a:off x="2422203" y="4584803"/>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5" name="rc85"/>
            <p:cNvSpPr/>
            <p:nvPr/>
          </p:nvSpPr>
          <p:spPr>
            <a:xfrm>
              <a:off x="2685136" y="4584803"/>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6" name="rc86"/>
            <p:cNvSpPr/>
            <p:nvPr/>
          </p:nvSpPr>
          <p:spPr>
            <a:xfrm>
              <a:off x="2948069" y="4584803"/>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7" name="rc87"/>
            <p:cNvSpPr/>
            <p:nvPr/>
          </p:nvSpPr>
          <p:spPr>
            <a:xfrm>
              <a:off x="3211002" y="4584803"/>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8" name="rc88"/>
            <p:cNvSpPr/>
            <p:nvPr/>
          </p:nvSpPr>
          <p:spPr>
            <a:xfrm>
              <a:off x="3473935" y="4584803"/>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9" name="rc89"/>
            <p:cNvSpPr/>
            <p:nvPr/>
          </p:nvSpPr>
          <p:spPr>
            <a:xfrm>
              <a:off x="3736869" y="4584803"/>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0" name="rc90"/>
            <p:cNvSpPr/>
            <p:nvPr/>
          </p:nvSpPr>
          <p:spPr>
            <a:xfrm>
              <a:off x="3999802" y="4584803"/>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1" name="rc91"/>
            <p:cNvSpPr/>
            <p:nvPr/>
          </p:nvSpPr>
          <p:spPr>
            <a:xfrm>
              <a:off x="4262735" y="4584803"/>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2" name="rc92"/>
            <p:cNvSpPr/>
            <p:nvPr/>
          </p:nvSpPr>
          <p:spPr>
            <a:xfrm>
              <a:off x="4525668" y="4584803"/>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3" name="rc93"/>
            <p:cNvSpPr/>
            <p:nvPr/>
          </p:nvSpPr>
          <p:spPr>
            <a:xfrm>
              <a:off x="4788601" y="4584803"/>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4" name="rc94"/>
            <p:cNvSpPr/>
            <p:nvPr/>
          </p:nvSpPr>
          <p:spPr>
            <a:xfrm>
              <a:off x="5051534" y="4584803"/>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5" name="rc95"/>
            <p:cNvSpPr/>
            <p:nvPr/>
          </p:nvSpPr>
          <p:spPr>
            <a:xfrm>
              <a:off x="5314467" y="4584803"/>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6" name="rc96"/>
            <p:cNvSpPr/>
            <p:nvPr/>
          </p:nvSpPr>
          <p:spPr>
            <a:xfrm>
              <a:off x="5577400" y="4584803"/>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7" name="rc97"/>
            <p:cNvSpPr/>
            <p:nvPr/>
          </p:nvSpPr>
          <p:spPr>
            <a:xfrm>
              <a:off x="5840333" y="4584803"/>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8" name="rc98"/>
            <p:cNvSpPr/>
            <p:nvPr/>
          </p:nvSpPr>
          <p:spPr>
            <a:xfrm>
              <a:off x="6103266" y="4584803"/>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6366200" y="4584803"/>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6629133" y="4584803"/>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1" name="rc101"/>
            <p:cNvSpPr/>
            <p:nvPr/>
          </p:nvSpPr>
          <p:spPr>
            <a:xfrm>
              <a:off x="6892066" y="4584803"/>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2" name="rc102"/>
            <p:cNvSpPr/>
            <p:nvPr/>
          </p:nvSpPr>
          <p:spPr>
            <a:xfrm>
              <a:off x="7154999" y="4584803"/>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3" name="rc103"/>
            <p:cNvSpPr/>
            <p:nvPr/>
          </p:nvSpPr>
          <p:spPr>
            <a:xfrm>
              <a:off x="7417932" y="4584803"/>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4" name="rc104"/>
            <p:cNvSpPr/>
            <p:nvPr/>
          </p:nvSpPr>
          <p:spPr>
            <a:xfrm>
              <a:off x="7680865" y="4584803"/>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5" name="rc105"/>
            <p:cNvSpPr/>
            <p:nvPr/>
          </p:nvSpPr>
          <p:spPr>
            <a:xfrm>
              <a:off x="7943798" y="4584803"/>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6" name="rc106"/>
            <p:cNvSpPr/>
            <p:nvPr/>
          </p:nvSpPr>
          <p:spPr>
            <a:xfrm>
              <a:off x="8206731" y="4584803"/>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7" name="rc107"/>
            <p:cNvSpPr/>
            <p:nvPr/>
          </p:nvSpPr>
          <p:spPr>
            <a:xfrm>
              <a:off x="8469664" y="4584803"/>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8" name="rc108"/>
            <p:cNvSpPr/>
            <p:nvPr/>
          </p:nvSpPr>
          <p:spPr>
            <a:xfrm>
              <a:off x="1896337" y="4025068"/>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9" name="rc109"/>
            <p:cNvSpPr/>
            <p:nvPr/>
          </p:nvSpPr>
          <p:spPr>
            <a:xfrm>
              <a:off x="2159270" y="4025068"/>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0" name="rc110"/>
            <p:cNvSpPr/>
            <p:nvPr/>
          </p:nvSpPr>
          <p:spPr>
            <a:xfrm>
              <a:off x="2422203" y="4025068"/>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1" name="rc111"/>
            <p:cNvSpPr/>
            <p:nvPr/>
          </p:nvSpPr>
          <p:spPr>
            <a:xfrm>
              <a:off x="2685136" y="4025068"/>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2" name="rc112"/>
            <p:cNvSpPr/>
            <p:nvPr/>
          </p:nvSpPr>
          <p:spPr>
            <a:xfrm>
              <a:off x="2948069" y="4025068"/>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3211002" y="4025068"/>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3473935" y="4025068"/>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3736869" y="4025068"/>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3999802" y="4025068"/>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4262735" y="4025068"/>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525668" y="4025068"/>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4788601" y="4025068"/>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5051534" y="4025068"/>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5314467" y="4025068"/>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5577400" y="4025068"/>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5840333" y="4025068"/>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03266" y="4025068"/>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6366200" y="4025068"/>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6" name="rc126"/>
            <p:cNvSpPr/>
            <p:nvPr/>
          </p:nvSpPr>
          <p:spPr>
            <a:xfrm>
              <a:off x="6629133" y="4025068"/>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6892066" y="4025068"/>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8" name="rc128"/>
            <p:cNvSpPr/>
            <p:nvPr/>
          </p:nvSpPr>
          <p:spPr>
            <a:xfrm>
              <a:off x="7154999" y="4025068"/>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9" name="rc129"/>
            <p:cNvSpPr/>
            <p:nvPr/>
          </p:nvSpPr>
          <p:spPr>
            <a:xfrm>
              <a:off x="7417932" y="4025068"/>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0" name="rc130"/>
            <p:cNvSpPr/>
            <p:nvPr/>
          </p:nvSpPr>
          <p:spPr>
            <a:xfrm>
              <a:off x="7680865" y="4025068"/>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1" name="rc131"/>
            <p:cNvSpPr/>
            <p:nvPr/>
          </p:nvSpPr>
          <p:spPr>
            <a:xfrm>
              <a:off x="7943798" y="4025068"/>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2" name="rc132"/>
            <p:cNvSpPr/>
            <p:nvPr/>
          </p:nvSpPr>
          <p:spPr>
            <a:xfrm>
              <a:off x="8206731" y="4025068"/>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3" name="rc133"/>
            <p:cNvSpPr/>
            <p:nvPr/>
          </p:nvSpPr>
          <p:spPr>
            <a:xfrm>
              <a:off x="8469664" y="4025068"/>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4" name="rc134"/>
            <p:cNvSpPr/>
            <p:nvPr/>
          </p:nvSpPr>
          <p:spPr>
            <a:xfrm>
              <a:off x="1896337" y="122639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5" name="rc135"/>
            <p:cNvSpPr/>
            <p:nvPr/>
          </p:nvSpPr>
          <p:spPr>
            <a:xfrm>
              <a:off x="2159270" y="1226394"/>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6" name="rc136"/>
            <p:cNvSpPr/>
            <p:nvPr/>
          </p:nvSpPr>
          <p:spPr>
            <a:xfrm>
              <a:off x="2422203" y="1226394"/>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7" name="rc137"/>
            <p:cNvSpPr/>
            <p:nvPr/>
          </p:nvSpPr>
          <p:spPr>
            <a:xfrm>
              <a:off x="2685136" y="1226394"/>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8" name="rc138"/>
            <p:cNvSpPr/>
            <p:nvPr/>
          </p:nvSpPr>
          <p:spPr>
            <a:xfrm>
              <a:off x="2948069" y="1226394"/>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9" name="rc139"/>
            <p:cNvSpPr/>
            <p:nvPr/>
          </p:nvSpPr>
          <p:spPr>
            <a:xfrm>
              <a:off x="3211002" y="1226394"/>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0" name="rc140"/>
            <p:cNvSpPr/>
            <p:nvPr/>
          </p:nvSpPr>
          <p:spPr>
            <a:xfrm>
              <a:off x="3473935" y="1226394"/>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1" name="rc141"/>
            <p:cNvSpPr/>
            <p:nvPr/>
          </p:nvSpPr>
          <p:spPr>
            <a:xfrm>
              <a:off x="3736869" y="122639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3999802" y="1226394"/>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4262735" y="122639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4525668" y="122639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4788601" y="1226394"/>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5051534" y="1226394"/>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7" name="rc147"/>
            <p:cNvSpPr/>
            <p:nvPr/>
          </p:nvSpPr>
          <p:spPr>
            <a:xfrm>
              <a:off x="5314467" y="1226394"/>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5577400" y="1226394"/>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40333" y="1226394"/>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0" name="rc150"/>
            <p:cNvSpPr/>
            <p:nvPr/>
          </p:nvSpPr>
          <p:spPr>
            <a:xfrm>
              <a:off x="6103266" y="1226394"/>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1" name="rc151"/>
            <p:cNvSpPr/>
            <p:nvPr/>
          </p:nvSpPr>
          <p:spPr>
            <a:xfrm>
              <a:off x="6366200" y="122639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29133" y="122639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92066" y="122639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54999" y="122639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7417932" y="1226394"/>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80865" y="122639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43798" y="1226394"/>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8206731" y="1226394"/>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8469664" y="122639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1896337" y="5144538"/>
              <a:ext cx="262933" cy="27986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1" name="rc161"/>
            <p:cNvSpPr/>
            <p:nvPr/>
          </p:nvSpPr>
          <p:spPr>
            <a:xfrm>
              <a:off x="2159270" y="5144538"/>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2" name="rc162"/>
            <p:cNvSpPr/>
            <p:nvPr/>
          </p:nvSpPr>
          <p:spPr>
            <a:xfrm>
              <a:off x="2422203" y="5144538"/>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3" name="rc163"/>
            <p:cNvSpPr/>
            <p:nvPr/>
          </p:nvSpPr>
          <p:spPr>
            <a:xfrm>
              <a:off x="2685136" y="5144538"/>
              <a:ext cx="262933" cy="27986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4" name="rc164"/>
            <p:cNvSpPr/>
            <p:nvPr/>
          </p:nvSpPr>
          <p:spPr>
            <a:xfrm>
              <a:off x="2948069" y="5144538"/>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5" name="rc165"/>
            <p:cNvSpPr/>
            <p:nvPr/>
          </p:nvSpPr>
          <p:spPr>
            <a:xfrm>
              <a:off x="3211002" y="5144538"/>
              <a:ext cx="262933" cy="27986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6" name="rc166"/>
            <p:cNvSpPr/>
            <p:nvPr/>
          </p:nvSpPr>
          <p:spPr>
            <a:xfrm>
              <a:off x="3473935" y="5144538"/>
              <a:ext cx="262933" cy="27986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7" name="rc167"/>
            <p:cNvSpPr/>
            <p:nvPr/>
          </p:nvSpPr>
          <p:spPr>
            <a:xfrm>
              <a:off x="3736869" y="5144538"/>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8" name="rc168"/>
            <p:cNvSpPr/>
            <p:nvPr/>
          </p:nvSpPr>
          <p:spPr>
            <a:xfrm>
              <a:off x="3999802" y="5144538"/>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9" name="rc169"/>
            <p:cNvSpPr/>
            <p:nvPr/>
          </p:nvSpPr>
          <p:spPr>
            <a:xfrm>
              <a:off x="4262735" y="5144538"/>
              <a:ext cx="262933" cy="27986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0" name="rc170"/>
            <p:cNvSpPr/>
            <p:nvPr/>
          </p:nvSpPr>
          <p:spPr>
            <a:xfrm>
              <a:off x="4525668" y="5144538"/>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1" name="rc171"/>
            <p:cNvSpPr/>
            <p:nvPr/>
          </p:nvSpPr>
          <p:spPr>
            <a:xfrm>
              <a:off x="4788601" y="5144538"/>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2" name="rc172"/>
            <p:cNvSpPr/>
            <p:nvPr/>
          </p:nvSpPr>
          <p:spPr>
            <a:xfrm>
              <a:off x="5051534" y="5144538"/>
              <a:ext cx="262933" cy="27986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3" name="rc173"/>
            <p:cNvSpPr/>
            <p:nvPr/>
          </p:nvSpPr>
          <p:spPr>
            <a:xfrm>
              <a:off x="5314467" y="5144538"/>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4" name="rc174"/>
            <p:cNvSpPr/>
            <p:nvPr/>
          </p:nvSpPr>
          <p:spPr>
            <a:xfrm>
              <a:off x="5577400" y="5144538"/>
              <a:ext cx="262933" cy="27986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5" name="rc175"/>
            <p:cNvSpPr/>
            <p:nvPr/>
          </p:nvSpPr>
          <p:spPr>
            <a:xfrm>
              <a:off x="5840333" y="5144538"/>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6" name="rc176"/>
            <p:cNvSpPr/>
            <p:nvPr/>
          </p:nvSpPr>
          <p:spPr>
            <a:xfrm>
              <a:off x="6103266" y="5144538"/>
              <a:ext cx="262933" cy="27986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7" name="rc177"/>
            <p:cNvSpPr/>
            <p:nvPr/>
          </p:nvSpPr>
          <p:spPr>
            <a:xfrm>
              <a:off x="6366200" y="5144538"/>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8" name="rc178"/>
            <p:cNvSpPr/>
            <p:nvPr/>
          </p:nvSpPr>
          <p:spPr>
            <a:xfrm>
              <a:off x="6629133" y="5144538"/>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9" name="rc179"/>
            <p:cNvSpPr/>
            <p:nvPr/>
          </p:nvSpPr>
          <p:spPr>
            <a:xfrm>
              <a:off x="6892066" y="5144538"/>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0" name="rc180"/>
            <p:cNvSpPr/>
            <p:nvPr/>
          </p:nvSpPr>
          <p:spPr>
            <a:xfrm>
              <a:off x="7154999" y="5144538"/>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1" name="rc181"/>
            <p:cNvSpPr/>
            <p:nvPr/>
          </p:nvSpPr>
          <p:spPr>
            <a:xfrm>
              <a:off x="7417932" y="5144538"/>
              <a:ext cx="262933" cy="27986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2" name="rc182"/>
            <p:cNvSpPr/>
            <p:nvPr/>
          </p:nvSpPr>
          <p:spPr>
            <a:xfrm>
              <a:off x="7680865" y="5144538"/>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3" name="rc183"/>
            <p:cNvSpPr/>
            <p:nvPr/>
          </p:nvSpPr>
          <p:spPr>
            <a:xfrm>
              <a:off x="7943798" y="5144538"/>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4" name="rc184"/>
            <p:cNvSpPr/>
            <p:nvPr/>
          </p:nvSpPr>
          <p:spPr>
            <a:xfrm>
              <a:off x="8206731" y="5144538"/>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5" name="rc185"/>
            <p:cNvSpPr/>
            <p:nvPr/>
          </p:nvSpPr>
          <p:spPr>
            <a:xfrm>
              <a:off x="8469664" y="5144538"/>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6" name="rc186"/>
            <p:cNvSpPr/>
            <p:nvPr/>
          </p:nvSpPr>
          <p:spPr>
            <a:xfrm>
              <a:off x="1896337" y="3185466"/>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7" name="rc187"/>
            <p:cNvSpPr/>
            <p:nvPr/>
          </p:nvSpPr>
          <p:spPr>
            <a:xfrm>
              <a:off x="2159270" y="3185466"/>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8" name="rc188"/>
            <p:cNvSpPr/>
            <p:nvPr/>
          </p:nvSpPr>
          <p:spPr>
            <a:xfrm>
              <a:off x="2422203" y="3185466"/>
              <a:ext cx="262933" cy="27986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9" name="rc189"/>
            <p:cNvSpPr/>
            <p:nvPr/>
          </p:nvSpPr>
          <p:spPr>
            <a:xfrm>
              <a:off x="2685136" y="3185466"/>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0" name="rc190"/>
            <p:cNvSpPr/>
            <p:nvPr/>
          </p:nvSpPr>
          <p:spPr>
            <a:xfrm>
              <a:off x="2948069" y="3185466"/>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1" name="rc191"/>
            <p:cNvSpPr/>
            <p:nvPr/>
          </p:nvSpPr>
          <p:spPr>
            <a:xfrm>
              <a:off x="3211002" y="3185466"/>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2" name="rc192"/>
            <p:cNvSpPr/>
            <p:nvPr/>
          </p:nvSpPr>
          <p:spPr>
            <a:xfrm>
              <a:off x="3473935" y="3185466"/>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3" name="rc193"/>
            <p:cNvSpPr/>
            <p:nvPr/>
          </p:nvSpPr>
          <p:spPr>
            <a:xfrm>
              <a:off x="3736869" y="3185466"/>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4" name="rc194"/>
            <p:cNvSpPr/>
            <p:nvPr/>
          </p:nvSpPr>
          <p:spPr>
            <a:xfrm>
              <a:off x="3999802" y="3185466"/>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5" name="rc195"/>
            <p:cNvSpPr/>
            <p:nvPr/>
          </p:nvSpPr>
          <p:spPr>
            <a:xfrm>
              <a:off x="4262735" y="3185466"/>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6" name="rc196"/>
            <p:cNvSpPr/>
            <p:nvPr/>
          </p:nvSpPr>
          <p:spPr>
            <a:xfrm>
              <a:off x="4525668" y="3185466"/>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7" name="rc197"/>
            <p:cNvSpPr/>
            <p:nvPr/>
          </p:nvSpPr>
          <p:spPr>
            <a:xfrm>
              <a:off x="4788601" y="3185466"/>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8" name="rc198"/>
            <p:cNvSpPr/>
            <p:nvPr/>
          </p:nvSpPr>
          <p:spPr>
            <a:xfrm>
              <a:off x="5051534" y="3185466"/>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5314467" y="3185466"/>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0" name="rc200"/>
            <p:cNvSpPr/>
            <p:nvPr/>
          </p:nvSpPr>
          <p:spPr>
            <a:xfrm>
              <a:off x="5577400" y="3185466"/>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1" name="rc201"/>
            <p:cNvSpPr/>
            <p:nvPr/>
          </p:nvSpPr>
          <p:spPr>
            <a:xfrm>
              <a:off x="5840333" y="3185466"/>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2" name="rc202"/>
            <p:cNvSpPr/>
            <p:nvPr/>
          </p:nvSpPr>
          <p:spPr>
            <a:xfrm>
              <a:off x="6103266" y="3185466"/>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3" name="rc203"/>
            <p:cNvSpPr/>
            <p:nvPr/>
          </p:nvSpPr>
          <p:spPr>
            <a:xfrm>
              <a:off x="6366200" y="3185466"/>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4" name="rc204"/>
            <p:cNvSpPr/>
            <p:nvPr/>
          </p:nvSpPr>
          <p:spPr>
            <a:xfrm>
              <a:off x="6629133" y="3185466"/>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5" name="rc205"/>
            <p:cNvSpPr/>
            <p:nvPr/>
          </p:nvSpPr>
          <p:spPr>
            <a:xfrm>
              <a:off x="6892066" y="3185466"/>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6" name="rc206"/>
            <p:cNvSpPr/>
            <p:nvPr/>
          </p:nvSpPr>
          <p:spPr>
            <a:xfrm>
              <a:off x="7154999" y="3185466"/>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7" name="rc207"/>
            <p:cNvSpPr/>
            <p:nvPr/>
          </p:nvSpPr>
          <p:spPr>
            <a:xfrm>
              <a:off x="7417932" y="3185466"/>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8" name="rc208"/>
            <p:cNvSpPr/>
            <p:nvPr/>
          </p:nvSpPr>
          <p:spPr>
            <a:xfrm>
              <a:off x="7680865" y="3185466"/>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9" name="rc209"/>
            <p:cNvSpPr/>
            <p:nvPr/>
          </p:nvSpPr>
          <p:spPr>
            <a:xfrm>
              <a:off x="7943798" y="318546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0" name="rc210"/>
            <p:cNvSpPr/>
            <p:nvPr/>
          </p:nvSpPr>
          <p:spPr>
            <a:xfrm>
              <a:off x="8206731" y="3185466"/>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1" name="rc211"/>
            <p:cNvSpPr/>
            <p:nvPr/>
          </p:nvSpPr>
          <p:spPr>
            <a:xfrm>
              <a:off x="8469664" y="3185466"/>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2" name="rc212"/>
            <p:cNvSpPr/>
            <p:nvPr/>
          </p:nvSpPr>
          <p:spPr>
            <a:xfrm>
              <a:off x="1896337" y="3745201"/>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13" name="rc213"/>
            <p:cNvSpPr/>
            <p:nvPr/>
          </p:nvSpPr>
          <p:spPr>
            <a:xfrm>
              <a:off x="2159270" y="3745201"/>
              <a:ext cx="262933" cy="27986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4" name="rc214"/>
            <p:cNvSpPr/>
            <p:nvPr/>
          </p:nvSpPr>
          <p:spPr>
            <a:xfrm>
              <a:off x="2422203" y="3745201"/>
              <a:ext cx="262933" cy="27986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5" name="rc215"/>
            <p:cNvSpPr/>
            <p:nvPr/>
          </p:nvSpPr>
          <p:spPr>
            <a:xfrm>
              <a:off x="2685136" y="3745201"/>
              <a:ext cx="262933" cy="27986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16" name="rc216"/>
            <p:cNvSpPr/>
            <p:nvPr/>
          </p:nvSpPr>
          <p:spPr>
            <a:xfrm>
              <a:off x="2948069" y="3745201"/>
              <a:ext cx="262933" cy="27986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17" name="rc217"/>
            <p:cNvSpPr/>
            <p:nvPr/>
          </p:nvSpPr>
          <p:spPr>
            <a:xfrm>
              <a:off x="3211002" y="3745201"/>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8" name="rc218"/>
            <p:cNvSpPr/>
            <p:nvPr/>
          </p:nvSpPr>
          <p:spPr>
            <a:xfrm>
              <a:off x="3473935" y="3745201"/>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9" name="rc219"/>
            <p:cNvSpPr/>
            <p:nvPr/>
          </p:nvSpPr>
          <p:spPr>
            <a:xfrm>
              <a:off x="3736869" y="3745201"/>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0" name="rc220"/>
            <p:cNvSpPr/>
            <p:nvPr/>
          </p:nvSpPr>
          <p:spPr>
            <a:xfrm>
              <a:off x="3999802" y="3745201"/>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1" name="rc221"/>
            <p:cNvSpPr/>
            <p:nvPr/>
          </p:nvSpPr>
          <p:spPr>
            <a:xfrm>
              <a:off x="4262735" y="3745201"/>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2" name="rc222"/>
            <p:cNvSpPr/>
            <p:nvPr/>
          </p:nvSpPr>
          <p:spPr>
            <a:xfrm>
              <a:off x="4525668" y="3745201"/>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3" name="rc223"/>
            <p:cNvSpPr/>
            <p:nvPr/>
          </p:nvSpPr>
          <p:spPr>
            <a:xfrm>
              <a:off x="4788601" y="3745201"/>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4" name="rc224"/>
            <p:cNvSpPr/>
            <p:nvPr/>
          </p:nvSpPr>
          <p:spPr>
            <a:xfrm>
              <a:off x="5051534" y="3745201"/>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5" name="rc225"/>
            <p:cNvSpPr/>
            <p:nvPr/>
          </p:nvSpPr>
          <p:spPr>
            <a:xfrm>
              <a:off x="5314467" y="3745201"/>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6" name="rc226"/>
            <p:cNvSpPr/>
            <p:nvPr/>
          </p:nvSpPr>
          <p:spPr>
            <a:xfrm>
              <a:off x="5577400" y="3745201"/>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7" name="rc227"/>
            <p:cNvSpPr/>
            <p:nvPr/>
          </p:nvSpPr>
          <p:spPr>
            <a:xfrm>
              <a:off x="5840333" y="3745201"/>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8" name="rc228"/>
            <p:cNvSpPr/>
            <p:nvPr/>
          </p:nvSpPr>
          <p:spPr>
            <a:xfrm>
              <a:off x="6103266" y="3745201"/>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9" name="rc229"/>
            <p:cNvSpPr/>
            <p:nvPr/>
          </p:nvSpPr>
          <p:spPr>
            <a:xfrm>
              <a:off x="6366200" y="3745201"/>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0" name="rc230"/>
            <p:cNvSpPr/>
            <p:nvPr/>
          </p:nvSpPr>
          <p:spPr>
            <a:xfrm>
              <a:off x="6629133" y="3745201"/>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1" name="rc231"/>
            <p:cNvSpPr/>
            <p:nvPr/>
          </p:nvSpPr>
          <p:spPr>
            <a:xfrm>
              <a:off x="6892066" y="3745201"/>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2" name="rc232"/>
            <p:cNvSpPr/>
            <p:nvPr/>
          </p:nvSpPr>
          <p:spPr>
            <a:xfrm>
              <a:off x="7154999" y="3745201"/>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3" name="rc233"/>
            <p:cNvSpPr/>
            <p:nvPr/>
          </p:nvSpPr>
          <p:spPr>
            <a:xfrm>
              <a:off x="7417932" y="3745201"/>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4" name="rc234"/>
            <p:cNvSpPr/>
            <p:nvPr/>
          </p:nvSpPr>
          <p:spPr>
            <a:xfrm>
              <a:off x="7680865" y="3745201"/>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5" name="rc235"/>
            <p:cNvSpPr/>
            <p:nvPr/>
          </p:nvSpPr>
          <p:spPr>
            <a:xfrm>
              <a:off x="7943798" y="3745201"/>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6" name="rc236"/>
            <p:cNvSpPr/>
            <p:nvPr/>
          </p:nvSpPr>
          <p:spPr>
            <a:xfrm>
              <a:off x="8206731" y="3745201"/>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7" name="rc237"/>
            <p:cNvSpPr/>
            <p:nvPr/>
          </p:nvSpPr>
          <p:spPr>
            <a:xfrm>
              <a:off x="8469664" y="3745201"/>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8" name="rc238"/>
            <p:cNvSpPr/>
            <p:nvPr/>
          </p:nvSpPr>
          <p:spPr>
            <a:xfrm>
              <a:off x="1896337" y="3465333"/>
              <a:ext cx="262933" cy="27986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39" name="rc239"/>
            <p:cNvSpPr/>
            <p:nvPr/>
          </p:nvSpPr>
          <p:spPr>
            <a:xfrm>
              <a:off x="2159270" y="3465333"/>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40" name="rc240"/>
            <p:cNvSpPr/>
            <p:nvPr/>
          </p:nvSpPr>
          <p:spPr>
            <a:xfrm>
              <a:off x="2422203" y="3465333"/>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1" name="rc241"/>
            <p:cNvSpPr/>
            <p:nvPr/>
          </p:nvSpPr>
          <p:spPr>
            <a:xfrm>
              <a:off x="2685136" y="3465333"/>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2" name="rc242"/>
            <p:cNvSpPr/>
            <p:nvPr/>
          </p:nvSpPr>
          <p:spPr>
            <a:xfrm>
              <a:off x="2948069" y="3465333"/>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3" name="rc243"/>
            <p:cNvSpPr/>
            <p:nvPr/>
          </p:nvSpPr>
          <p:spPr>
            <a:xfrm>
              <a:off x="3211002" y="3465333"/>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4" name="rc244"/>
            <p:cNvSpPr/>
            <p:nvPr/>
          </p:nvSpPr>
          <p:spPr>
            <a:xfrm>
              <a:off x="3473935" y="3465333"/>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5" name="rc245"/>
            <p:cNvSpPr/>
            <p:nvPr/>
          </p:nvSpPr>
          <p:spPr>
            <a:xfrm>
              <a:off x="3736869" y="3465333"/>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6" name="rc246"/>
            <p:cNvSpPr/>
            <p:nvPr/>
          </p:nvSpPr>
          <p:spPr>
            <a:xfrm>
              <a:off x="3999802" y="3465333"/>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7" name="rc247"/>
            <p:cNvSpPr/>
            <p:nvPr/>
          </p:nvSpPr>
          <p:spPr>
            <a:xfrm>
              <a:off x="4262735" y="3465333"/>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8" name="rc248"/>
            <p:cNvSpPr/>
            <p:nvPr/>
          </p:nvSpPr>
          <p:spPr>
            <a:xfrm>
              <a:off x="4525668" y="3465333"/>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9" name="rc249"/>
            <p:cNvSpPr/>
            <p:nvPr/>
          </p:nvSpPr>
          <p:spPr>
            <a:xfrm>
              <a:off x="4788601" y="3465333"/>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0" name="rc250"/>
            <p:cNvSpPr/>
            <p:nvPr/>
          </p:nvSpPr>
          <p:spPr>
            <a:xfrm>
              <a:off x="5051534" y="3465333"/>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1" name="rc251"/>
            <p:cNvSpPr/>
            <p:nvPr/>
          </p:nvSpPr>
          <p:spPr>
            <a:xfrm>
              <a:off x="5314467" y="3465333"/>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2" name="rc252"/>
            <p:cNvSpPr/>
            <p:nvPr/>
          </p:nvSpPr>
          <p:spPr>
            <a:xfrm>
              <a:off x="5577400" y="3465333"/>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3" name="rc253"/>
            <p:cNvSpPr/>
            <p:nvPr/>
          </p:nvSpPr>
          <p:spPr>
            <a:xfrm>
              <a:off x="5840333" y="3465333"/>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4" name="rc254"/>
            <p:cNvSpPr/>
            <p:nvPr/>
          </p:nvSpPr>
          <p:spPr>
            <a:xfrm>
              <a:off x="6103266" y="3465333"/>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5" name="rc255"/>
            <p:cNvSpPr/>
            <p:nvPr/>
          </p:nvSpPr>
          <p:spPr>
            <a:xfrm>
              <a:off x="6366200" y="3465333"/>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6" name="rc256"/>
            <p:cNvSpPr/>
            <p:nvPr/>
          </p:nvSpPr>
          <p:spPr>
            <a:xfrm>
              <a:off x="6629133" y="3465333"/>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7" name="rc257"/>
            <p:cNvSpPr/>
            <p:nvPr/>
          </p:nvSpPr>
          <p:spPr>
            <a:xfrm>
              <a:off x="6892066" y="3465333"/>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8" name="rc258"/>
            <p:cNvSpPr/>
            <p:nvPr/>
          </p:nvSpPr>
          <p:spPr>
            <a:xfrm>
              <a:off x="7154999" y="3465333"/>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9" name="rc259"/>
            <p:cNvSpPr/>
            <p:nvPr/>
          </p:nvSpPr>
          <p:spPr>
            <a:xfrm>
              <a:off x="7417932" y="3465333"/>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0" name="rc260"/>
            <p:cNvSpPr/>
            <p:nvPr/>
          </p:nvSpPr>
          <p:spPr>
            <a:xfrm>
              <a:off x="7680865" y="3465333"/>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1" name="rc261"/>
            <p:cNvSpPr/>
            <p:nvPr/>
          </p:nvSpPr>
          <p:spPr>
            <a:xfrm>
              <a:off x="7943798" y="3465333"/>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2" name="rc262"/>
            <p:cNvSpPr/>
            <p:nvPr/>
          </p:nvSpPr>
          <p:spPr>
            <a:xfrm>
              <a:off x="8206731" y="3465333"/>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3" name="rc263"/>
            <p:cNvSpPr/>
            <p:nvPr/>
          </p:nvSpPr>
          <p:spPr>
            <a:xfrm>
              <a:off x="8469664" y="3465333"/>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4" name="rc264"/>
            <p:cNvSpPr/>
            <p:nvPr/>
          </p:nvSpPr>
          <p:spPr>
            <a:xfrm>
              <a:off x="1896337" y="2905598"/>
              <a:ext cx="262933" cy="27986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65" name="rc265"/>
            <p:cNvSpPr/>
            <p:nvPr/>
          </p:nvSpPr>
          <p:spPr>
            <a:xfrm>
              <a:off x="2159270" y="2905598"/>
              <a:ext cx="262933" cy="27986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66" name="rc266"/>
            <p:cNvSpPr/>
            <p:nvPr/>
          </p:nvSpPr>
          <p:spPr>
            <a:xfrm>
              <a:off x="2422203" y="2905598"/>
              <a:ext cx="262933" cy="27986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7" name="rc267"/>
            <p:cNvSpPr/>
            <p:nvPr/>
          </p:nvSpPr>
          <p:spPr>
            <a:xfrm>
              <a:off x="2685136" y="2905598"/>
              <a:ext cx="262933" cy="27986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68" name="rc268"/>
            <p:cNvSpPr/>
            <p:nvPr/>
          </p:nvSpPr>
          <p:spPr>
            <a:xfrm>
              <a:off x="2948069" y="2905598"/>
              <a:ext cx="262933" cy="27986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9" name="rc269"/>
            <p:cNvSpPr/>
            <p:nvPr/>
          </p:nvSpPr>
          <p:spPr>
            <a:xfrm>
              <a:off x="3211002" y="2905598"/>
              <a:ext cx="262933" cy="27986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0" name="rc270"/>
            <p:cNvSpPr/>
            <p:nvPr/>
          </p:nvSpPr>
          <p:spPr>
            <a:xfrm>
              <a:off x="3473935" y="2905598"/>
              <a:ext cx="262933" cy="27986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1" name="rc271"/>
            <p:cNvSpPr/>
            <p:nvPr/>
          </p:nvSpPr>
          <p:spPr>
            <a:xfrm>
              <a:off x="3736869" y="2905598"/>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2" name="rc272"/>
            <p:cNvSpPr/>
            <p:nvPr/>
          </p:nvSpPr>
          <p:spPr>
            <a:xfrm>
              <a:off x="3999802" y="2905598"/>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3" name="rc273"/>
            <p:cNvSpPr/>
            <p:nvPr/>
          </p:nvSpPr>
          <p:spPr>
            <a:xfrm>
              <a:off x="4262735" y="2905598"/>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4" name="rc274"/>
            <p:cNvSpPr/>
            <p:nvPr/>
          </p:nvSpPr>
          <p:spPr>
            <a:xfrm>
              <a:off x="4525668" y="2905598"/>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5" name="rc275"/>
            <p:cNvSpPr/>
            <p:nvPr/>
          </p:nvSpPr>
          <p:spPr>
            <a:xfrm>
              <a:off x="4788601" y="2905598"/>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6" name="rc276"/>
            <p:cNvSpPr/>
            <p:nvPr/>
          </p:nvSpPr>
          <p:spPr>
            <a:xfrm>
              <a:off x="5051534" y="2905598"/>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7" name="rc277"/>
            <p:cNvSpPr/>
            <p:nvPr/>
          </p:nvSpPr>
          <p:spPr>
            <a:xfrm>
              <a:off x="5314467" y="2905598"/>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8" name="rc278"/>
            <p:cNvSpPr/>
            <p:nvPr/>
          </p:nvSpPr>
          <p:spPr>
            <a:xfrm>
              <a:off x="5577400" y="2905598"/>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9" name="rc279"/>
            <p:cNvSpPr/>
            <p:nvPr/>
          </p:nvSpPr>
          <p:spPr>
            <a:xfrm>
              <a:off x="5840333" y="2905598"/>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0" name="rc280"/>
            <p:cNvSpPr/>
            <p:nvPr/>
          </p:nvSpPr>
          <p:spPr>
            <a:xfrm>
              <a:off x="6103266" y="2905598"/>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1" name="rc281"/>
            <p:cNvSpPr/>
            <p:nvPr/>
          </p:nvSpPr>
          <p:spPr>
            <a:xfrm>
              <a:off x="6366200" y="2905598"/>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2" name="rc282"/>
            <p:cNvSpPr/>
            <p:nvPr/>
          </p:nvSpPr>
          <p:spPr>
            <a:xfrm>
              <a:off x="6629133" y="2905598"/>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3" name="rc283"/>
            <p:cNvSpPr/>
            <p:nvPr/>
          </p:nvSpPr>
          <p:spPr>
            <a:xfrm>
              <a:off x="6892066" y="2905598"/>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4" name="rc284"/>
            <p:cNvSpPr/>
            <p:nvPr/>
          </p:nvSpPr>
          <p:spPr>
            <a:xfrm>
              <a:off x="7154999" y="2905598"/>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5" name="rc285"/>
            <p:cNvSpPr/>
            <p:nvPr/>
          </p:nvSpPr>
          <p:spPr>
            <a:xfrm>
              <a:off x="7417932" y="2905598"/>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6" name="rc286"/>
            <p:cNvSpPr/>
            <p:nvPr/>
          </p:nvSpPr>
          <p:spPr>
            <a:xfrm>
              <a:off x="7680865" y="2905598"/>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7" name="rc287"/>
            <p:cNvSpPr/>
            <p:nvPr/>
          </p:nvSpPr>
          <p:spPr>
            <a:xfrm>
              <a:off x="7943798" y="2905598"/>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8" name="rc288"/>
            <p:cNvSpPr/>
            <p:nvPr/>
          </p:nvSpPr>
          <p:spPr>
            <a:xfrm>
              <a:off x="8206731" y="2905598"/>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9" name="rc289"/>
            <p:cNvSpPr/>
            <p:nvPr/>
          </p:nvSpPr>
          <p:spPr>
            <a:xfrm>
              <a:off x="8469664" y="2905598"/>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0" name="rc290"/>
            <p:cNvSpPr/>
            <p:nvPr/>
          </p:nvSpPr>
          <p:spPr>
            <a:xfrm>
              <a:off x="1896337" y="5424405"/>
              <a:ext cx="262933" cy="27986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91" name="rc291"/>
            <p:cNvSpPr/>
            <p:nvPr/>
          </p:nvSpPr>
          <p:spPr>
            <a:xfrm>
              <a:off x="2159270" y="5424405"/>
              <a:ext cx="262933" cy="27986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92" name="rc292"/>
            <p:cNvSpPr/>
            <p:nvPr/>
          </p:nvSpPr>
          <p:spPr>
            <a:xfrm>
              <a:off x="2422203" y="5424405"/>
              <a:ext cx="262933" cy="27986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93" name="rc293"/>
            <p:cNvSpPr/>
            <p:nvPr/>
          </p:nvSpPr>
          <p:spPr>
            <a:xfrm>
              <a:off x="2685136" y="5424405"/>
              <a:ext cx="262933" cy="27986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94" name="rc294"/>
            <p:cNvSpPr/>
            <p:nvPr/>
          </p:nvSpPr>
          <p:spPr>
            <a:xfrm>
              <a:off x="2948069" y="5424405"/>
              <a:ext cx="262933" cy="27986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5" name="rc295"/>
            <p:cNvSpPr/>
            <p:nvPr/>
          </p:nvSpPr>
          <p:spPr>
            <a:xfrm>
              <a:off x="3211002" y="5424405"/>
              <a:ext cx="262933" cy="27986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96" name="rc296"/>
            <p:cNvSpPr/>
            <p:nvPr/>
          </p:nvSpPr>
          <p:spPr>
            <a:xfrm>
              <a:off x="3473935" y="5424405"/>
              <a:ext cx="262933" cy="27986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97" name="rc297"/>
            <p:cNvSpPr/>
            <p:nvPr/>
          </p:nvSpPr>
          <p:spPr>
            <a:xfrm>
              <a:off x="3736869" y="5424405"/>
              <a:ext cx="262933" cy="27986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98" name="rc298"/>
            <p:cNvSpPr/>
            <p:nvPr/>
          </p:nvSpPr>
          <p:spPr>
            <a:xfrm>
              <a:off x="3999802" y="5424405"/>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9" name="rc299"/>
            <p:cNvSpPr/>
            <p:nvPr/>
          </p:nvSpPr>
          <p:spPr>
            <a:xfrm>
              <a:off x="4262735" y="5424405"/>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00" name="rc300"/>
            <p:cNvSpPr/>
            <p:nvPr/>
          </p:nvSpPr>
          <p:spPr>
            <a:xfrm>
              <a:off x="4525668" y="5424405"/>
              <a:ext cx="262933" cy="27986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1" name="rc301"/>
            <p:cNvSpPr/>
            <p:nvPr/>
          </p:nvSpPr>
          <p:spPr>
            <a:xfrm>
              <a:off x="4788601" y="5424405"/>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2" name="rc302"/>
            <p:cNvSpPr/>
            <p:nvPr/>
          </p:nvSpPr>
          <p:spPr>
            <a:xfrm>
              <a:off x="5051534" y="5424405"/>
              <a:ext cx="262933" cy="27986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03" name="rc303"/>
            <p:cNvSpPr/>
            <p:nvPr/>
          </p:nvSpPr>
          <p:spPr>
            <a:xfrm>
              <a:off x="5314467" y="5424405"/>
              <a:ext cx="262933" cy="27986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4" name="rc304"/>
            <p:cNvSpPr/>
            <p:nvPr/>
          </p:nvSpPr>
          <p:spPr>
            <a:xfrm>
              <a:off x="5577400" y="5424405"/>
              <a:ext cx="262933" cy="27986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5" name="rc305"/>
            <p:cNvSpPr/>
            <p:nvPr/>
          </p:nvSpPr>
          <p:spPr>
            <a:xfrm>
              <a:off x="5840333" y="5424405"/>
              <a:ext cx="262933" cy="27986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06" name="rc306"/>
            <p:cNvSpPr/>
            <p:nvPr/>
          </p:nvSpPr>
          <p:spPr>
            <a:xfrm>
              <a:off x="6103266" y="5424405"/>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7" name="rc307"/>
            <p:cNvSpPr/>
            <p:nvPr/>
          </p:nvSpPr>
          <p:spPr>
            <a:xfrm>
              <a:off x="6366200" y="5424405"/>
              <a:ext cx="262933" cy="27986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8" name="rc308"/>
            <p:cNvSpPr/>
            <p:nvPr/>
          </p:nvSpPr>
          <p:spPr>
            <a:xfrm>
              <a:off x="6629133" y="5424405"/>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9" name="rc309"/>
            <p:cNvSpPr/>
            <p:nvPr/>
          </p:nvSpPr>
          <p:spPr>
            <a:xfrm>
              <a:off x="6892066" y="5424405"/>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0" name="rc310"/>
            <p:cNvSpPr/>
            <p:nvPr/>
          </p:nvSpPr>
          <p:spPr>
            <a:xfrm>
              <a:off x="7154999" y="5424405"/>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1" name="rc311"/>
            <p:cNvSpPr/>
            <p:nvPr/>
          </p:nvSpPr>
          <p:spPr>
            <a:xfrm>
              <a:off x="7417932" y="5424405"/>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2" name="rc312"/>
            <p:cNvSpPr/>
            <p:nvPr/>
          </p:nvSpPr>
          <p:spPr>
            <a:xfrm>
              <a:off x="7680865" y="5424405"/>
              <a:ext cx="262933" cy="27986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13" name="rc313"/>
            <p:cNvSpPr/>
            <p:nvPr/>
          </p:nvSpPr>
          <p:spPr>
            <a:xfrm>
              <a:off x="7943798" y="5424405"/>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4" name="rc314"/>
            <p:cNvSpPr/>
            <p:nvPr/>
          </p:nvSpPr>
          <p:spPr>
            <a:xfrm>
              <a:off x="8206731" y="5424405"/>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5" name="rc315"/>
            <p:cNvSpPr/>
            <p:nvPr/>
          </p:nvSpPr>
          <p:spPr>
            <a:xfrm>
              <a:off x="8469664" y="5424405"/>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6" name="rc316"/>
            <p:cNvSpPr/>
            <p:nvPr/>
          </p:nvSpPr>
          <p:spPr>
            <a:xfrm>
              <a:off x="1896337" y="2065996"/>
              <a:ext cx="262933" cy="27986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7" name="rc317"/>
            <p:cNvSpPr/>
            <p:nvPr/>
          </p:nvSpPr>
          <p:spPr>
            <a:xfrm>
              <a:off x="2159270" y="2065996"/>
              <a:ext cx="262933" cy="27986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8" name="rc318"/>
            <p:cNvSpPr/>
            <p:nvPr/>
          </p:nvSpPr>
          <p:spPr>
            <a:xfrm>
              <a:off x="2422203" y="2065996"/>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9" name="rc319"/>
            <p:cNvSpPr/>
            <p:nvPr/>
          </p:nvSpPr>
          <p:spPr>
            <a:xfrm>
              <a:off x="2685136" y="2065996"/>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0" name="rc320"/>
            <p:cNvSpPr/>
            <p:nvPr/>
          </p:nvSpPr>
          <p:spPr>
            <a:xfrm>
              <a:off x="2948069" y="2065996"/>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1" name="rc321"/>
            <p:cNvSpPr/>
            <p:nvPr/>
          </p:nvSpPr>
          <p:spPr>
            <a:xfrm>
              <a:off x="3211002" y="2065996"/>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2" name="rc322"/>
            <p:cNvSpPr/>
            <p:nvPr/>
          </p:nvSpPr>
          <p:spPr>
            <a:xfrm>
              <a:off x="3473935" y="2065996"/>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3" name="rc323"/>
            <p:cNvSpPr/>
            <p:nvPr/>
          </p:nvSpPr>
          <p:spPr>
            <a:xfrm>
              <a:off x="3736869" y="2065996"/>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4" name="rc324"/>
            <p:cNvSpPr/>
            <p:nvPr/>
          </p:nvSpPr>
          <p:spPr>
            <a:xfrm>
              <a:off x="3999802" y="2065996"/>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5" name="rc325"/>
            <p:cNvSpPr/>
            <p:nvPr/>
          </p:nvSpPr>
          <p:spPr>
            <a:xfrm>
              <a:off x="4262735" y="2065996"/>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6" name="rc326"/>
            <p:cNvSpPr/>
            <p:nvPr/>
          </p:nvSpPr>
          <p:spPr>
            <a:xfrm>
              <a:off x="4525668" y="2065996"/>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7" name="rc327"/>
            <p:cNvSpPr/>
            <p:nvPr/>
          </p:nvSpPr>
          <p:spPr>
            <a:xfrm>
              <a:off x="4788601" y="2065996"/>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8" name="rc328"/>
            <p:cNvSpPr/>
            <p:nvPr/>
          </p:nvSpPr>
          <p:spPr>
            <a:xfrm>
              <a:off x="5051534" y="206599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9" name="rc329"/>
            <p:cNvSpPr/>
            <p:nvPr/>
          </p:nvSpPr>
          <p:spPr>
            <a:xfrm>
              <a:off x="5314467" y="2065996"/>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0" name="rc330"/>
            <p:cNvSpPr/>
            <p:nvPr/>
          </p:nvSpPr>
          <p:spPr>
            <a:xfrm>
              <a:off x="5577400" y="2065996"/>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1" name="rc331"/>
            <p:cNvSpPr/>
            <p:nvPr/>
          </p:nvSpPr>
          <p:spPr>
            <a:xfrm>
              <a:off x="5840333" y="2065996"/>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2" name="rc332"/>
            <p:cNvSpPr/>
            <p:nvPr/>
          </p:nvSpPr>
          <p:spPr>
            <a:xfrm>
              <a:off x="6103266" y="2065996"/>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3" name="rc333"/>
            <p:cNvSpPr/>
            <p:nvPr/>
          </p:nvSpPr>
          <p:spPr>
            <a:xfrm>
              <a:off x="6366200" y="2065996"/>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4" name="rc334"/>
            <p:cNvSpPr/>
            <p:nvPr/>
          </p:nvSpPr>
          <p:spPr>
            <a:xfrm>
              <a:off x="6629133" y="2065996"/>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5" name="rc335"/>
            <p:cNvSpPr/>
            <p:nvPr/>
          </p:nvSpPr>
          <p:spPr>
            <a:xfrm>
              <a:off x="6892066" y="206599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6" name="rc336"/>
            <p:cNvSpPr/>
            <p:nvPr/>
          </p:nvSpPr>
          <p:spPr>
            <a:xfrm>
              <a:off x="7154999" y="2065996"/>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7" name="rc337"/>
            <p:cNvSpPr/>
            <p:nvPr/>
          </p:nvSpPr>
          <p:spPr>
            <a:xfrm>
              <a:off x="7417932" y="2065996"/>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8" name="rc338"/>
            <p:cNvSpPr/>
            <p:nvPr/>
          </p:nvSpPr>
          <p:spPr>
            <a:xfrm>
              <a:off x="7680865" y="2065996"/>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9" name="rc339"/>
            <p:cNvSpPr/>
            <p:nvPr/>
          </p:nvSpPr>
          <p:spPr>
            <a:xfrm>
              <a:off x="7943798" y="2065996"/>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0" name="rc340"/>
            <p:cNvSpPr/>
            <p:nvPr/>
          </p:nvSpPr>
          <p:spPr>
            <a:xfrm>
              <a:off x="8206731" y="206599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1" name="rc341"/>
            <p:cNvSpPr/>
            <p:nvPr/>
          </p:nvSpPr>
          <p:spPr>
            <a:xfrm>
              <a:off x="8469664" y="2065996"/>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2" name="rc342"/>
            <p:cNvSpPr/>
            <p:nvPr/>
          </p:nvSpPr>
          <p:spPr>
            <a:xfrm>
              <a:off x="1896337" y="2345864"/>
              <a:ext cx="262933" cy="27986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43" name="rc343"/>
            <p:cNvSpPr/>
            <p:nvPr/>
          </p:nvSpPr>
          <p:spPr>
            <a:xfrm>
              <a:off x="2159270" y="2345864"/>
              <a:ext cx="262933" cy="27986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344" name="rc344"/>
            <p:cNvSpPr/>
            <p:nvPr/>
          </p:nvSpPr>
          <p:spPr>
            <a:xfrm>
              <a:off x="2422203" y="2345864"/>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5" name="rc345"/>
            <p:cNvSpPr/>
            <p:nvPr/>
          </p:nvSpPr>
          <p:spPr>
            <a:xfrm>
              <a:off x="2685136" y="2345864"/>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6" name="rc346"/>
            <p:cNvSpPr/>
            <p:nvPr/>
          </p:nvSpPr>
          <p:spPr>
            <a:xfrm>
              <a:off x="2948069" y="2345864"/>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7" name="rc347"/>
            <p:cNvSpPr/>
            <p:nvPr/>
          </p:nvSpPr>
          <p:spPr>
            <a:xfrm>
              <a:off x="3211002" y="2345864"/>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8" name="rc348"/>
            <p:cNvSpPr/>
            <p:nvPr/>
          </p:nvSpPr>
          <p:spPr>
            <a:xfrm>
              <a:off x="3473935" y="2345864"/>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49" name="rc349"/>
            <p:cNvSpPr/>
            <p:nvPr/>
          </p:nvSpPr>
          <p:spPr>
            <a:xfrm>
              <a:off x="3736869" y="2345864"/>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0" name="rc350"/>
            <p:cNvSpPr/>
            <p:nvPr/>
          </p:nvSpPr>
          <p:spPr>
            <a:xfrm>
              <a:off x="3999802" y="2345864"/>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51" name="rc351"/>
            <p:cNvSpPr/>
            <p:nvPr/>
          </p:nvSpPr>
          <p:spPr>
            <a:xfrm>
              <a:off x="4262735" y="2345864"/>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2" name="rc352"/>
            <p:cNvSpPr/>
            <p:nvPr/>
          </p:nvSpPr>
          <p:spPr>
            <a:xfrm>
              <a:off x="4525668" y="2345864"/>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3" name="rc353"/>
            <p:cNvSpPr/>
            <p:nvPr/>
          </p:nvSpPr>
          <p:spPr>
            <a:xfrm>
              <a:off x="4788601" y="2345864"/>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4" name="rc354"/>
            <p:cNvSpPr/>
            <p:nvPr/>
          </p:nvSpPr>
          <p:spPr>
            <a:xfrm>
              <a:off x="5051534" y="2345864"/>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5" name="rc355"/>
            <p:cNvSpPr/>
            <p:nvPr/>
          </p:nvSpPr>
          <p:spPr>
            <a:xfrm>
              <a:off x="5314467" y="2345864"/>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6" name="rc356"/>
            <p:cNvSpPr/>
            <p:nvPr/>
          </p:nvSpPr>
          <p:spPr>
            <a:xfrm>
              <a:off x="5577400" y="2345864"/>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7" name="rc357"/>
            <p:cNvSpPr/>
            <p:nvPr/>
          </p:nvSpPr>
          <p:spPr>
            <a:xfrm>
              <a:off x="5840333" y="2345864"/>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8" name="rc358"/>
            <p:cNvSpPr/>
            <p:nvPr/>
          </p:nvSpPr>
          <p:spPr>
            <a:xfrm>
              <a:off x="6103266" y="2345864"/>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9" name="rc359"/>
            <p:cNvSpPr/>
            <p:nvPr/>
          </p:nvSpPr>
          <p:spPr>
            <a:xfrm>
              <a:off x="6366200" y="2345864"/>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0" name="rc360"/>
            <p:cNvSpPr/>
            <p:nvPr/>
          </p:nvSpPr>
          <p:spPr>
            <a:xfrm>
              <a:off x="6629133" y="2345864"/>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1" name="rc361"/>
            <p:cNvSpPr/>
            <p:nvPr/>
          </p:nvSpPr>
          <p:spPr>
            <a:xfrm>
              <a:off x="6892066" y="2345864"/>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2" name="rc362"/>
            <p:cNvSpPr/>
            <p:nvPr/>
          </p:nvSpPr>
          <p:spPr>
            <a:xfrm>
              <a:off x="7154999" y="2345864"/>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3" name="rc363"/>
            <p:cNvSpPr/>
            <p:nvPr/>
          </p:nvSpPr>
          <p:spPr>
            <a:xfrm>
              <a:off x="7417932" y="2345864"/>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4" name="rc364"/>
            <p:cNvSpPr/>
            <p:nvPr/>
          </p:nvSpPr>
          <p:spPr>
            <a:xfrm>
              <a:off x="7680865" y="2345864"/>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5" name="rc365"/>
            <p:cNvSpPr/>
            <p:nvPr/>
          </p:nvSpPr>
          <p:spPr>
            <a:xfrm>
              <a:off x="7943798" y="2345864"/>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6" name="rc366"/>
            <p:cNvSpPr/>
            <p:nvPr/>
          </p:nvSpPr>
          <p:spPr>
            <a:xfrm>
              <a:off x="8206731" y="2345864"/>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7" name="rc367"/>
            <p:cNvSpPr/>
            <p:nvPr/>
          </p:nvSpPr>
          <p:spPr>
            <a:xfrm>
              <a:off x="8469664" y="2345864"/>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8" name="rc368"/>
            <p:cNvSpPr/>
            <p:nvPr/>
          </p:nvSpPr>
          <p:spPr>
            <a:xfrm>
              <a:off x="1896337" y="2625731"/>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69" name="rc369"/>
            <p:cNvSpPr/>
            <p:nvPr/>
          </p:nvSpPr>
          <p:spPr>
            <a:xfrm>
              <a:off x="2159270" y="2625731"/>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70" name="rc370"/>
            <p:cNvSpPr/>
            <p:nvPr/>
          </p:nvSpPr>
          <p:spPr>
            <a:xfrm>
              <a:off x="2422203" y="2625731"/>
              <a:ext cx="262933" cy="27986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71" name="rc371"/>
            <p:cNvSpPr/>
            <p:nvPr/>
          </p:nvSpPr>
          <p:spPr>
            <a:xfrm>
              <a:off x="2685136" y="2625731"/>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2" name="rc372"/>
            <p:cNvSpPr/>
            <p:nvPr/>
          </p:nvSpPr>
          <p:spPr>
            <a:xfrm>
              <a:off x="2948069" y="2625731"/>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3" name="rc373"/>
            <p:cNvSpPr/>
            <p:nvPr/>
          </p:nvSpPr>
          <p:spPr>
            <a:xfrm>
              <a:off x="3211002" y="262573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74" name="rc374"/>
            <p:cNvSpPr/>
            <p:nvPr/>
          </p:nvSpPr>
          <p:spPr>
            <a:xfrm>
              <a:off x="3473935" y="2625731"/>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5" name="rc375"/>
            <p:cNvSpPr/>
            <p:nvPr/>
          </p:nvSpPr>
          <p:spPr>
            <a:xfrm>
              <a:off x="3736869" y="262573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76" name="rc376"/>
            <p:cNvSpPr/>
            <p:nvPr/>
          </p:nvSpPr>
          <p:spPr>
            <a:xfrm>
              <a:off x="3999802" y="2625731"/>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7" name="rc377"/>
            <p:cNvSpPr/>
            <p:nvPr/>
          </p:nvSpPr>
          <p:spPr>
            <a:xfrm>
              <a:off x="4262735" y="2625731"/>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8" name="rc378"/>
            <p:cNvSpPr/>
            <p:nvPr/>
          </p:nvSpPr>
          <p:spPr>
            <a:xfrm>
              <a:off x="4525668" y="2625731"/>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9" name="rc379"/>
            <p:cNvSpPr/>
            <p:nvPr/>
          </p:nvSpPr>
          <p:spPr>
            <a:xfrm>
              <a:off x="4788601" y="2625731"/>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0" name="rc380"/>
            <p:cNvSpPr/>
            <p:nvPr/>
          </p:nvSpPr>
          <p:spPr>
            <a:xfrm>
              <a:off x="5051534" y="2625731"/>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1" name="rc381"/>
            <p:cNvSpPr/>
            <p:nvPr/>
          </p:nvSpPr>
          <p:spPr>
            <a:xfrm>
              <a:off x="5314467" y="2625731"/>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2" name="rc382"/>
            <p:cNvSpPr/>
            <p:nvPr/>
          </p:nvSpPr>
          <p:spPr>
            <a:xfrm>
              <a:off x="5577400" y="2625731"/>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3" name="rc383"/>
            <p:cNvSpPr/>
            <p:nvPr/>
          </p:nvSpPr>
          <p:spPr>
            <a:xfrm>
              <a:off x="5840333" y="262573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4" name="rc384"/>
            <p:cNvSpPr/>
            <p:nvPr/>
          </p:nvSpPr>
          <p:spPr>
            <a:xfrm>
              <a:off x="6103266" y="262573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5" name="rc385"/>
            <p:cNvSpPr/>
            <p:nvPr/>
          </p:nvSpPr>
          <p:spPr>
            <a:xfrm>
              <a:off x="6366200" y="2625731"/>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6" name="rc386"/>
            <p:cNvSpPr/>
            <p:nvPr/>
          </p:nvSpPr>
          <p:spPr>
            <a:xfrm>
              <a:off x="6629133" y="2625731"/>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7" name="rc387"/>
            <p:cNvSpPr/>
            <p:nvPr/>
          </p:nvSpPr>
          <p:spPr>
            <a:xfrm>
              <a:off x="6892066" y="2625731"/>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8" name="rc388"/>
            <p:cNvSpPr/>
            <p:nvPr/>
          </p:nvSpPr>
          <p:spPr>
            <a:xfrm>
              <a:off x="7154999" y="2625731"/>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9" name="rc389"/>
            <p:cNvSpPr/>
            <p:nvPr/>
          </p:nvSpPr>
          <p:spPr>
            <a:xfrm>
              <a:off x="7417932" y="262573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0" name="rc390"/>
            <p:cNvSpPr/>
            <p:nvPr/>
          </p:nvSpPr>
          <p:spPr>
            <a:xfrm>
              <a:off x="7680865" y="262573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1" name="rc391"/>
            <p:cNvSpPr/>
            <p:nvPr/>
          </p:nvSpPr>
          <p:spPr>
            <a:xfrm>
              <a:off x="7943798" y="262573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2" name="rc392"/>
            <p:cNvSpPr/>
            <p:nvPr/>
          </p:nvSpPr>
          <p:spPr>
            <a:xfrm>
              <a:off x="8206731" y="262573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3" name="rc393"/>
            <p:cNvSpPr/>
            <p:nvPr/>
          </p:nvSpPr>
          <p:spPr>
            <a:xfrm>
              <a:off x="8469664" y="262573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4" name="rc394"/>
            <p:cNvSpPr/>
            <p:nvPr/>
          </p:nvSpPr>
          <p:spPr>
            <a:xfrm>
              <a:off x="1896337" y="4304935"/>
              <a:ext cx="262933" cy="27986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95" name="rc395"/>
            <p:cNvSpPr/>
            <p:nvPr/>
          </p:nvSpPr>
          <p:spPr>
            <a:xfrm>
              <a:off x="2159270" y="4304935"/>
              <a:ext cx="262933" cy="27986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96" name="rc396"/>
            <p:cNvSpPr/>
            <p:nvPr/>
          </p:nvSpPr>
          <p:spPr>
            <a:xfrm>
              <a:off x="2422203" y="4304935"/>
              <a:ext cx="262933" cy="27986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97" name="rc397"/>
            <p:cNvSpPr/>
            <p:nvPr/>
          </p:nvSpPr>
          <p:spPr>
            <a:xfrm>
              <a:off x="2685136" y="4304935"/>
              <a:ext cx="262933" cy="27986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98" name="rc398"/>
            <p:cNvSpPr/>
            <p:nvPr/>
          </p:nvSpPr>
          <p:spPr>
            <a:xfrm>
              <a:off x="2948069" y="4304935"/>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99" name="rc399"/>
            <p:cNvSpPr/>
            <p:nvPr/>
          </p:nvSpPr>
          <p:spPr>
            <a:xfrm>
              <a:off x="3211002" y="4304935"/>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00" name="rc400"/>
            <p:cNvSpPr/>
            <p:nvPr/>
          </p:nvSpPr>
          <p:spPr>
            <a:xfrm>
              <a:off x="3473935" y="4304935"/>
              <a:ext cx="262933" cy="27986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01" name="rc401"/>
            <p:cNvSpPr/>
            <p:nvPr/>
          </p:nvSpPr>
          <p:spPr>
            <a:xfrm>
              <a:off x="3736869" y="4304935"/>
              <a:ext cx="262933" cy="27986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02" name="rc402"/>
            <p:cNvSpPr/>
            <p:nvPr/>
          </p:nvSpPr>
          <p:spPr>
            <a:xfrm>
              <a:off x="3999802" y="4304935"/>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3" name="rc403"/>
            <p:cNvSpPr/>
            <p:nvPr/>
          </p:nvSpPr>
          <p:spPr>
            <a:xfrm>
              <a:off x="4262735" y="4304935"/>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4" name="rc404"/>
            <p:cNvSpPr/>
            <p:nvPr/>
          </p:nvSpPr>
          <p:spPr>
            <a:xfrm>
              <a:off x="4525668" y="4304935"/>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05" name="rc405"/>
            <p:cNvSpPr/>
            <p:nvPr/>
          </p:nvSpPr>
          <p:spPr>
            <a:xfrm>
              <a:off x="4788601" y="4304935"/>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06" name="rc406"/>
            <p:cNvSpPr/>
            <p:nvPr/>
          </p:nvSpPr>
          <p:spPr>
            <a:xfrm>
              <a:off x="5051534" y="4304935"/>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07" name="rc407"/>
            <p:cNvSpPr/>
            <p:nvPr/>
          </p:nvSpPr>
          <p:spPr>
            <a:xfrm>
              <a:off x="5314467" y="4304935"/>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08" name="rc408"/>
            <p:cNvSpPr/>
            <p:nvPr/>
          </p:nvSpPr>
          <p:spPr>
            <a:xfrm>
              <a:off x="5577400" y="4304935"/>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09" name="rc409"/>
            <p:cNvSpPr/>
            <p:nvPr/>
          </p:nvSpPr>
          <p:spPr>
            <a:xfrm>
              <a:off x="5840333" y="4304935"/>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10" name="rc410"/>
            <p:cNvSpPr/>
            <p:nvPr/>
          </p:nvSpPr>
          <p:spPr>
            <a:xfrm>
              <a:off x="6103266" y="4304935"/>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11" name="rc411"/>
            <p:cNvSpPr/>
            <p:nvPr/>
          </p:nvSpPr>
          <p:spPr>
            <a:xfrm>
              <a:off x="6366200" y="4304935"/>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12" name="rc412"/>
            <p:cNvSpPr/>
            <p:nvPr/>
          </p:nvSpPr>
          <p:spPr>
            <a:xfrm>
              <a:off x="6629133" y="4304935"/>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3" name="rc413"/>
            <p:cNvSpPr/>
            <p:nvPr/>
          </p:nvSpPr>
          <p:spPr>
            <a:xfrm>
              <a:off x="6892066" y="4304935"/>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14" name="rc414"/>
            <p:cNvSpPr/>
            <p:nvPr/>
          </p:nvSpPr>
          <p:spPr>
            <a:xfrm>
              <a:off x="7154999" y="4304935"/>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5" name="rc415"/>
            <p:cNvSpPr/>
            <p:nvPr/>
          </p:nvSpPr>
          <p:spPr>
            <a:xfrm>
              <a:off x="7417932" y="4304935"/>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6" name="rc416"/>
            <p:cNvSpPr/>
            <p:nvPr/>
          </p:nvSpPr>
          <p:spPr>
            <a:xfrm>
              <a:off x="7680865" y="4304935"/>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17" name="rc417"/>
            <p:cNvSpPr/>
            <p:nvPr/>
          </p:nvSpPr>
          <p:spPr>
            <a:xfrm>
              <a:off x="7943798" y="4304935"/>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18" name="rc418"/>
            <p:cNvSpPr/>
            <p:nvPr/>
          </p:nvSpPr>
          <p:spPr>
            <a:xfrm>
              <a:off x="8206731" y="4304935"/>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9" name="rc419"/>
            <p:cNvSpPr/>
            <p:nvPr/>
          </p:nvSpPr>
          <p:spPr>
            <a:xfrm>
              <a:off x="8469664" y="4304935"/>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20" name="tx420"/>
            <p:cNvSpPr/>
            <p:nvPr/>
          </p:nvSpPr>
          <p:spPr>
            <a:xfrm>
              <a:off x="1967544"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1" name="tx421"/>
            <p:cNvSpPr/>
            <p:nvPr/>
          </p:nvSpPr>
          <p:spPr>
            <a:xfrm>
              <a:off x="2230477"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2" name="tx422"/>
            <p:cNvSpPr/>
            <p:nvPr/>
          </p:nvSpPr>
          <p:spPr>
            <a:xfrm>
              <a:off x="2493411"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23" name="tx423"/>
            <p:cNvSpPr/>
            <p:nvPr/>
          </p:nvSpPr>
          <p:spPr>
            <a:xfrm>
              <a:off x="2756344"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4" name="tx424"/>
            <p:cNvSpPr/>
            <p:nvPr/>
          </p:nvSpPr>
          <p:spPr>
            <a:xfrm>
              <a:off x="3019277"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25" name="tx425"/>
            <p:cNvSpPr/>
            <p:nvPr/>
          </p:nvSpPr>
          <p:spPr>
            <a:xfrm>
              <a:off x="3282210"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6" name="tx426"/>
            <p:cNvSpPr/>
            <p:nvPr/>
          </p:nvSpPr>
          <p:spPr>
            <a:xfrm>
              <a:off x="3545143"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7" name="tx427"/>
            <p:cNvSpPr/>
            <p:nvPr/>
          </p:nvSpPr>
          <p:spPr>
            <a:xfrm>
              <a:off x="3808076"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8" name="tx428"/>
            <p:cNvSpPr/>
            <p:nvPr/>
          </p:nvSpPr>
          <p:spPr>
            <a:xfrm>
              <a:off x="4071009"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29" name="tx429"/>
            <p:cNvSpPr/>
            <p:nvPr/>
          </p:nvSpPr>
          <p:spPr>
            <a:xfrm>
              <a:off x="4333942"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30" name="tx430"/>
            <p:cNvSpPr/>
            <p:nvPr/>
          </p:nvSpPr>
          <p:spPr>
            <a:xfrm>
              <a:off x="4596875"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1" name="tx431"/>
            <p:cNvSpPr/>
            <p:nvPr/>
          </p:nvSpPr>
          <p:spPr>
            <a:xfrm>
              <a:off x="4859808"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2" name="tx432"/>
            <p:cNvSpPr/>
            <p:nvPr/>
          </p:nvSpPr>
          <p:spPr>
            <a:xfrm>
              <a:off x="5122742"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33" name="tx433"/>
            <p:cNvSpPr/>
            <p:nvPr/>
          </p:nvSpPr>
          <p:spPr>
            <a:xfrm>
              <a:off x="5385675"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34" name="tx434"/>
            <p:cNvSpPr/>
            <p:nvPr/>
          </p:nvSpPr>
          <p:spPr>
            <a:xfrm>
              <a:off x="5648608"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5" name="tx435"/>
            <p:cNvSpPr/>
            <p:nvPr/>
          </p:nvSpPr>
          <p:spPr>
            <a:xfrm>
              <a:off x="5911541"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6" name="tx436"/>
            <p:cNvSpPr/>
            <p:nvPr/>
          </p:nvSpPr>
          <p:spPr>
            <a:xfrm>
              <a:off x="6174474"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7" name="tx437"/>
            <p:cNvSpPr/>
            <p:nvPr/>
          </p:nvSpPr>
          <p:spPr>
            <a:xfrm>
              <a:off x="6437407"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8" name="tx438"/>
            <p:cNvSpPr/>
            <p:nvPr/>
          </p:nvSpPr>
          <p:spPr>
            <a:xfrm>
              <a:off x="6700340"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9" name="tx439"/>
            <p:cNvSpPr/>
            <p:nvPr/>
          </p:nvSpPr>
          <p:spPr>
            <a:xfrm>
              <a:off x="6963273"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40" name="tx440"/>
            <p:cNvSpPr/>
            <p:nvPr/>
          </p:nvSpPr>
          <p:spPr>
            <a:xfrm>
              <a:off x="7226206"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41" name="tx441"/>
            <p:cNvSpPr/>
            <p:nvPr/>
          </p:nvSpPr>
          <p:spPr>
            <a:xfrm>
              <a:off x="7489140"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42" name="tx442"/>
            <p:cNvSpPr/>
            <p:nvPr/>
          </p:nvSpPr>
          <p:spPr>
            <a:xfrm>
              <a:off x="7752073"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43" name="tx443"/>
            <p:cNvSpPr/>
            <p:nvPr/>
          </p:nvSpPr>
          <p:spPr>
            <a:xfrm>
              <a:off x="8015006"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44" name="tx444"/>
            <p:cNvSpPr/>
            <p:nvPr/>
          </p:nvSpPr>
          <p:spPr>
            <a:xfrm>
              <a:off x="8277939"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45" name="tx445"/>
            <p:cNvSpPr/>
            <p:nvPr/>
          </p:nvSpPr>
          <p:spPr>
            <a:xfrm>
              <a:off x="8540872"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46" name="tx446"/>
            <p:cNvSpPr/>
            <p:nvPr/>
          </p:nvSpPr>
          <p:spPr>
            <a:xfrm>
              <a:off x="2230477"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47" name="tx447"/>
            <p:cNvSpPr/>
            <p:nvPr/>
          </p:nvSpPr>
          <p:spPr>
            <a:xfrm>
              <a:off x="2493411"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48" name="tx448"/>
            <p:cNvSpPr/>
            <p:nvPr/>
          </p:nvSpPr>
          <p:spPr>
            <a:xfrm>
              <a:off x="2756344"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49" name="tx449"/>
            <p:cNvSpPr/>
            <p:nvPr/>
          </p:nvSpPr>
          <p:spPr>
            <a:xfrm>
              <a:off x="3019277"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50" name="tx450"/>
            <p:cNvSpPr/>
            <p:nvPr/>
          </p:nvSpPr>
          <p:spPr>
            <a:xfrm>
              <a:off x="3282210"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51" name="tx451"/>
            <p:cNvSpPr/>
            <p:nvPr/>
          </p:nvSpPr>
          <p:spPr>
            <a:xfrm>
              <a:off x="3545143"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52" name="tx452"/>
            <p:cNvSpPr/>
            <p:nvPr/>
          </p:nvSpPr>
          <p:spPr>
            <a:xfrm>
              <a:off x="3808076"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3" name="tx453"/>
            <p:cNvSpPr/>
            <p:nvPr/>
          </p:nvSpPr>
          <p:spPr>
            <a:xfrm>
              <a:off x="4071009"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4" name="tx454"/>
            <p:cNvSpPr/>
            <p:nvPr/>
          </p:nvSpPr>
          <p:spPr>
            <a:xfrm>
              <a:off x="4333942"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55" name="tx455"/>
            <p:cNvSpPr/>
            <p:nvPr/>
          </p:nvSpPr>
          <p:spPr>
            <a:xfrm>
              <a:off x="4596875"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6" name="tx456"/>
            <p:cNvSpPr/>
            <p:nvPr/>
          </p:nvSpPr>
          <p:spPr>
            <a:xfrm>
              <a:off x="4859808"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7" name="tx457"/>
            <p:cNvSpPr/>
            <p:nvPr/>
          </p:nvSpPr>
          <p:spPr>
            <a:xfrm>
              <a:off x="5122742"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8" name="tx458"/>
            <p:cNvSpPr/>
            <p:nvPr/>
          </p:nvSpPr>
          <p:spPr>
            <a:xfrm>
              <a:off x="5385675"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9" name="tx459"/>
            <p:cNvSpPr/>
            <p:nvPr/>
          </p:nvSpPr>
          <p:spPr>
            <a:xfrm>
              <a:off x="5648608"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0" name="tx460"/>
            <p:cNvSpPr/>
            <p:nvPr/>
          </p:nvSpPr>
          <p:spPr>
            <a:xfrm>
              <a:off x="5911541"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1" name="tx461"/>
            <p:cNvSpPr/>
            <p:nvPr/>
          </p:nvSpPr>
          <p:spPr>
            <a:xfrm>
              <a:off x="6174474"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2" name="tx462"/>
            <p:cNvSpPr/>
            <p:nvPr/>
          </p:nvSpPr>
          <p:spPr>
            <a:xfrm>
              <a:off x="6437407"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3" name="tx463"/>
            <p:cNvSpPr/>
            <p:nvPr/>
          </p:nvSpPr>
          <p:spPr>
            <a:xfrm>
              <a:off x="6700340"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4" name="tx464"/>
            <p:cNvSpPr/>
            <p:nvPr/>
          </p:nvSpPr>
          <p:spPr>
            <a:xfrm>
              <a:off x="6963273"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5" name="tx465"/>
            <p:cNvSpPr/>
            <p:nvPr/>
          </p:nvSpPr>
          <p:spPr>
            <a:xfrm>
              <a:off x="7226206"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6" name="tx466"/>
            <p:cNvSpPr/>
            <p:nvPr/>
          </p:nvSpPr>
          <p:spPr>
            <a:xfrm>
              <a:off x="7489140"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7" name="tx467"/>
            <p:cNvSpPr/>
            <p:nvPr/>
          </p:nvSpPr>
          <p:spPr>
            <a:xfrm>
              <a:off x="7752073"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8" name="tx468"/>
            <p:cNvSpPr/>
            <p:nvPr/>
          </p:nvSpPr>
          <p:spPr>
            <a:xfrm>
              <a:off x="8015006"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9" name="tx469"/>
            <p:cNvSpPr/>
            <p:nvPr/>
          </p:nvSpPr>
          <p:spPr>
            <a:xfrm>
              <a:off x="8277939"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0" name="tx470"/>
            <p:cNvSpPr/>
            <p:nvPr/>
          </p:nvSpPr>
          <p:spPr>
            <a:xfrm>
              <a:off x="8540872"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1" name="tx471"/>
            <p:cNvSpPr/>
            <p:nvPr/>
          </p:nvSpPr>
          <p:spPr>
            <a:xfrm>
              <a:off x="1967544"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72" name="tx472"/>
            <p:cNvSpPr/>
            <p:nvPr/>
          </p:nvSpPr>
          <p:spPr>
            <a:xfrm>
              <a:off x="2230477"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73" name="tx473"/>
            <p:cNvSpPr/>
            <p:nvPr/>
          </p:nvSpPr>
          <p:spPr>
            <a:xfrm>
              <a:off x="2493411"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4" name="tx474"/>
            <p:cNvSpPr/>
            <p:nvPr/>
          </p:nvSpPr>
          <p:spPr>
            <a:xfrm>
              <a:off x="2756344"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75" name="tx475"/>
            <p:cNvSpPr/>
            <p:nvPr/>
          </p:nvSpPr>
          <p:spPr>
            <a:xfrm>
              <a:off x="3019277"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6" name="tx476"/>
            <p:cNvSpPr/>
            <p:nvPr/>
          </p:nvSpPr>
          <p:spPr>
            <a:xfrm>
              <a:off x="3282210"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7" name="tx477"/>
            <p:cNvSpPr/>
            <p:nvPr/>
          </p:nvSpPr>
          <p:spPr>
            <a:xfrm>
              <a:off x="3545143"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8" name="tx478"/>
            <p:cNvSpPr/>
            <p:nvPr/>
          </p:nvSpPr>
          <p:spPr>
            <a:xfrm>
              <a:off x="3808076"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9" name="tx479"/>
            <p:cNvSpPr/>
            <p:nvPr/>
          </p:nvSpPr>
          <p:spPr>
            <a:xfrm>
              <a:off x="4071009"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0" name="tx480"/>
            <p:cNvSpPr/>
            <p:nvPr/>
          </p:nvSpPr>
          <p:spPr>
            <a:xfrm>
              <a:off x="4333942"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1" name="tx481"/>
            <p:cNvSpPr/>
            <p:nvPr/>
          </p:nvSpPr>
          <p:spPr>
            <a:xfrm>
              <a:off x="4596875"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2" name="tx482"/>
            <p:cNvSpPr/>
            <p:nvPr/>
          </p:nvSpPr>
          <p:spPr>
            <a:xfrm>
              <a:off x="4859808"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3" name="tx483"/>
            <p:cNvSpPr/>
            <p:nvPr/>
          </p:nvSpPr>
          <p:spPr>
            <a:xfrm>
              <a:off x="5122742"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4" name="tx484"/>
            <p:cNvSpPr/>
            <p:nvPr/>
          </p:nvSpPr>
          <p:spPr>
            <a:xfrm>
              <a:off x="5385675"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5" name="tx485"/>
            <p:cNvSpPr/>
            <p:nvPr/>
          </p:nvSpPr>
          <p:spPr>
            <a:xfrm>
              <a:off x="5648608"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6" name="tx486"/>
            <p:cNvSpPr/>
            <p:nvPr/>
          </p:nvSpPr>
          <p:spPr>
            <a:xfrm>
              <a:off x="5911541"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7" name="tx487"/>
            <p:cNvSpPr/>
            <p:nvPr/>
          </p:nvSpPr>
          <p:spPr>
            <a:xfrm>
              <a:off x="6174474"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8" name="tx488"/>
            <p:cNvSpPr/>
            <p:nvPr/>
          </p:nvSpPr>
          <p:spPr>
            <a:xfrm>
              <a:off x="6437407"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9" name="tx489"/>
            <p:cNvSpPr/>
            <p:nvPr/>
          </p:nvSpPr>
          <p:spPr>
            <a:xfrm>
              <a:off x="6700340"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0" name="tx490"/>
            <p:cNvSpPr/>
            <p:nvPr/>
          </p:nvSpPr>
          <p:spPr>
            <a:xfrm>
              <a:off x="6963273"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1" name="tx491"/>
            <p:cNvSpPr/>
            <p:nvPr/>
          </p:nvSpPr>
          <p:spPr>
            <a:xfrm>
              <a:off x="7226206"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2" name="tx492"/>
            <p:cNvSpPr/>
            <p:nvPr/>
          </p:nvSpPr>
          <p:spPr>
            <a:xfrm>
              <a:off x="7489140"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3" name="tx493"/>
            <p:cNvSpPr/>
            <p:nvPr/>
          </p:nvSpPr>
          <p:spPr>
            <a:xfrm>
              <a:off x="7752073"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4" name="tx494"/>
            <p:cNvSpPr/>
            <p:nvPr/>
          </p:nvSpPr>
          <p:spPr>
            <a:xfrm>
              <a:off x="8015006"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5" name="tx495"/>
            <p:cNvSpPr/>
            <p:nvPr/>
          </p:nvSpPr>
          <p:spPr>
            <a:xfrm>
              <a:off x="8277939"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6" name="tx496"/>
            <p:cNvSpPr/>
            <p:nvPr/>
          </p:nvSpPr>
          <p:spPr>
            <a:xfrm>
              <a:off x="8540872"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7" name="tx497"/>
            <p:cNvSpPr/>
            <p:nvPr/>
          </p:nvSpPr>
          <p:spPr>
            <a:xfrm>
              <a:off x="196754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98" name="tx498"/>
            <p:cNvSpPr/>
            <p:nvPr/>
          </p:nvSpPr>
          <p:spPr>
            <a:xfrm>
              <a:off x="223047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99" name="tx499"/>
            <p:cNvSpPr/>
            <p:nvPr/>
          </p:nvSpPr>
          <p:spPr>
            <a:xfrm>
              <a:off x="249341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00" name="tx500"/>
            <p:cNvSpPr/>
            <p:nvPr/>
          </p:nvSpPr>
          <p:spPr>
            <a:xfrm>
              <a:off x="275634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1" name="tx501"/>
            <p:cNvSpPr/>
            <p:nvPr/>
          </p:nvSpPr>
          <p:spPr>
            <a:xfrm>
              <a:off x="301927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02" name="tx502"/>
            <p:cNvSpPr/>
            <p:nvPr/>
          </p:nvSpPr>
          <p:spPr>
            <a:xfrm>
              <a:off x="328221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3" name="tx503"/>
            <p:cNvSpPr/>
            <p:nvPr/>
          </p:nvSpPr>
          <p:spPr>
            <a:xfrm>
              <a:off x="354514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4" name="tx504"/>
            <p:cNvSpPr/>
            <p:nvPr/>
          </p:nvSpPr>
          <p:spPr>
            <a:xfrm>
              <a:off x="380807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05" name="tx505"/>
            <p:cNvSpPr/>
            <p:nvPr/>
          </p:nvSpPr>
          <p:spPr>
            <a:xfrm>
              <a:off x="407100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06" name="tx506"/>
            <p:cNvSpPr/>
            <p:nvPr/>
          </p:nvSpPr>
          <p:spPr>
            <a:xfrm>
              <a:off x="433394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7" name="tx507"/>
            <p:cNvSpPr/>
            <p:nvPr/>
          </p:nvSpPr>
          <p:spPr>
            <a:xfrm>
              <a:off x="459687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08" name="tx508"/>
            <p:cNvSpPr/>
            <p:nvPr/>
          </p:nvSpPr>
          <p:spPr>
            <a:xfrm>
              <a:off x="485980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09" name="tx509"/>
            <p:cNvSpPr/>
            <p:nvPr/>
          </p:nvSpPr>
          <p:spPr>
            <a:xfrm>
              <a:off x="512274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0" name="tx510"/>
            <p:cNvSpPr/>
            <p:nvPr/>
          </p:nvSpPr>
          <p:spPr>
            <a:xfrm>
              <a:off x="538567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1" name="tx511"/>
            <p:cNvSpPr/>
            <p:nvPr/>
          </p:nvSpPr>
          <p:spPr>
            <a:xfrm>
              <a:off x="564860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12" name="tx512"/>
            <p:cNvSpPr/>
            <p:nvPr/>
          </p:nvSpPr>
          <p:spPr>
            <a:xfrm>
              <a:off x="591154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3" name="tx513"/>
            <p:cNvSpPr/>
            <p:nvPr/>
          </p:nvSpPr>
          <p:spPr>
            <a:xfrm>
              <a:off x="617447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14" name="tx514"/>
            <p:cNvSpPr/>
            <p:nvPr/>
          </p:nvSpPr>
          <p:spPr>
            <a:xfrm>
              <a:off x="643740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5" name="tx515"/>
            <p:cNvSpPr/>
            <p:nvPr/>
          </p:nvSpPr>
          <p:spPr>
            <a:xfrm>
              <a:off x="670034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6" name="tx516"/>
            <p:cNvSpPr/>
            <p:nvPr/>
          </p:nvSpPr>
          <p:spPr>
            <a:xfrm>
              <a:off x="69632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7" name="tx517"/>
            <p:cNvSpPr/>
            <p:nvPr/>
          </p:nvSpPr>
          <p:spPr>
            <a:xfrm>
              <a:off x="722620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18" name="tx518"/>
            <p:cNvSpPr/>
            <p:nvPr/>
          </p:nvSpPr>
          <p:spPr>
            <a:xfrm>
              <a:off x="748914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19" name="tx519"/>
            <p:cNvSpPr/>
            <p:nvPr/>
          </p:nvSpPr>
          <p:spPr>
            <a:xfrm>
              <a:off x="77520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20" name="tx520"/>
            <p:cNvSpPr/>
            <p:nvPr/>
          </p:nvSpPr>
          <p:spPr>
            <a:xfrm>
              <a:off x="801500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21" name="tx521"/>
            <p:cNvSpPr/>
            <p:nvPr/>
          </p:nvSpPr>
          <p:spPr>
            <a:xfrm>
              <a:off x="827793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22" name="tx522"/>
            <p:cNvSpPr/>
            <p:nvPr/>
          </p:nvSpPr>
          <p:spPr>
            <a:xfrm>
              <a:off x="854087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23" name="tx523"/>
            <p:cNvSpPr/>
            <p:nvPr/>
          </p:nvSpPr>
          <p:spPr>
            <a:xfrm>
              <a:off x="1967544"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24" name="tx524"/>
            <p:cNvSpPr/>
            <p:nvPr/>
          </p:nvSpPr>
          <p:spPr>
            <a:xfrm>
              <a:off x="2230477"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25" name="tx525"/>
            <p:cNvSpPr/>
            <p:nvPr/>
          </p:nvSpPr>
          <p:spPr>
            <a:xfrm>
              <a:off x="2493411"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26" name="tx526"/>
            <p:cNvSpPr/>
            <p:nvPr/>
          </p:nvSpPr>
          <p:spPr>
            <a:xfrm>
              <a:off x="2756344"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27" name="tx527"/>
            <p:cNvSpPr/>
            <p:nvPr/>
          </p:nvSpPr>
          <p:spPr>
            <a:xfrm>
              <a:off x="3019277"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28" name="tx528"/>
            <p:cNvSpPr/>
            <p:nvPr/>
          </p:nvSpPr>
          <p:spPr>
            <a:xfrm>
              <a:off x="3282210"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9" name="tx529"/>
            <p:cNvSpPr/>
            <p:nvPr/>
          </p:nvSpPr>
          <p:spPr>
            <a:xfrm>
              <a:off x="3545143"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30" name="tx530"/>
            <p:cNvSpPr/>
            <p:nvPr/>
          </p:nvSpPr>
          <p:spPr>
            <a:xfrm>
              <a:off x="3808076"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31" name="tx531"/>
            <p:cNvSpPr/>
            <p:nvPr/>
          </p:nvSpPr>
          <p:spPr>
            <a:xfrm>
              <a:off x="4071009"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2" name="tx532"/>
            <p:cNvSpPr/>
            <p:nvPr/>
          </p:nvSpPr>
          <p:spPr>
            <a:xfrm>
              <a:off x="4333942"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3" name="tx533"/>
            <p:cNvSpPr/>
            <p:nvPr/>
          </p:nvSpPr>
          <p:spPr>
            <a:xfrm>
              <a:off x="4596875"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4" name="tx534"/>
            <p:cNvSpPr/>
            <p:nvPr/>
          </p:nvSpPr>
          <p:spPr>
            <a:xfrm>
              <a:off x="4859808"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5" name="tx535"/>
            <p:cNvSpPr/>
            <p:nvPr/>
          </p:nvSpPr>
          <p:spPr>
            <a:xfrm>
              <a:off x="5122742"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6" name="tx536"/>
            <p:cNvSpPr/>
            <p:nvPr/>
          </p:nvSpPr>
          <p:spPr>
            <a:xfrm>
              <a:off x="5385675"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7" name="tx537"/>
            <p:cNvSpPr/>
            <p:nvPr/>
          </p:nvSpPr>
          <p:spPr>
            <a:xfrm>
              <a:off x="5648608"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8" name="tx538"/>
            <p:cNvSpPr/>
            <p:nvPr/>
          </p:nvSpPr>
          <p:spPr>
            <a:xfrm>
              <a:off x="5911541"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9" name="tx539"/>
            <p:cNvSpPr/>
            <p:nvPr/>
          </p:nvSpPr>
          <p:spPr>
            <a:xfrm>
              <a:off x="6174474"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0" name="tx540"/>
            <p:cNvSpPr/>
            <p:nvPr/>
          </p:nvSpPr>
          <p:spPr>
            <a:xfrm>
              <a:off x="6437407"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41" name="tx541"/>
            <p:cNvSpPr/>
            <p:nvPr/>
          </p:nvSpPr>
          <p:spPr>
            <a:xfrm>
              <a:off x="6700340"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2" name="tx542"/>
            <p:cNvSpPr/>
            <p:nvPr/>
          </p:nvSpPr>
          <p:spPr>
            <a:xfrm>
              <a:off x="6963273"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43" name="tx543"/>
            <p:cNvSpPr/>
            <p:nvPr/>
          </p:nvSpPr>
          <p:spPr>
            <a:xfrm>
              <a:off x="7226206"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44" name="tx544"/>
            <p:cNvSpPr/>
            <p:nvPr/>
          </p:nvSpPr>
          <p:spPr>
            <a:xfrm>
              <a:off x="7489140"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45" name="tx545"/>
            <p:cNvSpPr/>
            <p:nvPr/>
          </p:nvSpPr>
          <p:spPr>
            <a:xfrm>
              <a:off x="7752073"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46" name="tx546"/>
            <p:cNvSpPr/>
            <p:nvPr/>
          </p:nvSpPr>
          <p:spPr>
            <a:xfrm>
              <a:off x="8015006"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47" name="tx547"/>
            <p:cNvSpPr/>
            <p:nvPr/>
          </p:nvSpPr>
          <p:spPr>
            <a:xfrm>
              <a:off x="8277939"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48" name="tx548"/>
            <p:cNvSpPr/>
            <p:nvPr/>
          </p:nvSpPr>
          <p:spPr>
            <a:xfrm>
              <a:off x="8540872"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49" name="tx549"/>
            <p:cNvSpPr/>
            <p:nvPr/>
          </p:nvSpPr>
          <p:spPr>
            <a:xfrm>
              <a:off x="1967544"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0" name="tx550"/>
            <p:cNvSpPr/>
            <p:nvPr/>
          </p:nvSpPr>
          <p:spPr>
            <a:xfrm>
              <a:off x="2230477"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1" name="tx551"/>
            <p:cNvSpPr/>
            <p:nvPr/>
          </p:nvSpPr>
          <p:spPr>
            <a:xfrm>
              <a:off x="2493411"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52" name="tx552"/>
            <p:cNvSpPr/>
            <p:nvPr/>
          </p:nvSpPr>
          <p:spPr>
            <a:xfrm>
              <a:off x="2756344"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53" name="tx553"/>
            <p:cNvSpPr/>
            <p:nvPr/>
          </p:nvSpPr>
          <p:spPr>
            <a:xfrm>
              <a:off x="3019277"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54" name="tx554"/>
            <p:cNvSpPr/>
            <p:nvPr/>
          </p:nvSpPr>
          <p:spPr>
            <a:xfrm>
              <a:off x="3282210"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5" name="tx555"/>
            <p:cNvSpPr/>
            <p:nvPr/>
          </p:nvSpPr>
          <p:spPr>
            <a:xfrm>
              <a:off x="3545143"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6" name="tx556"/>
            <p:cNvSpPr/>
            <p:nvPr/>
          </p:nvSpPr>
          <p:spPr>
            <a:xfrm>
              <a:off x="3808076"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57" name="tx557"/>
            <p:cNvSpPr/>
            <p:nvPr/>
          </p:nvSpPr>
          <p:spPr>
            <a:xfrm>
              <a:off x="4071009"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58" name="tx558"/>
            <p:cNvSpPr/>
            <p:nvPr/>
          </p:nvSpPr>
          <p:spPr>
            <a:xfrm>
              <a:off x="4333942"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59" name="tx559"/>
            <p:cNvSpPr/>
            <p:nvPr/>
          </p:nvSpPr>
          <p:spPr>
            <a:xfrm>
              <a:off x="4596875"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0" name="tx560"/>
            <p:cNvSpPr/>
            <p:nvPr/>
          </p:nvSpPr>
          <p:spPr>
            <a:xfrm>
              <a:off x="4859808"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61" name="tx561"/>
            <p:cNvSpPr/>
            <p:nvPr/>
          </p:nvSpPr>
          <p:spPr>
            <a:xfrm>
              <a:off x="5122742"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62" name="tx562"/>
            <p:cNvSpPr/>
            <p:nvPr/>
          </p:nvSpPr>
          <p:spPr>
            <a:xfrm>
              <a:off x="5385675"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63" name="tx563"/>
            <p:cNvSpPr/>
            <p:nvPr/>
          </p:nvSpPr>
          <p:spPr>
            <a:xfrm>
              <a:off x="5648608"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4" name="tx564"/>
            <p:cNvSpPr/>
            <p:nvPr/>
          </p:nvSpPr>
          <p:spPr>
            <a:xfrm>
              <a:off x="5911541"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65" name="tx565"/>
            <p:cNvSpPr/>
            <p:nvPr/>
          </p:nvSpPr>
          <p:spPr>
            <a:xfrm>
              <a:off x="6174474"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6" name="tx566"/>
            <p:cNvSpPr/>
            <p:nvPr/>
          </p:nvSpPr>
          <p:spPr>
            <a:xfrm>
              <a:off x="6437407"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7" name="tx567"/>
            <p:cNvSpPr/>
            <p:nvPr/>
          </p:nvSpPr>
          <p:spPr>
            <a:xfrm>
              <a:off x="6700340"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8" name="tx568"/>
            <p:cNvSpPr/>
            <p:nvPr/>
          </p:nvSpPr>
          <p:spPr>
            <a:xfrm>
              <a:off x="6963273"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9" name="tx569"/>
            <p:cNvSpPr/>
            <p:nvPr/>
          </p:nvSpPr>
          <p:spPr>
            <a:xfrm>
              <a:off x="7226206"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0" name="tx570"/>
            <p:cNvSpPr/>
            <p:nvPr/>
          </p:nvSpPr>
          <p:spPr>
            <a:xfrm>
              <a:off x="7489140"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1" name="tx571"/>
            <p:cNvSpPr/>
            <p:nvPr/>
          </p:nvSpPr>
          <p:spPr>
            <a:xfrm>
              <a:off x="7752073"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2" name="tx572"/>
            <p:cNvSpPr/>
            <p:nvPr/>
          </p:nvSpPr>
          <p:spPr>
            <a:xfrm>
              <a:off x="8015006"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3" name="tx573"/>
            <p:cNvSpPr/>
            <p:nvPr/>
          </p:nvSpPr>
          <p:spPr>
            <a:xfrm>
              <a:off x="8277939"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4" name="tx574"/>
            <p:cNvSpPr/>
            <p:nvPr/>
          </p:nvSpPr>
          <p:spPr>
            <a:xfrm>
              <a:off x="8540872"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5" name="tx575"/>
            <p:cNvSpPr/>
            <p:nvPr/>
          </p:nvSpPr>
          <p:spPr>
            <a:xfrm>
              <a:off x="3019277"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76" name="tx576"/>
            <p:cNvSpPr/>
            <p:nvPr/>
          </p:nvSpPr>
          <p:spPr>
            <a:xfrm>
              <a:off x="3808076"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77" name="tx577"/>
            <p:cNvSpPr/>
            <p:nvPr/>
          </p:nvSpPr>
          <p:spPr>
            <a:xfrm>
              <a:off x="4071009"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78" name="tx578"/>
            <p:cNvSpPr/>
            <p:nvPr/>
          </p:nvSpPr>
          <p:spPr>
            <a:xfrm>
              <a:off x="4596875"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79" name="tx579"/>
            <p:cNvSpPr/>
            <p:nvPr/>
          </p:nvSpPr>
          <p:spPr>
            <a:xfrm>
              <a:off x="4859808"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80" name="tx580"/>
            <p:cNvSpPr/>
            <p:nvPr/>
          </p:nvSpPr>
          <p:spPr>
            <a:xfrm>
              <a:off x="8015006"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81" name="tx581"/>
            <p:cNvSpPr/>
            <p:nvPr/>
          </p:nvSpPr>
          <p:spPr>
            <a:xfrm>
              <a:off x="8277939"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82" name="tx582"/>
            <p:cNvSpPr/>
            <p:nvPr/>
          </p:nvSpPr>
          <p:spPr>
            <a:xfrm>
              <a:off x="8540872"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83" name="tx583"/>
            <p:cNvSpPr/>
            <p:nvPr/>
          </p:nvSpPr>
          <p:spPr>
            <a:xfrm>
              <a:off x="2756344"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84" name="tx584"/>
            <p:cNvSpPr/>
            <p:nvPr/>
          </p:nvSpPr>
          <p:spPr>
            <a:xfrm>
              <a:off x="3019277"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5" name="tx585"/>
            <p:cNvSpPr/>
            <p:nvPr/>
          </p:nvSpPr>
          <p:spPr>
            <a:xfrm>
              <a:off x="3282210"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86" name="tx586"/>
            <p:cNvSpPr/>
            <p:nvPr/>
          </p:nvSpPr>
          <p:spPr>
            <a:xfrm>
              <a:off x="3545143"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87" name="tx587"/>
            <p:cNvSpPr/>
            <p:nvPr/>
          </p:nvSpPr>
          <p:spPr>
            <a:xfrm>
              <a:off x="3808076"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88" name="tx588"/>
            <p:cNvSpPr/>
            <p:nvPr/>
          </p:nvSpPr>
          <p:spPr>
            <a:xfrm>
              <a:off x="4071009"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89" name="tx589"/>
            <p:cNvSpPr/>
            <p:nvPr/>
          </p:nvSpPr>
          <p:spPr>
            <a:xfrm>
              <a:off x="4333942"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90" name="tx590"/>
            <p:cNvSpPr/>
            <p:nvPr/>
          </p:nvSpPr>
          <p:spPr>
            <a:xfrm>
              <a:off x="4596875"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1" name="tx591"/>
            <p:cNvSpPr/>
            <p:nvPr/>
          </p:nvSpPr>
          <p:spPr>
            <a:xfrm>
              <a:off x="4859808"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92" name="tx592"/>
            <p:cNvSpPr/>
            <p:nvPr/>
          </p:nvSpPr>
          <p:spPr>
            <a:xfrm>
              <a:off x="5122742"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93" name="tx593"/>
            <p:cNvSpPr/>
            <p:nvPr/>
          </p:nvSpPr>
          <p:spPr>
            <a:xfrm>
              <a:off x="5385675"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94" name="tx594"/>
            <p:cNvSpPr/>
            <p:nvPr/>
          </p:nvSpPr>
          <p:spPr>
            <a:xfrm>
              <a:off x="5648608"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95" name="tx595"/>
            <p:cNvSpPr/>
            <p:nvPr/>
          </p:nvSpPr>
          <p:spPr>
            <a:xfrm>
              <a:off x="5911541"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96" name="tx596"/>
            <p:cNvSpPr/>
            <p:nvPr/>
          </p:nvSpPr>
          <p:spPr>
            <a:xfrm>
              <a:off x="6174474"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97" name="tx597"/>
            <p:cNvSpPr/>
            <p:nvPr/>
          </p:nvSpPr>
          <p:spPr>
            <a:xfrm>
              <a:off x="6437407"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8" name="tx598"/>
            <p:cNvSpPr/>
            <p:nvPr/>
          </p:nvSpPr>
          <p:spPr>
            <a:xfrm>
              <a:off x="6700340"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99" name="tx599"/>
            <p:cNvSpPr/>
            <p:nvPr/>
          </p:nvSpPr>
          <p:spPr>
            <a:xfrm>
              <a:off x="6963273"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00" name="tx600"/>
            <p:cNvSpPr/>
            <p:nvPr/>
          </p:nvSpPr>
          <p:spPr>
            <a:xfrm>
              <a:off x="7226206"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01" name="tx601"/>
            <p:cNvSpPr/>
            <p:nvPr/>
          </p:nvSpPr>
          <p:spPr>
            <a:xfrm>
              <a:off x="7489140"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2" name="tx602"/>
            <p:cNvSpPr/>
            <p:nvPr/>
          </p:nvSpPr>
          <p:spPr>
            <a:xfrm>
              <a:off x="7752073"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03" name="tx603"/>
            <p:cNvSpPr/>
            <p:nvPr/>
          </p:nvSpPr>
          <p:spPr>
            <a:xfrm>
              <a:off x="8015006"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04" name="tx604"/>
            <p:cNvSpPr/>
            <p:nvPr/>
          </p:nvSpPr>
          <p:spPr>
            <a:xfrm>
              <a:off x="8277939"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05" name="tx605"/>
            <p:cNvSpPr/>
            <p:nvPr/>
          </p:nvSpPr>
          <p:spPr>
            <a:xfrm>
              <a:off x="8540872"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06" name="tx606"/>
            <p:cNvSpPr/>
            <p:nvPr/>
          </p:nvSpPr>
          <p:spPr>
            <a:xfrm>
              <a:off x="3282210"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07" name="tx607"/>
            <p:cNvSpPr/>
            <p:nvPr/>
          </p:nvSpPr>
          <p:spPr>
            <a:xfrm>
              <a:off x="3545143"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08" name="tx608"/>
            <p:cNvSpPr/>
            <p:nvPr/>
          </p:nvSpPr>
          <p:spPr>
            <a:xfrm>
              <a:off x="3808076"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09" name="tx609"/>
            <p:cNvSpPr/>
            <p:nvPr/>
          </p:nvSpPr>
          <p:spPr>
            <a:xfrm>
              <a:off x="4071009"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10" name="tx610"/>
            <p:cNvSpPr/>
            <p:nvPr/>
          </p:nvSpPr>
          <p:spPr>
            <a:xfrm>
              <a:off x="4333942"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11" name="tx611"/>
            <p:cNvSpPr/>
            <p:nvPr/>
          </p:nvSpPr>
          <p:spPr>
            <a:xfrm>
              <a:off x="4596875"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12" name="tx612"/>
            <p:cNvSpPr/>
            <p:nvPr/>
          </p:nvSpPr>
          <p:spPr>
            <a:xfrm>
              <a:off x="4859808"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13" name="tx613"/>
            <p:cNvSpPr/>
            <p:nvPr/>
          </p:nvSpPr>
          <p:spPr>
            <a:xfrm>
              <a:off x="5122742"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14" name="tx614"/>
            <p:cNvSpPr/>
            <p:nvPr/>
          </p:nvSpPr>
          <p:spPr>
            <a:xfrm>
              <a:off x="5385675"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15" name="tx615"/>
            <p:cNvSpPr/>
            <p:nvPr/>
          </p:nvSpPr>
          <p:spPr>
            <a:xfrm>
              <a:off x="5648608"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16" name="tx616"/>
            <p:cNvSpPr/>
            <p:nvPr/>
          </p:nvSpPr>
          <p:spPr>
            <a:xfrm>
              <a:off x="5911541"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17" name="tx617"/>
            <p:cNvSpPr/>
            <p:nvPr/>
          </p:nvSpPr>
          <p:spPr>
            <a:xfrm>
              <a:off x="6174474"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8" name="tx618"/>
            <p:cNvSpPr/>
            <p:nvPr/>
          </p:nvSpPr>
          <p:spPr>
            <a:xfrm>
              <a:off x="6437407"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19" name="tx619"/>
            <p:cNvSpPr/>
            <p:nvPr/>
          </p:nvSpPr>
          <p:spPr>
            <a:xfrm>
              <a:off x="6700340"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20" name="tx620"/>
            <p:cNvSpPr/>
            <p:nvPr/>
          </p:nvSpPr>
          <p:spPr>
            <a:xfrm>
              <a:off x="6963273"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21" name="tx621"/>
            <p:cNvSpPr/>
            <p:nvPr/>
          </p:nvSpPr>
          <p:spPr>
            <a:xfrm>
              <a:off x="7226206"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22" name="tx622"/>
            <p:cNvSpPr/>
            <p:nvPr/>
          </p:nvSpPr>
          <p:spPr>
            <a:xfrm>
              <a:off x="7489140"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3" name="tx623"/>
            <p:cNvSpPr/>
            <p:nvPr/>
          </p:nvSpPr>
          <p:spPr>
            <a:xfrm>
              <a:off x="7752073"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24" name="tx624"/>
            <p:cNvSpPr/>
            <p:nvPr/>
          </p:nvSpPr>
          <p:spPr>
            <a:xfrm>
              <a:off x="8015006"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5" name="tx625"/>
            <p:cNvSpPr/>
            <p:nvPr/>
          </p:nvSpPr>
          <p:spPr>
            <a:xfrm>
              <a:off x="8277939"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6" name="tx626"/>
            <p:cNvSpPr/>
            <p:nvPr/>
          </p:nvSpPr>
          <p:spPr>
            <a:xfrm>
              <a:off x="8540872"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7" name="tx627"/>
            <p:cNvSpPr/>
            <p:nvPr/>
          </p:nvSpPr>
          <p:spPr>
            <a:xfrm>
              <a:off x="2493411"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28" name="tx628"/>
            <p:cNvSpPr/>
            <p:nvPr/>
          </p:nvSpPr>
          <p:spPr>
            <a:xfrm>
              <a:off x="2756344"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29" name="tx629"/>
            <p:cNvSpPr/>
            <p:nvPr/>
          </p:nvSpPr>
          <p:spPr>
            <a:xfrm>
              <a:off x="3019277"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30" name="tx630"/>
            <p:cNvSpPr/>
            <p:nvPr/>
          </p:nvSpPr>
          <p:spPr>
            <a:xfrm>
              <a:off x="3282210"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31" name="tx631"/>
            <p:cNvSpPr/>
            <p:nvPr/>
          </p:nvSpPr>
          <p:spPr>
            <a:xfrm>
              <a:off x="3545143"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32" name="tx632"/>
            <p:cNvSpPr/>
            <p:nvPr/>
          </p:nvSpPr>
          <p:spPr>
            <a:xfrm>
              <a:off x="3808076"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33" name="tx633"/>
            <p:cNvSpPr/>
            <p:nvPr/>
          </p:nvSpPr>
          <p:spPr>
            <a:xfrm>
              <a:off x="4071009"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34" name="tx634"/>
            <p:cNvSpPr/>
            <p:nvPr/>
          </p:nvSpPr>
          <p:spPr>
            <a:xfrm>
              <a:off x="4333942"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35" name="tx635"/>
            <p:cNvSpPr/>
            <p:nvPr/>
          </p:nvSpPr>
          <p:spPr>
            <a:xfrm>
              <a:off x="4596875"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36" name="tx636"/>
            <p:cNvSpPr/>
            <p:nvPr/>
          </p:nvSpPr>
          <p:spPr>
            <a:xfrm>
              <a:off x="4859808"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37" name="tx637"/>
            <p:cNvSpPr/>
            <p:nvPr/>
          </p:nvSpPr>
          <p:spPr>
            <a:xfrm>
              <a:off x="5122742"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38" name="tx638"/>
            <p:cNvSpPr/>
            <p:nvPr/>
          </p:nvSpPr>
          <p:spPr>
            <a:xfrm>
              <a:off x="5385675"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39" name="tx639"/>
            <p:cNvSpPr/>
            <p:nvPr/>
          </p:nvSpPr>
          <p:spPr>
            <a:xfrm>
              <a:off x="5648608"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40" name="tx640"/>
            <p:cNvSpPr/>
            <p:nvPr/>
          </p:nvSpPr>
          <p:spPr>
            <a:xfrm>
              <a:off x="5911541"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41" name="tx641"/>
            <p:cNvSpPr/>
            <p:nvPr/>
          </p:nvSpPr>
          <p:spPr>
            <a:xfrm>
              <a:off x="6174474"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42" name="tx642"/>
            <p:cNvSpPr/>
            <p:nvPr/>
          </p:nvSpPr>
          <p:spPr>
            <a:xfrm>
              <a:off x="6437407"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43" name="tx643"/>
            <p:cNvSpPr/>
            <p:nvPr/>
          </p:nvSpPr>
          <p:spPr>
            <a:xfrm>
              <a:off x="6700340"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44" name="tx644"/>
            <p:cNvSpPr/>
            <p:nvPr/>
          </p:nvSpPr>
          <p:spPr>
            <a:xfrm>
              <a:off x="6963273"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45" name="tx645"/>
            <p:cNvSpPr/>
            <p:nvPr/>
          </p:nvSpPr>
          <p:spPr>
            <a:xfrm>
              <a:off x="7226206"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46" name="tx646"/>
            <p:cNvSpPr/>
            <p:nvPr/>
          </p:nvSpPr>
          <p:spPr>
            <a:xfrm>
              <a:off x="7489140"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47" name="tx647"/>
            <p:cNvSpPr/>
            <p:nvPr/>
          </p:nvSpPr>
          <p:spPr>
            <a:xfrm>
              <a:off x="7752073"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48" name="tx648"/>
            <p:cNvSpPr/>
            <p:nvPr/>
          </p:nvSpPr>
          <p:spPr>
            <a:xfrm>
              <a:off x="8015006"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49" name="tx649"/>
            <p:cNvSpPr/>
            <p:nvPr/>
          </p:nvSpPr>
          <p:spPr>
            <a:xfrm>
              <a:off x="8277939"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50" name="tx650"/>
            <p:cNvSpPr/>
            <p:nvPr/>
          </p:nvSpPr>
          <p:spPr>
            <a:xfrm>
              <a:off x="8540872"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51" name="tx651"/>
            <p:cNvSpPr/>
            <p:nvPr/>
          </p:nvSpPr>
          <p:spPr>
            <a:xfrm>
              <a:off x="4071009"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52" name="tx652"/>
            <p:cNvSpPr/>
            <p:nvPr/>
          </p:nvSpPr>
          <p:spPr>
            <a:xfrm>
              <a:off x="4333942"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53" name="tx653"/>
            <p:cNvSpPr/>
            <p:nvPr/>
          </p:nvSpPr>
          <p:spPr>
            <a:xfrm>
              <a:off x="4596875"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54" name="tx654"/>
            <p:cNvSpPr/>
            <p:nvPr/>
          </p:nvSpPr>
          <p:spPr>
            <a:xfrm>
              <a:off x="4859808"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5" name="tx655"/>
            <p:cNvSpPr/>
            <p:nvPr/>
          </p:nvSpPr>
          <p:spPr>
            <a:xfrm>
              <a:off x="5122742"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6" name="tx656"/>
            <p:cNvSpPr/>
            <p:nvPr/>
          </p:nvSpPr>
          <p:spPr>
            <a:xfrm>
              <a:off x="5385675"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7" name="tx657"/>
            <p:cNvSpPr/>
            <p:nvPr/>
          </p:nvSpPr>
          <p:spPr>
            <a:xfrm>
              <a:off x="5648608"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58" name="tx658"/>
            <p:cNvSpPr/>
            <p:nvPr/>
          </p:nvSpPr>
          <p:spPr>
            <a:xfrm>
              <a:off x="5911541"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59" name="tx659"/>
            <p:cNvSpPr/>
            <p:nvPr/>
          </p:nvSpPr>
          <p:spPr>
            <a:xfrm>
              <a:off x="6174474"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0" name="tx660"/>
            <p:cNvSpPr/>
            <p:nvPr/>
          </p:nvSpPr>
          <p:spPr>
            <a:xfrm>
              <a:off x="6437407"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61" name="tx661"/>
            <p:cNvSpPr/>
            <p:nvPr/>
          </p:nvSpPr>
          <p:spPr>
            <a:xfrm>
              <a:off x="6700340"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62" name="tx662"/>
            <p:cNvSpPr/>
            <p:nvPr/>
          </p:nvSpPr>
          <p:spPr>
            <a:xfrm>
              <a:off x="6963273"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63" name="tx663"/>
            <p:cNvSpPr/>
            <p:nvPr/>
          </p:nvSpPr>
          <p:spPr>
            <a:xfrm>
              <a:off x="7226206"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64" name="tx664"/>
            <p:cNvSpPr/>
            <p:nvPr/>
          </p:nvSpPr>
          <p:spPr>
            <a:xfrm>
              <a:off x="7489140"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65" name="tx665"/>
            <p:cNvSpPr/>
            <p:nvPr/>
          </p:nvSpPr>
          <p:spPr>
            <a:xfrm>
              <a:off x="7752073"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66" name="tx666"/>
            <p:cNvSpPr/>
            <p:nvPr/>
          </p:nvSpPr>
          <p:spPr>
            <a:xfrm>
              <a:off x="8015006"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67" name="tx667"/>
            <p:cNvSpPr/>
            <p:nvPr/>
          </p:nvSpPr>
          <p:spPr>
            <a:xfrm>
              <a:off x="8277939"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68" name="tx668"/>
            <p:cNvSpPr/>
            <p:nvPr/>
          </p:nvSpPr>
          <p:spPr>
            <a:xfrm>
              <a:off x="8540872"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69" name="tx669"/>
            <p:cNvSpPr/>
            <p:nvPr/>
          </p:nvSpPr>
          <p:spPr>
            <a:xfrm>
              <a:off x="4333942"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70" name="tx670"/>
            <p:cNvSpPr/>
            <p:nvPr/>
          </p:nvSpPr>
          <p:spPr>
            <a:xfrm>
              <a:off x="6700340"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71" name="tx671"/>
            <p:cNvSpPr/>
            <p:nvPr/>
          </p:nvSpPr>
          <p:spPr>
            <a:xfrm>
              <a:off x="6963273"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72" name="tx672"/>
            <p:cNvSpPr/>
            <p:nvPr/>
          </p:nvSpPr>
          <p:spPr>
            <a:xfrm>
              <a:off x="7226206"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73" name="tx673"/>
            <p:cNvSpPr/>
            <p:nvPr/>
          </p:nvSpPr>
          <p:spPr>
            <a:xfrm>
              <a:off x="8015006"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74" name="tx674"/>
            <p:cNvSpPr/>
            <p:nvPr/>
          </p:nvSpPr>
          <p:spPr>
            <a:xfrm>
              <a:off x="8277939"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75" name="tx675"/>
            <p:cNvSpPr/>
            <p:nvPr/>
          </p:nvSpPr>
          <p:spPr>
            <a:xfrm>
              <a:off x="8540872"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76" name="tx676"/>
            <p:cNvSpPr/>
            <p:nvPr/>
          </p:nvSpPr>
          <p:spPr>
            <a:xfrm>
              <a:off x="249341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77" name="tx677"/>
            <p:cNvSpPr/>
            <p:nvPr/>
          </p:nvSpPr>
          <p:spPr>
            <a:xfrm>
              <a:off x="275634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78" name="tx678"/>
            <p:cNvSpPr/>
            <p:nvPr/>
          </p:nvSpPr>
          <p:spPr>
            <a:xfrm>
              <a:off x="301927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9" name="tx679"/>
            <p:cNvSpPr/>
            <p:nvPr/>
          </p:nvSpPr>
          <p:spPr>
            <a:xfrm>
              <a:off x="328221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80" name="tx680"/>
            <p:cNvSpPr/>
            <p:nvPr/>
          </p:nvSpPr>
          <p:spPr>
            <a:xfrm>
              <a:off x="354514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1" name="tx681"/>
            <p:cNvSpPr/>
            <p:nvPr/>
          </p:nvSpPr>
          <p:spPr>
            <a:xfrm>
              <a:off x="380807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2" name="tx682"/>
            <p:cNvSpPr/>
            <p:nvPr/>
          </p:nvSpPr>
          <p:spPr>
            <a:xfrm>
              <a:off x="407100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3" name="tx683"/>
            <p:cNvSpPr/>
            <p:nvPr/>
          </p:nvSpPr>
          <p:spPr>
            <a:xfrm>
              <a:off x="433394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84" name="tx684"/>
            <p:cNvSpPr/>
            <p:nvPr/>
          </p:nvSpPr>
          <p:spPr>
            <a:xfrm>
              <a:off x="459687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5" name="tx685"/>
            <p:cNvSpPr/>
            <p:nvPr/>
          </p:nvSpPr>
          <p:spPr>
            <a:xfrm>
              <a:off x="485980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6" name="tx686"/>
            <p:cNvSpPr/>
            <p:nvPr/>
          </p:nvSpPr>
          <p:spPr>
            <a:xfrm>
              <a:off x="512274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7" name="tx687"/>
            <p:cNvSpPr/>
            <p:nvPr/>
          </p:nvSpPr>
          <p:spPr>
            <a:xfrm>
              <a:off x="538567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8" name="tx688"/>
            <p:cNvSpPr/>
            <p:nvPr/>
          </p:nvSpPr>
          <p:spPr>
            <a:xfrm>
              <a:off x="564860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9" name="tx689"/>
            <p:cNvSpPr/>
            <p:nvPr/>
          </p:nvSpPr>
          <p:spPr>
            <a:xfrm>
              <a:off x="591154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0" name="tx690"/>
            <p:cNvSpPr/>
            <p:nvPr/>
          </p:nvSpPr>
          <p:spPr>
            <a:xfrm>
              <a:off x="617447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1" name="tx691"/>
            <p:cNvSpPr/>
            <p:nvPr/>
          </p:nvSpPr>
          <p:spPr>
            <a:xfrm>
              <a:off x="643740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2" name="tx692"/>
            <p:cNvSpPr/>
            <p:nvPr/>
          </p:nvSpPr>
          <p:spPr>
            <a:xfrm>
              <a:off x="670034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3" name="tx693"/>
            <p:cNvSpPr/>
            <p:nvPr/>
          </p:nvSpPr>
          <p:spPr>
            <a:xfrm>
              <a:off x="69632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4" name="tx694"/>
            <p:cNvSpPr/>
            <p:nvPr/>
          </p:nvSpPr>
          <p:spPr>
            <a:xfrm>
              <a:off x="722620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95" name="tx695"/>
            <p:cNvSpPr/>
            <p:nvPr/>
          </p:nvSpPr>
          <p:spPr>
            <a:xfrm>
              <a:off x="748914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6" name="tx696"/>
            <p:cNvSpPr/>
            <p:nvPr/>
          </p:nvSpPr>
          <p:spPr>
            <a:xfrm>
              <a:off x="77520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7" name="tx697"/>
            <p:cNvSpPr/>
            <p:nvPr/>
          </p:nvSpPr>
          <p:spPr>
            <a:xfrm>
              <a:off x="801500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8" name="tx698"/>
            <p:cNvSpPr/>
            <p:nvPr/>
          </p:nvSpPr>
          <p:spPr>
            <a:xfrm>
              <a:off x="827793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9" name="tx699"/>
            <p:cNvSpPr/>
            <p:nvPr/>
          </p:nvSpPr>
          <p:spPr>
            <a:xfrm>
              <a:off x="854087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0" name="tx700"/>
            <p:cNvSpPr/>
            <p:nvPr/>
          </p:nvSpPr>
          <p:spPr>
            <a:xfrm>
              <a:off x="2756344"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01" name="tx701"/>
            <p:cNvSpPr/>
            <p:nvPr/>
          </p:nvSpPr>
          <p:spPr>
            <a:xfrm>
              <a:off x="3019277"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02" name="tx702"/>
            <p:cNvSpPr/>
            <p:nvPr/>
          </p:nvSpPr>
          <p:spPr>
            <a:xfrm>
              <a:off x="3282210"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03" name="tx703"/>
            <p:cNvSpPr/>
            <p:nvPr/>
          </p:nvSpPr>
          <p:spPr>
            <a:xfrm>
              <a:off x="3545143"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04" name="tx704"/>
            <p:cNvSpPr/>
            <p:nvPr/>
          </p:nvSpPr>
          <p:spPr>
            <a:xfrm>
              <a:off x="3808076"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05" name="tx705"/>
            <p:cNvSpPr/>
            <p:nvPr/>
          </p:nvSpPr>
          <p:spPr>
            <a:xfrm>
              <a:off x="4071009"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06" name="tx706"/>
            <p:cNvSpPr/>
            <p:nvPr/>
          </p:nvSpPr>
          <p:spPr>
            <a:xfrm>
              <a:off x="4333942"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07" name="tx707"/>
            <p:cNvSpPr/>
            <p:nvPr/>
          </p:nvSpPr>
          <p:spPr>
            <a:xfrm>
              <a:off x="4596875"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08" name="tx708"/>
            <p:cNvSpPr/>
            <p:nvPr/>
          </p:nvSpPr>
          <p:spPr>
            <a:xfrm>
              <a:off x="4859808"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09" name="tx709"/>
            <p:cNvSpPr/>
            <p:nvPr/>
          </p:nvSpPr>
          <p:spPr>
            <a:xfrm>
              <a:off x="5122742"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0" name="tx710"/>
            <p:cNvSpPr/>
            <p:nvPr/>
          </p:nvSpPr>
          <p:spPr>
            <a:xfrm>
              <a:off x="5385675"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1" name="tx711"/>
            <p:cNvSpPr/>
            <p:nvPr/>
          </p:nvSpPr>
          <p:spPr>
            <a:xfrm>
              <a:off x="5648608"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12" name="tx712"/>
            <p:cNvSpPr/>
            <p:nvPr/>
          </p:nvSpPr>
          <p:spPr>
            <a:xfrm>
              <a:off x="5911541"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13" name="tx713"/>
            <p:cNvSpPr/>
            <p:nvPr/>
          </p:nvSpPr>
          <p:spPr>
            <a:xfrm>
              <a:off x="6174474"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14" name="tx714"/>
            <p:cNvSpPr/>
            <p:nvPr/>
          </p:nvSpPr>
          <p:spPr>
            <a:xfrm>
              <a:off x="6437407"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15" name="tx715"/>
            <p:cNvSpPr/>
            <p:nvPr/>
          </p:nvSpPr>
          <p:spPr>
            <a:xfrm>
              <a:off x="6700340"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6" name="tx716"/>
            <p:cNvSpPr/>
            <p:nvPr/>
          </p:nvSpPr>
          <p:spPr>
            <a:xfrm>
              <a:off x="6963273"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7" name="tx717"/>
            <p:cNvSpPr/>
            <p:nvPr/>
          </p:nvSpPr>
          <p:spPr>
            <a:xfrm>
              <a:off x="7226206"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8" name="tx718"/>
            <p:cNvSpPr/>
            <p:nvPr/>
          </p:nvSpPr>
          <p:spPr>
            <a:xfrm>
              <a:off x="7489140"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9" name="tx719"/>
            <p:cNvSpPr/>
            <p:nvPr/>
          </p:nvSpPr>
          <p:spPr>
            <a:xfrm>
              <a:off x="7752073"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20" name="tx720"/>
            <p:cNvSpPr/>
            <p:nvPr/>
          </p:nvSpPr>
          <p:spPr>
            <a:xfrm>
              <a:off x="8015006"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21" name="tx721"/>
            <p:cNvSpPr/>
            <p:nvPr/>
          </p:nvSpPr>
          <p:spPr>
            <a:xfrm>
              <a:off x="8277939"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22" name="tx722"/>
            <p:cNvSpPr/>
            <p:nvPr/>
          </p:nvSpPr>
          <p:spPr>
            <a:xfrm>
              <a:off x="8540872"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23" name="tx723"/>
            <p:cNvSpPr/>
            <p:nvPr/>
          </p:nvSpPr>
          <p:spPr>
            <a:xfrm>
              <a:off x="1967544"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24" name="tx724"/>
            <p:cNvSpPr/>
            <p:nvPr/>
          </p:nvSpPr>
          <p:spPr>
            <a:xfrm>
              <a:off x="2756344"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25" name="tx725"/>
            <p:cNvSpPr/>
            <p:nvPr/>
          </p:nvSpPr>
          <p:spPr>
            <a:xfrm>
              <a:off x="3019277"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26" name="tx726"/>
            <p:cNvSpPr/>
            <p:nvPr/>
          </p:nvSpPr>
          <p:spPr>
            <a:xfrm>
              <a:off x="3282210"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27" name="tx727"/>
            <p:cNvSpPr/>
            <p:nvPr/>
          </p:nvSpPr>
          <p:spPr>
            <a:xfrm>
              <a:off x="3545143"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28" name="tx728"/>
            <p:cNvSpPr/>
            <p:nvPr/>
          </p:nvSpPr>
          <p:spPr>
            <a:xfrm>
              <a:off x="3808076"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29" name="tx729"/>
            <p:cNvSpPr/>
            <p:nvPr/>
          </p:nvSpPr>
          <p:spPr>
            <a:xfrm>
              <a:off x="4071009"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30" name="tx730"/>
            <p:cNvSpPr/>
            <p:nvPr/>
          </p:nvSpPr>
          <p:spPr>
            <a:xfrm>
              <a:off x="4333942"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31" name="tx731"/>
            <p:cNvSpPr/>
            <p:nvPr/>
          </p:nvSpPr>
          <p:spPr>
            <a:xfrm>
              <a:off x="4596875"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32" name="tx732"/>
            <p:cNvSpPr/>
            <p:nvPr/>
          </p:nvSpPr>
          <p:spPr>
            <a:xfrm>
              <a:off x="4859808"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33" name="tx733"/>
            <p:cNvSpPr/>
            <p:nvPr/>
          </p:nvSpPr>
          <p:spPr>
            <a:xfrm>
              <a:off x="5122742"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4" name="tx734"/>
            <p:cNvSpPr/>
            <p:nvPr/>
          </p:nvSpPr>
          <p:spPr>
            <a:xfrm>
              <a:off x="5385675"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5" name="tx735"/>
            <p:cNvSpPr/>
            <p:nvPr/>
          </p:nvSpPr>
          <p:spPr>
            <a:xfrm>
              <a:off x="5648608"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6" name="tx736"/>
            <p:cNvSpPr/>
            <p:nvPr/>
          </p:nvSpPr>
          <p:spPr>
            <a:xfrm>
              <a:off x="5911541"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37" name="tx737"/>
            <p:cNvSpPr/>
            <p:nvPr/>
          </p:nvSpPr>
          <p:spPr>
            <a:xfrm>
              <a:off x="6174474"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38" name="tx738"/>
            <p:cNvSpPr/>
            <p:nvPr/>
          </p:nvSpPr>
          <p:spPr>
            <a:xfrm>
              <a:off x="6437407"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9" name="tx739"/>
            <p:cNvSpPr/>
            <p:nvPr/>
          </p:nvSpPr>
          <p:spPr>
            <a:xfrm>
              <a:off x="6700340"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40" name="tx740"/>
            <p:cNvSpPr/>
            <p:nvPr/>
          </p:nvSpPr>
          <p:spPr>
            <a:xfrm>
              <a:off x="6963273"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41" name="tx741"/>
            <p:cNvSpPr/>
            <p:nvPr/>
          </p:nvSpPr>
          <p:spPr>
            <a:xfrm>
              <a:off x="7226206"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42" name="tx742"/>
            <p:cNvSpPr/>
            <p:nvPr/>
          </p:nvSpPr>
          <p:spPr>
            <a:xfrm>
              <a:off x="7489140"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3" name="tx743"/>
            <p:cNvSpPr/>
            <p:nvPr/>
          </p:nvSpPr>
          <p:spPr>
            <a:xfrm>
              <a:off x="7752073"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4" name="tx744"/>
            <p:cNvSpPr/>
            <p:nvPr/>
          </p:nvSpPr>
          <p:spPr>
            <a:xfrm>
              <a:off x="8015006"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5" name="tx745"/>
            <p:cNvSpPr/>
            <p:nvPr/>
          </p:nvSpPr>
          <p:spPr>
            <a:xfrm>
              <a:off x="8277939"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6" name="tx746"/>
            <p:cNvSpPr/>
            <p:nvPr/>
          </p:nvSpPr>
          <p:spPr>
            <a:xfrm>
              <a:off x="8540872"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7" name="tx747"/>
            <p:cNvSpPr/>
            <p:nvPr/>
          </p:nvSpPr>
          <p:spPr>
            <a:xfrm>
              <a:off x="4071009"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48" name="tx748"/>
            <p:cNvSpPr/>
            <p:nvPr/>
          </p:nvSpPr>
          <p:spPr>
            <a:xfrm>
              <a:off x="4333942"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49" name="tx749"/>
            <p:cNvSpPr/>
            <p:nvPr/>
          </p:nvSpPr>
          <p:spPr>
            <a:xfrm>
              <a:off x="4596875"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50" name="tx750"/>
            <p:cNvSpPr/>
            <p:nvPr/>
          </p:nvSpPr>
          <p:spPr>
            <a:xfrm>
              <a:off x="4859808"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51" name="tx751"/>
            <p:cNvSpPr/>
            <p:nvPr/>
          </p:nvSpPr>
          <p:spPr>
            <a:xfrm>
              <a:off x="5122742"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2" name="tx752"/>
            <p:cNvSpPr/>
            <p:nvPr/>
          </p:nvSpPr>
          <p:spPr>
            <a:xfrm>
              <a:off x="5385675"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3" name="tx753"/>
            <p:cNvSpPr/>
            <p:nvPr/>
          </p:nvSpPr>
          <p:spPr>
            <a:xfrm>
              <a:off x="5648608"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4" name="tx754"/>
            <p:cNvSpPr/>
            <p:nvPr/>
          </p:nvSpPr>
          <p:spPr>
            <a:xfrm>
              <a:off x="5911541"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5" name="tx755"/>
            <p:cNvSpPr/>
            <p:nvPr/>
          </p:nvSpPr>
          <p:spPr>
            <a:xfrm>
              <a:off x="6174474"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56" name="tx756"/>
            <p:cNvSpPr/>
            <p:nvPr/>
          </p:nvSpPr>
          <p:spPr>
            <a:xfrm>
              <a:off x="6437407"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57" name="tx757"/>
            <p:cNvSpPr/>
            <p:nvPr/>
          </p:nvSpPr>
          <p:spPr>
            <a:xfrm>
              <a:off x="6700340"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58" name="tx758"/>
            <p:cNvSpPr/>
            <p:nvPr/>
          </p:nvSpPr>
          <p:spPr>
            <a:xfrm>
              <a:off x="6963273"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59" name="tx759"/>
            <p:cNvSpPr/>
            <p:nvPr/>
          </p:nvSpPr>
          <p:spPr>
            <a:xfrm>
              <a:off x="7226206"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60" name="tx760"/>
            <p:cNvSpPr/>
            <p:nvPr/>
          </p:nvSpPr>
          <p:spPr>
            <a:xfrm>
              <a:off x="7489140"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61" name="tx761"/>
            <p:cNvSpPr/>
            <p:nvPr/>
          </p:nvSpPr>
          <p:spPr>
            <a:xfrm>
              <a:off x="7752073"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62" name="tx762"/>
            <p:cNvSpPr/>
            <p:nvPr/>
          </p:nvSpPr>
          <p:spPr>
            <a:xfrm>
              <a:off x="8015006"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63" name="tx763"/>
            <p:cNvSpPr/>
            <p:nvPr/>
          </p:nvSpPr>
          <p:spPr>
            <a:xfrm>
              <a:off x="8277939"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64" name="tx764"/>
            <p:cNvSpPr/>
            <p:nvPr/>
          </p:nvSpPr>
          <p:spPr>
            <a:xfrm>
              <a:off x="8540872"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65" name="tx765"/>
            <p:cNvSpPr/>
            <p:nvPr/>
          </p:nvSpPr>
          <p:spPr>
            <a:xfrm>
              <a:off x="1967544"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766" name="tx766"/>
            <p:cNvSpPr/>
            <p:nvPr/>
          </p:nvSpPr>
          <p:spPr>
            <a:xfrm>
              <a:off x="1967544"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767" name="tx767"/>
            <p:cNvSpPr/>
            <p:nvPr/>
          </p:nvSpPr>
          <p:spPr>
            <a:xfrm>
              <a:off x="2230477"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68" name="tx768"/>
            <p:cNvSpPr/>
            <p:nvPr/>
          </p:nvSpPr>
          <p:spPr>
            <a:xfrm>
              <a:off x="2493411"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69" name="tx769"/>
            <p:cNvSpPr/>
            <p:nvPr/>
          </p:nvSpPr>
          <p:spPr>
            <a:xfrm>
              <a:off x="2756344"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70" name="tx770"/>
            <p:cNvSpPr/>
            <p:nvPr/>
          </p:nvSpPr>
          <p:spPr>
            <a:xfrm>
              <a:off x="3282210"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71" name="tx771"/>
            <p:cNvSpPr/>
            <p:nvPr/>
          </p:nvSpPr>
          <p:spPr>
            <a:xfrm>
              <a:off x="3545143"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72" name="tx772"/>
            <p:cNvSpPr/>
            <p:nvPr/>
          </p:nvSpPr>
          <p:spPr>
            <a:xfrm>
              <a:off x="4333942"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73" name="tx773"/>
            <p:cNvSpPr/>
            <p:nvPr/>
          </p:nvSpPr>
          <p:spPr>
            <a:xfrm>
              <a:off x="5122742"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74" name="tx774"/>
            <p:cNvSpPr/>
            <p:nvPr/>
          </p:nvSpPr>
          <p:spPr>
            <a:xfrm>
              <a:off x="5385675"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75" name="tx775"/>
            <p:cNvSpPr/>
            <p:nvPr/>
          </p:nvSpPr>
          <p:spPr>
            <a:xfrm>
              <a:off x="5648608"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776" name="tx776"/>
            <p:cNvSpPr/>
            <p:nvPr/>
          </p:nvSpPr>
          <p:spPr>
            <a:xfrm>
              <a:off x="5911541"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777" name="tx777"/>
            <p:cNvSpPr/>
            <p:nvPr/>
          </p:nvSpPr>
          <p:spPr>
            <a:xfrm>
              <a:off x="6174474"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778" name="tx778"/>
            <p:cNvSpPr/>
            <p:nvPr/>
          </p:nvSpPr>
          <p:spPr>
            <a:xfrm>
              <a:off x="6437407"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779" name="tx779"/>
            <p:cNvSpPr/>
            <p:nvPr/>
          </p:nvSpPr>
          <p:spPr>
            <a:xfrm>
              <a:off x="6700340"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80" name="tx780"/>
            <p:cNvSpPr/>
            <p:nvPr/>
          </p:nvSpPr>
          <p:spPr>
            <a:xfrm>
              <a:off x="6963273"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81" name="tx781"/>
            <p:cNvSpPr/>
            <p:nvPr/>
          </p:nvSpPr>
          <p:spPr>
            <a:xfrm>
              <a:off x="7226206"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782" name="tx782"/>
            <p:cNvSpPr/>
            <p:nvPr/>
          </p:nvSpPr>
          <p:spPr>
            <a:xfrm>
              <a:off x="7489140"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783" name="tx783"/>
            <p:cNvSpPr/>
            <p:nvPr/>
          </p:nvSpPr>
          <p:spPr>
            <a:xfrm>
              <a:off x="7752073"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84" name="tx784"/>
            <p:cNvSpPr/>
            <p:nvPr/>
          </p:nvSpPr>
          <p:spPr>
            <a:xfrm>
              <a:off x="1967544"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785" name="tx785"/>
            <p:cNvSpPr/>
            <p:nvPr/>
          </p:nvSpPr>
          <p:spPr>
            <a:xfrm>
              <a:off x="2230477"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86" name="tx786"/>
            <p:cNvSpPr/>
            <p:nvPr/>
          </p:nvSpPr>
          <p:spPr>
            <a:xfrm>
              <a:off x="2493411"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87" name="tx787"/>
            <p:cNvSpPr/>
            <p:nvPr/>
          </p:nvSpPr>
          <p:spPr>
            <a:xfrm>
              <a:off x="1967544"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788" name="tx788"/>
            <p:cNvSpPr/>
            <p:nvPr/>
          </p:nvSpPr>
          <p:spPr>
            <a:xfrm>
              <a:off x="2230477"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789" name="tx789"/>
            <p:cNvSpPr/>
            <p:nvPr/>
          </p:nvSpPr>
          <p:spPr>
            <a:xfrm>
              <a:off x="2493411"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790" name="tx790"/>
            <p:cNvSpPr/>
            <p:nvPr/>
          </p:nvSpPr>
          <p:spPr>
            <a:xfrm>
              <a:off x="2756344"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791" name="tx791"/>
            <p:cNvSpPr/>
            <p:nvPr/>
          </p:nvSpPr>
          <p:spPr>
            <a:xfrm>
              <a:off x="3019277"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792" name="tx792"/>
            <p:cNvSpPr/>
            <p:nvPr/>
          </p:nvSpPr>
          <p:spPr>
            <a:xfrm>
              <a:off x="1967544"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793" name="tx793"/>
            <p:cNvSpPr/>
            <p:nvPr/>
          </p:nvSpPr>
          <p:spPr>
            <a:xfrm>
              <a:off x="2230477"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794" name="tx794"/>
            <p:cNvSpPr/>
            <p:nvPr/>
          </p:nvSpPr>
          <p:spPr>
            <a:xfrm>
              <a:off x="1967544"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795" name="tx795"/>
            <p:cNvSpPr/>
            <p:nvPr/>
          </p:nvSpPr>
          <p:spPr>
            <a:xfrm>
              <a:off x="2230477"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796" name="tx796"/>
            <p:cNvSpPr/>
            <p:nvPr/>
          </p:nvSpPr>
          <p:spPr>
            <a:xfrm>
              <a:off x="2493411"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797" name="tx797"/>
            <p:cNvSpPr/>
            <p:nvPr/>
          </p:nvSpPr>
          <p:spPr>
            <a:xfrm>
              <a:off x="2756344"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798" name="tx798"/>
            <p:cNvSpPr/>
            <p:nvPr/>
          </p:nvSpPr>
          <p:spPr>
            <a:xfrm>
              <a:off x="3019277"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799" name="tx799"/>
            <p:cNvSpPr/>
            <p:nvPr/>
          </p:nvSpPr>
          <p:spPr>
            <a:xfrm>
              <a:off x="3282210"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800" name="tx800"/>
            <p:cNvSpPr/>
            <p:nvPr/>
          </p:nvSpPr>
          <p:spPr>
            <a:xfrm>
              <a:off x="3545143"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801" name="tx801"/>
            <p:cNvSpPr/>
            <p:nvPr/>
          </p:nvSpPr>
          <p:spPr>
            <a:xfrm>
              <a:off x="3808076"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02" name="tx802"/>
            <p:cNvSpPr/>
            <p:nvPr/>
          </p:nvSpPr>
          <p:spPr>
            <a:xfrm>
              <a:off x="1967544"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803" name="tx803"/>
            <p:cNvSpPr/>
            <p:nvPr/>
          </p:nvSpPr>
          <p:spPr>
            <a:xfrm>
              <a:off x="2230477"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804" name="tx804"/>
            <p:cNvSpPr/>
            <p:nvPr/>
          </p:nvSpPr>
          <p:spPr>
            <a:xfrm>
              <a:off x="2493411"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805" name="tx805"/>
            <p:cNvSpPr/>
            <p:nvPr/>
          </p:nvSpPr>
          <p:spPr>
            <a:xfrm>
              <a:off x="2756344"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806" name="tx806"/>
            <p:cNvSpPr/>
            <p:nvPr/>
          </p:nvSpPr>
          <p:spPr>
            <a:xfrm>
              <a:off x="3019277"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807" name="tx807"/>
            <p:cNvSpPr/>
            <p:nvPr/>
          </p:nvSpPr>
          <p:spPr>
            <a:xfrm>
              <a:off x="3282210"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808" name="tx808"/>
            <p:cNvSpPr/>
            <p:nvPr/>
          </p:nvSpPr>
          <p:spPr>
            <a:xfrm>
              <a:off x="3545143"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809" name="tx809"/>
            <p:cNvSpPr/>
            <p:nvPr/>
          </p:nvSpPr>
          <p:spPr>
            <a:xfrm>
              <a:off x="3808076"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810" name="tx810"/>
            <p:cNvSpPr/>
            <p:nvPr/>
          </p:nvSpPr>
          <p:spPr>
            <a:xfrm>
              <a:off x="4071009"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11" name="tx811"/>
            <p:cNvSpPr/>
            <p:nvPr/>
          </p:nvSpPr>
          <p:spPr>
            <a:xfrm>
              <a:off x="4596875"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12" name="tx812"/>
            <p:cNvSpPr/>
            <p:nvPr/>
          </p:nvSpPr>
          <p:spPr>
            <a:xfrm>
              <a:off x="4859808"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13" name="tx813"/>
            <p:cNvSpPr/>
            <p:nvPr/>
          </p:nvSpPr>
          <p:spPr>
            <a:xfrm>
              <a:off x="5122742"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814" name="tx814"/>
            <p:cNvSpPr/>
            <p:nvPr/>
          </p:nvSpPr>
          <p:spPr>
            <a:xfrm>
              <a:off x="5385675"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815" name="tx815"/>
            <p:cNvSpPr/>
            <p:nvPr/>
          </p:nvSpPr>
          <p:spPr>
            <a:xfrm>
              <a:off x="5648608"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816" name="tx816"/>
            <p:cNvSpPr/>
            <p:nvPr/>
          </p:nvSpPr>
          <p:spPr>
            <a:xfrm>
              <a:off x="5911541"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817" name="tx817"/>
            <p:cNvSpPr/>
            <p:nvPr/>
          </p:nvSpPr>
          <p:spPr>
            <a:xfrm>
              <a:off x="6174474"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18" name="tx818"/>
            <p:cNvSpPr/>
            <p:nvPr/>
          </p:nvSpPr>
          <p:spPr>
            <a:xfrm>
              <a:off x="6437407"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819" name="tx819"/>
            <p:cNvSpPr/>
            <p:nvPr/>
          </p:nvSpPr>
          <p:spPr>
            <a:xfrm>
              <a:off x="7489140"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820" name="tx820"/>
            <p:cNvSpPr/>
            <p:nvPr/>
          </p:nvSpPr>
          <p:spPr>
            <a:xfrm>
              <a:off x="7752073"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821" name="tx821"/>
            <p:cNvSpPr/>
            <p:nvPr/>
          </p:nvSpPr>
          <p:spPr>
            <a:xfrm>
              <a:off x="196754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822" name="tx822"/>
            <p:cNvSpPr/>
            <p:nvPr/>
          </p:nvSpPr>
          <p:spPr>
            <a:xfrm>
              <a:off x="223047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823" name="tx823"/>
            <p:cNvSpPr/>
            <p:nvPr/>
          </p:nvSpPr>
          <p:spPr>
            <a:xfrm>
              <a:off x="1967544"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824" name="tx824"/>
            <p:cNvSpPr/>
            <p:nvPr/>
          </p:nvSpPr>
          <p:spPr>
            <a:xfrm>
              <a:off x="2230477"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825" name="tx825"/>
            <p:cNvSpPr/>
            <p:nvPr/>
          </p:nvSpPr>
          <p:spPr>
            <a:xfrm>
              <a:off x="2493411"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26" name="tx826"/>
            <p:cNvSpPr/>
            <p:nvPr/>
          </p:nvSpPr>
          <p:spPr>
            <a:xfrm>
              <a:off x="2230477"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827" name="tx827"/>
            <p:cNvSpPr/>
            <p:nvPr/>
          </p:nvSpPr>
          <p:spPr>
            <a:xfrm>
              <a:off x="2493411"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828" name="tx828"/>
            <p:cNvSpPr/>
            <p:nvPr/>
          </p:nvSpPr>
          <p:spPr>
            <a:xfrm>
              <a:off x="1967544"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829" name="tx829"/>
            <p:cNvSpPr/>
            <p:nvPr/>
          </p:nvSpPr>
          <p:spPr>
            <a:xfrm>
              <a:off x="2230477"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830" name="tx830"/>
            <p:cNvSpPr/>
            <p:nvPr/>
          </p:nvSpPr>
          <p:spPr>
            <a:xfrm>
              <a:off x="2493411"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831" name="tx831"/>
            <p:cNvSpPr/>
            <p:nvPr/>
          </p:nvSpPr>
          <p:spPr>
            <a:xfrm>
              <a:off x="2756344"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832" name="tx832"/>
            <p:cNvSpPr/>
            <p:nvPr/>
          </p:nvSpPr>
          <p:spPr>
            <a:xfrm>
              <a:off x="3019277"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33" name="tx833"/>
            <p:cNvSpPr/>
            <p:nvPr/>
          </p:nvSpPr>
          <p:spPr>
            <a:xfrm>
              <a:off x="3282210"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34" name="tx834"/>
            <p:cNvSpPr/>
            <p:nvPr/>
          </p:nvSpPr>
          <p:spPr>
            <a:xfrm>
              <a:off x="3545143"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35" name="tx835"/>
            <p:cNvSpPr/>
            <p:nvPr/>
          </p:nvSpPr>
          <p:spPr>
            <a:xfrm>
              <a:off x="3808076"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836" name="rc83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2" name="rc86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3" name="rc86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4" name="rc86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5" name="rc86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6" name="rc86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7" name="rc86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8" name="rc86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9" name="rc86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0" name="rc87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1" name="rc87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2" name="rc87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3" name="rc87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4" name="rc87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5" name="rc87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6" name="rc87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7" name="rc87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8" name="rc87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9" name="rc87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0" name="rc88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1" name="rc88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2" name="rc88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3" name="rc88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4" name="rc88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5" name="rc88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6" name="rc88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7" name="rc88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8" name="rc88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9" name="rc88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0" name="rc89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1" name="rc89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2" name="rc89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3" name="rc89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4" name="rc89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5" name="rc89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6" name="rc89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7" name="rc89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8" name="rc89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9" name="rc89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0" name="rc90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1" name="rc90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2" name="rc90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3" name="rc90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4" name="rc90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5" name="rc90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6" name="rc90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7" name="rc90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8" name="rc90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9" name="rc90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0" name="rc91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1" name="rc91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2" name="rc91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3" name="rc91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4" name="rc91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5" name="rc91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6" name="rc91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7" name="rc91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8" name="rc91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9" name="rc91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0" name="rc92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1" name="rc92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2" name="rc92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3" name="rc92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4" name="rc92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5" name="rc92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6" name="rc92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7" name="rc92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8" name="rc92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9" name="rc92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0" name="rc93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1" name="rc93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2" name="rc93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3" name="rc93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4" name="rc93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5" name="rc93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6" name="rc93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7" name="rc93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8" name="rc93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9" name="rc93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0" name="rc94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52" name="tx1252"/>
            <p:cNvSpPr/>
            <p:nvPr/>
          </p:nvSpPr>
          <p:spPr>
            <a:xfrm rot="-2700000">
              <a:off x="19469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253" name="tx1253"/>
            <p:cNvSpPr/>
            <p:nvPr/>
          </p:nvSpPr>
          <p:spPr>
            <a:xfrm rot="-2700000">
              <a:off x="22098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254" name="tx1254"/>
            <p:cNvSpPr/>
            <p:nvPr/>
          </p:nvSpPr>
          <p:spPr>
            <a:xfrm rot="-2700000">
              <a:off x="24727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255" name="tx1255"/>
            <p:cNvSpPr/>
            <p:nvPr/>
          </p:nvSpPr>
          <p:spPr>
            <a:xfrm rot="-2700000">
              <a:off x="27357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256" name="tx1256"/>
            <p:cNvSpPr/>
            <p:nvPr/>
          </p:nvSpPr>
          <p:spPr>
            <a:xfrm rot="-2700000">
              <a:off x="29986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257" name="tx1257"/>
            <p:cNvSpPr/>
            <p:nvPr/>
          </p:nvSpPr>
          <p:spPr>
            <a:xfrm rot="-2700000">
              <a:off x="32615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258" name="tx1258"/>
            <p:cNvSpPr/>
            <p:nvPr/>
          </p:nvSpPr>
          <p:spPr>
            <a:xfrm rot="-2700000">
              <a:off x="35245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259" name="tx1259"/>
            <p:cNvSpPr/>
            <p:nvPr/>
          </p:nvSpPr>
          <p:spPr>
            <a:xfrm rot="-2700000">
              <a:off x="37874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260" name="tx1260"/>
            <p:cNvSpPr/>
            <p:nvPr/>
          </p:nvSpPr>
          <p:spPr>
            <a:xfrm rot="-2700000">
              <a:off x="40503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261" name="tx1261"/>
            <p:cNvSpPr/>
            <p:nvPr/>
          </p:nvSpPr>
          <p:spPr>
            <a:xfrm rot="-2700000">
              <a:off x="43133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262" name="tx1262"/>
            <p:cNvSpPr/>
            <p:nvPr/>
          </p:nvSpPr>
          <p:spPr>
            <a:xfrm rot="-2700000">
              <a:off x="45762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263" name="tx1263"/>
            <p:cNvSpPr/>
            <p:nvPr/>
          </p:nvSpPr>
          <p:spPr>
            <a:xfrm rot="-2700000">
              <a:off x="484068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264" name="tx1264"/>
            <p:cNvSpPr/>
            <p:nvPr/>
          </p:nvSpPr>
          <p:spPr>
            <a:xfrm rot="-2700000">
              <a:off x="51021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265" name="tx1265"/>
            <p:cNvSpPr/>
            <p:nvPr/>
          </p:nvSpPr>
          <p:spPr>
            <a:xfrm rot="-2700000">
              <a:off x="53650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266" name="tx1266"/>
            <p:cNvSpPr/>
            <p:nvPr/>
          </p:nvSpPr>
          <p:spPr>
            <a:xfrm rot="-2700000">
              <a:off x="5627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267" name="tx1267"/>
            <p:cNvSpPr/>
            <p:nvPr/>
          </p:nvSpPr>
          <p:spPr>
            <a:xfrm rot="-2700000">
              <a:off x="58909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268" name="tx1268"/>
            <p:cNvSpPr/>
            <p:nvPr/>
          </p:nvSpPr>
          <p:spPr>
            <a:xfrm rot="-2700000">
              <a:off x="61538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269" name="tx1269"/>
            <p:cNvSpPr/>
            <p:nvPr/>
          </p:nvSpPr>
          <p:spPr>
            <a:xfrm rot="-2700000">
              <a:off x="64167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270" name="tx1270"/>
            <p:cNvSpPr/>
            <p:nvPr/>
          </p:nvSpPr>
          <p:spPr>
            <a:xfrm rot="-2700000">
              <a:off x="66797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271" name="tx1271"/>
            <p:cNvSpPr/>
            <p:nvPr/>
          </p:nvSpPr>
          <p:spPr>
            <a:xfrm rot="-2700000">
              <a:off x="69426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272" name="tx1272"/>
            <p:cNvSpPr/>
            <p:nvPr/>
          </p:nvSpPr>
          <p:spPr>
            <a:xfrm rot="-2700000">
              <a:off x="72055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273" name="tx1273"/>
            <p:cNvSpPr/>
            <p:nvPr/>
          </p:nvSpPr>
          <p:spPr>
            <a:xfrm rot="-2700000">
              <a:off x="74685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274" name="tx1274"/>
            <p:cNvSpPr/>
            <p:nvPr/>
          </p:nvSpPr>
          <p:spPr>
            <a:xfrm rot="-2700000">
              <a:off x="77314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275" name="tx1275"/>
            <p:cNvSpPr/>
            <p:nvPr/>
          </p:nvSpPr>
          <p:spPr>
            <a:xfrm rot="-2700000">
              <a:off x="79943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276" name="tx1276"/>
            <p:cNvSpPr/>
            <p:nvPr/>
          </p:nvSpPr>
          <p:spPr>
            <a:xfrm rot="-2700000">
              <a:off x="82573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277" name="tx1277"/>
            <p:cNvSpPr/>
            <p:nvPr/>
          </p:nvSpPr>
          <p:spPr>
            <a:xfrm rot="-2700000">
              <a:off x="85202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278" name="tx1278"/>
            <p:cNvSpPr/>
            <p:nvPr/>
          </p:nvSpPr>
          <p:spPr>
            <a:xfrm>
              <a:off x="1049324" y="5499599"/>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279" name="tx1279"/>
            <p:cNvSpPr/>
            <p:nvPr/>
          </p:nvSpPr>
          <p:spPr>
            <a:xfrm>
              <a:off x="1041277" y="5219732"/>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280" name="tx1280"/>
            <p:cNvSpPr/>
            <p:nvPr/>
          </p:nvSpPr>
          <p:spPr>
            <a:xfrm>
              <a:off x="1134546" y="4939864"/>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Benin</a:t>
              </a:r>
            </a:p>
          </p:txBody>
        </p:sp>
        <p:sp>
          <p:nvSpPr>
            <p:cNvPr id="1281" name="tx1281"/>
            <p:cNvSpPr/>
            <p:nvPr/>
          </p:nvSpPr>
          <p:spPr>
            <a:xfrm>
              <a:off x="707430" y="4659997"/>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Cote</a:t>
              </a:r>
            </a:p>
          </p:txBody>
        </p:sp>
        <p:sp>
          <p:nvSpPr>
            <p:cNvPr id="1282" name="tx1282"/>
            <p:cNvSpPr/>
            <p:nvPr/>
          </p:nvSpPr>
          <p:spPr>
            <a:xfrm>
              <a:off x="1041460" y="4659997"/>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d’Ivoire</a:t>
              </a:r>
            </a:p>
          </p:txBody>
        </p:sp>
        <p:sp>
          <p:nvSpPr>
            <p:cNvPr id="1283" name="tx1283"/>
            <p:cNvSpPr/>
            <p:nvPr/>
          </p:nvSpPr>
          <p:spPr>
            <a:xfrm>
              <a:off x="508182" y="4380130"/>
              <a:ext cx="54873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Western</a:t>
              </a:r>
            </a:p>
          </p:txBody>
        </p:sp>
        <p:sp>
          <p:nvSpPr>
            <p:cNvPr id="1284" name="tx1284"/>
            <p:cNvSpPr/>
            <p:nvPr/>
          </p:nvSpPr>
          <p:spPr>
            <a:xfrm>
              <a:off x="1095776" y="4380130"/>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1285" name="tx1285"/>
            <p:cNvSpPr/>
            <p:nvPr/>
          </p:nvSpPr>
          <p:spPr>
            <a:xfrm>
              <a:off x="1002598" y="4100262"/>
              <a:ext cx="4892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1286" name="tx1286"/>
            <p:cNvSpPr/>
            <p:nvPr/>
          </p:nvSpPr>
          <p:spPr>
            <a:xfrm>
              <a:off x="1072458" y="3820395"/>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1287" name="tx1287"/>
            <p:cNvSpPr/>
            <p:nvPr/>
          </p:nvSpPr>
          <p:spPr>
            <a:xfrm>
              <a:off x="1235770" y="3540527"/>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288" name="tx1288"/>
            <p:cNvSpPr/>
            <p:nvPr/>
          </p:nvSpPr>
          <p:spPr>
            <a:xfrm>
              <a:off x="575391" y="3260660"/>
              <a:ext cx="9165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1289" name="tx1289"/>
            <p:cNvSpPr/>
            <p:nvPr/>
          </p:nvSpPr>
          <p:spPr>
            <a:xfrm>
              <a:off x="1158046" y="2980793"/>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1290" name="tx1290"/>
            <p:cNvSpPr/>
            <p:nvPr/>
          </p:nvSpPr>
          <p:spPr>
            <a:xfrm>
              <a:off x="1188861" y="2700925"/>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Togo</a:t>
              </a:r>
            </a:p>
          </p:txBody>
        </p:sp>
        <p:sp>
          <p:nvSpPr>
            <p:cNvPr id="1291" name="tx1291"/>
            <p:cNvSpPr/>
            <p:nvPr/>
          </p:nvSpPr>
          <p:spPr>
            <a:xfrm>
              <a:off x="691702" y="2421058"/>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1292" name="tx1292"/>
            <p:cNvSpPr/>
            <p:nvPr/>
          </p:nvSpPr>
          <p:spPr>
            <a:xfrm>
              <a:off x="1103274" y="2421058"/>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1293" name="tx1293"/>
            <p:cNvSpPr/>
            <p:nvPr/>
          </p:nvSpPr>
          <p:spPr>
            <a:xfrm>
              <a:off x="979098" y="2141190"/>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Senegal</a:t>
              </a:r>
            </a:p>
          </p:txBody>
        </p:sp>
        <p:sp>
          <p:nvSpPr>
            <p:cNvPr id="1294" name="tx1294"/>
            <p:cNvSpPr/>
            <p:nvPr/>
          </p:nvSpPr>
          <p:spPr>
            <a:xfrm>
              <a:off x="668659" y="1861323"/>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1295" name="tx1295"/>
            <p:cNvSpPr/>
            <p:nvPr/>
          </p:nvSpPr>
          <p:spPr>
            <a:xfrm>
              <a:off x="1181272" y="1861323"/>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1296" name="tx1296"/>
            <p:cNvSpPr/>
            <p:nvPr/>
          </p:nvSpPr>
          <p:spPr>
            <a:xfrm>
              <a:off x="753790" y="158145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Cabo</a:t>
              </a:r>
            </a:p>
          </p:txBody>
        </p:sp>
        <p:sp>
          <p:nvSpPr>
            <p:cNvPr id="1297" name="tx1297"/>
            <p:cNvSpPr/>
            <p:nvPr/>
          </p:nvSpPr>
          <p:spPr>
            <a:xfrm>
              <a:off x="1126682" y="1581455"/>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Verde</a:t>
              </a:r>
            </a:p>
          </p:txBody>
        </p:sp>
        <p:sp>
          <p:nvSpPr>
            <p:cNvPr id="1298" name="tx1298"/>
            <p:cNvSpPr/>
            <p:nvPr/>
          </p:nvSpPr>
          <p:spPr>
            <a:xfrm>
              <a:off x="1072275" y="1301588"/>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Ghana</a:t>
              </a:r>
            </a:p>
          </p:txBody>
        </p:sp>
        <p:sp>
          <p:nvSpPr>
            <p:cNvPr id="1299" name="tx1299"/>
            <p:cNvSpPr/>
            <p:nvPr/>
          </p:nvSpPr>
          <p:spPr>
            <a:xfrm>
              <a:off x="3408671"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300" name="pic1300"/>
            <p:cNvPicPr/>
            <p:nvPr/>
          </p:nvPicPr>
          <p:blipFill>
            <a:blip r:embed="rId2" cstate="print"/>
            <a:stretch>
              <a:fillRect/>
            </a:stretch>
          </p:blipFill>
          <p:spPr>
            <a:xfrm>
              <a:off x="5060263" y="5941026"/>
              <a:ext cx="2160000" cy="219455"/>
            </a:xfrm>
            <a:prstGeom prst="rect">
              <a:avLst/>
            </a:prstGeom>
          </p:spPr>
        </p:pic>
        <p:sp>
          <p:nvSpPr>
            <p:cNvPr id="1301" name="pl1301"/>
            <p:cNvSpPr/>
            <p:nvPr/>
          </p:nvSpPr>
          <p:spPr>
            <a:xfrm>
              <a:off x="506386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2" name="pl1302"/>
            <p:cNvSpPr/>
            <p:nvPr/>
          </p:nvSpPr>
          <p:spPr>
            <a:xfrm>
              <a:off x="635554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3" name="pl1303"/>
            <p:cNvSpPr/>
            <p:nvPr/>
          </p:nvSpPr>
          <p:spPr>
            <a:xfrm>
              <a:off x="657082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4" name="pl1304"/>
            <p:cNvSpPr/>
            <p:nvPr/>
          </p:nvSpPr>
          <p:spPr>
            <a:xfrm>
              <a:off x="678610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5" name="pl1305"/>
            <p:cNvSpPr/>
            <p:nvPr/>
          </p:nvSpPr>
          <p:spPr>
            <a:xfrm>
              <a:off x="700138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6" name="pl1306"/>
            <p:cNvSpPr/>
            <p:nvPr/>
          </p:nvSpPr>
          <p:spPr>
            <a:xfrm>
              <a:off x="721666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7" name="pl1307"/>
            <p:cNvSpPr/>
            <p:nvPr/>
          </p:nvSpPr>
          <p:spPr>
            <a:xfrm>
              <a:off x="506386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08" name="pl1308"/>
            <p:cNvSpPr/>
            <p:nvPr/>
          </p:nvSpPr>
          <p:spPr>
            <a:xfrm>
              <a:off x="635554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09" name="pl1309"/>
            <p:cNvSpPr/>
            <p:nvPr/>
          </p:nvSpPr>
          <p:spPr>
            <a:xfrm>
              <a:off x="657082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0" name="pl1310"/>
            <p:cNvSpPr/>
            <p:nvPr/>
          </p:nvSpPr>
          <p:spPr>
            <a:xfrm>
              <a:off x="678610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1" name="pl1311"/>
            <p:cNvSpPr/>
            <p:nvPr/>
          </p:nvSpPr>
          <p:spPr>
            <a:xfrm>
              <a:off x="700138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2" name="pl1312"/>
            <p:cNvSpPr/>
            <p:nvPr/>
          </p:nvSpPr>
          <p:spPr>
            <a:xfrm>
              <a:off x="721666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3" name="tx1313"/>
            <p:cNvSpPr/>
            <p:nvPr/>
          </p:nvSpPr>
          <p:spPr>
            <a:xfrm>
              <a:off x="503277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314" name="tx1314"/>
            <p:cNvSpPr/>
            <p:nvPr/>
          </p:nvSpPr>
          <p:spPr>
            <a:xfrm>
              <a:off x="629336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315" name="tx1315"/>
            <p:cNvSpPr/>
            <p:nvPr/>
          </p:nvSpPr>
          <p:spPr>
            <a:xfrm>
              <a:off x="650864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316" name="tx1316"/>
            <p:cNvSpPr/>
            <p:nvPr/>
          </p:nvSpPr>
          <p:spPr>
            <a:xfrm>
              <a:off x="672392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317" name="tx1317"/>
            <p:cNvSpPr/>
            <p:nvPr/>
          </p:nvSpPr>
          <p:spPr>
            <a:xfrm>
              <a:off x="693920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318" name="tx1318"/>
            <p:cNvSpPr/>
            <p:nvPr/>
          </p:nvSpPr>
          <p:spPr>
            <a:xfrm>
              <a:off x="712339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319" name="tx1319"/>
            <p:cNvSpPr/>
            <p:nvPr/>
          </p:nvSpPr>
          <p:spPr>
            <a:xfrm>
              <a:off x="1554524" y="435349"/>
              <a:ext cx="40910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Western Africa, 2000-2025</a:t>
              </a:r>
            </a:p>
          </p:txBody>
        </p:sp>
        <p:sp>
          <p:nvSpPr>
            <p:cNvPr id="1320" name="tx132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21" name="tx1321"/>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3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710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0541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03974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6740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084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427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953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5882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2225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8569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9125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1255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2856916"/>
              <a:ext cx="3434315" cy="1133557"/>
            </a:xfrm>
            <a:custGeom>
              <a:avLst/>
              <a:pathLst>
                <a:path w="3434315" h="1133557">
                  <a:moveTo>
                    <a:pt x="0" y="1096991"/>
                  </a:moveTo>
                  <a:lnTo>
                    <a:pt x="137372" y="1133557"/>
                  </a:lnTo>
                  <a:lnTo>
                    <a:pt x="274745" y="950725"/>
                  </a:lnTo>
                  <a:lnTo>
                    <a:pt x="412117" y="804460"/>
                  </a:lnTo>
                  <a:lnTo>
                    <a:pt x="549490" y="511929"/>
                  </a:lnTo>
                  <a:lnTo>
                    <a:pt x="686863" y="329097"/>
                  </a:lnTo>
                  <a:lnTo>
                    <a:pt x="824235" y="182831"/>
                  </a:lnTo>
                  <a:lnTo>
                    <a:pt x="961608" y="146265"/>
                  </a:lnTo>
                  <a:lnTo>
                    <a:pt x="1098981" y="146265"/>
                  </a:lnTo>
                  <a:lnTo>
                    <a:pt x="1236353" y="73132"/>
                  </a:lnTo>
                  <a:lnTo>
                    <a:pt x="1373726" y="219398"/>
                  </a:lnTo>
                  <a:lnTo>
                    <a:pt x="1511098" y="36566"/>
                  </a:lnTo>
                  <a:lnTo>
                    <a:pt x="1648471" y="0"/>
                  </a:lnTo>
                  <a:lnTo>
                    <a:pt x="1785844" y="36566"/>
                  </a:lnTo>
                  <a:lnTo>
                    <a:pt x="1923216" y="0"/>
                  </a:lnTo>
                  <a:lnTo>
                    <a:pt x="2060589" y="36566"/>
                  </a:lnTo>
                  <a:lnTo>
                    <a:pt x="2197962" y="36566"/>
                  </a:lnTo>
                  <a:lnTo>
                    <a:pt x="2335334" y="73132"/>
                  </a:lnTo>
                  <a:lnTo>
                    <a:pt x="2472707" y="73132"/>
                  </a:lnTo>
                  <a:lnTo>
                    <a:pt x="2610079" y="0"/>
                  </a:lnTo>
                  <a:lnTo>
                    <a:pt x="2747452" y="36566"/>
                  </a:lnTo>
                  <a:lnTo>
                    <a:pt x="2884825" y="109699"/>
                  </a:lnTo>
                  <a:lnTo>
                    <a:pt x="3022197" y="109699"/>
                  </a:lnTo>
                  <a:lnTo>
                    <a:pt x="3159570" y="182831"/>
                  </a:lnTo>
                  <a:lnTo>
                    <a:pt x="3296943" y="73132"/>
                  </a:lnTo>
                  <a:lnTo>
                    <a:pt x="3434315" y="0"/>
                  </a:lnTo>
                </a:path>
              </a:pathLst>
            </a:custGeom>
            <a:ln w="27101" cap="flat">
              <a:solidFill>
                <a:srgbClr val="0058AB">
                  <a:alpha val="69803"/>
                </a:srgbClr>
              </a:solidFill>
              <a:prstDash val="solid"/>
              <a:round/>
            </a:ln>
          </p:spPr>
          <p:txBody>
            <a:bodyPr/>
            <a:lstStyle/>
            <a:p/>
          </p:txBody>
        </p:sp>
        <p:sp>
          <p:nvSpPr>
            <p:cNvPr id="25" name="pl25"/>
            <p:cNvSpPr/>
            <p:nvPr/>
          </p:nvSpPr>
          <p:spPr>
            <a:xfrm>
              <a:off x="1083054" y="2418120"/>
              <a:ext cx="3434315" cy="987291"/>
            </a:xfrm>
            <a:custGeom>
              <a:avLst/>
              <a:pathLst>
                <a:path w="3434315" h="987291">
                  <a:moveTo>
                    <a:pt x="0" y="987291"/>
                  </a:moveTo>
                  <a:lnTo>
                    <a:pt x="137372" y="877592"/>
                  </a:lnTo>
                  <a:lnTo>
                    <a:pt x="274745" y="804460"/>
                  </a:lnTo>
                  <a:lnTo>
                    <a:pt x="412117" y="731327"/>
                  </a:lnTo>
                  <a:lnTo>
                    <a:pt x="549490" y="658194"/>
                  </a:lnTo>
                  <a:lnTo>
                    <a:pt x="686863" y="548495"/>
                  </a:lnTo>
                  <a:lnTo>
                    <a:pt x="824235" y="511929"/>
                  </a:lnTo>
                  <a:lnTo>
                    <a:pt x="961608" y="402230"/>
                  </a:lnTo>
                  <a:lnTo>
                    <a:pt x="1098981" y="365663"/>
                  </a:lnTo>
                  <a:lnTo>
                    <a:pt x="1236353" y="292530"/>
                  </a:lnTo>
                  <a:lnTo>
                    <a:pt x="1373726" y="182831"/>
                  </a:lnTo>
                  <a:lnTo>
                    <a:pt x="1511098" y="109699"/>
                  </a:lnTo>
                  <a:lnTo>
                    <a:pt x="1648471" y="182831"/>
                  </a:lnTo>
                  <a:lnTo>
                    <a:pt x="1785844" y="219398"/>
                  </a:lnTo>
                  <a:lnTo>
                    <a:pt x="1923216" y="146265"/>
                  </a:lnTo>
                  <a:lnTo>
                    <a:pt x="2060589" y="146265"/>
                  </a:lnTo>
                  <a:lnTo>
                    <a:pt x="2197962" y="109699"/>
                  </a:lnTo>
                  <a:lnTo>
                    <a:pt x="2335334" y="146265"/>
                  </a:lnTo>
                  <a:lnTo>
                    <a:pt x="2472707" y="36566"/>
                  </a:lnTo>
                  <a:lnTo>
                    <a:pt x="2610079" y="0"/>
                  </a:lnTo>
                  <a:lnTo>
                    <a:pt x="2747452" y="36566"/>
                  </a:lnTo>
                  <a:lnTo>
                    <a:pt x="2884825" y="146265"/>
                  </a:lnTo>
                  <a:lnTo>
                    <a:pt x="3022197" y="73132"/>
                  </a:lnTo>
                  <a:lnTo>
                    <a:pt x="3159570" y="182831"/>
                  </a:lnTo>
                  <a:lnTo>
                    <a:pt x="3296943" y="219398"/>
                  </a:lnTo>
                  <a:lnTo>
                    <a:pt x="3434315" y="36566"/>
                  </a:lnTo>
                </a:path>
              </a:pathLst>
            </a:custGeom>
            <a:ln w="27101" cap="flat">
              <a:solidFill>
                <a:srgbClr val="1CABE2">
                  <a:alpha val="69803"/>
                </a:srgbClr>
              </a:solidFill>
              <a:prstDash val="solid"/>
              <a:round/>
            </a:ln>
          </p:spPr>
          <p:txBody>
            <a:bodyPr/>
            <a:lstStyle/>
            <a:p/>
          </p:txBody>
        </p:sp>
        <p:sp>
          <p:nvSpPr>
            <p:cNvPr id="26" name="pl26"/>
            <p:cNvSpPr/>
            <p:nvPr/>
          </p:nvSpPr>
          <p:spPr>
            <a:xfrm>
              <a:off x="1083054" y="1906191"/>
              <a:ext cx="3434315" cy="146265"/>
            </a:xfrm>
            <a:custGeom>
              <a:avLst/>
              <a:pathLst>
                <a:path w="3434315" h="146265">
                  <a:moveTo>
                    <a:pt x="0" y="73132"/>
                  </a:moveTo>
                  <a:lnTo>
                    <a:pt x="137372" y="0"/>
                  </a:lnTo>
                  <a:lnTo>
                    <a:pt x="274745" y="73132"/>
                  </a:lnTo>
                  <a:lnTo>
                    <a:pt x="412117" y="73132"/>
                  </a:lnTo>
                  <a:lnTo>
                    <a:pt x="549490" y="73132"/>
                  </a:lnTo>
                  <a:lnTo>
                    <a:pt x="686863" y="36566"/>
                  </a:lnTo>
                  <a:lnTo>
                    <a:pt x="824235" y="0"/>
                  </a:lnTo>
                  <a:lnTo>
                    <a:pt x="961608" y="0"/>
                  </a:lnTo>
                  <a:lnTo>
                    <a:pt x="1098981" y="0"/>
                  </a:lnTo>
                  <a:lnTo>
                    <a:pt x="1236353" y="0"/>
                  </a:lnTo>
                  <a:lnTo>
                    <a:pt x="1373726" y="0"/>
                  </a:lnTo>
                  <a:lnTo>
                    <a:pt x="1511098" y="0"/>
                  </a:lnTo>
                  <a:lnTo>
                    <a:pt x="1648471" y="73132"/>
                  </a:lnTo>
                  <a:lnTo>
                    <a:pt x="1785844" y="0"/>
                  </a:lnTo>
                  <a:lnTo>
                    <a:pt x="1923216" y="36566"/>
                  </a:lnTo>
                  <a:lnTo>
                    <a:pt x="2060589" y="73132"/>
                  </a:lnTo>
                  <a:lnTo>
                    <a:pt x="2197962" y="73132"/>
                  </a:lnTo>
                  <a:lnTo>
                    <a:pt x="2335334" y="73132"/>
                  </a:lnTo>
                  <a:lnTo>
                    <a:pt x="2472707" y="73132"/>
                  </a:lnTo>
                  <a:lnTo>
                    <a:pt x="2610079" y="109699"/>
                  </a:lnTo>
                  <a:lnTo>
                    <a:pt x="2747452" y="146265"/>
                  </a:lnTo>
                  <a:lnTo>
                    <a:pt x="2884825" y="146265"/>
                  </a:lnTo>
                  <a:lnTo>
                    <a:pt x="3022197" y="146265"/>
                  </a:lnTo>
                  <a:lnTo>
                    <a:pt x="3159570" y="73132"/>
                  </a:lnTo>
                  <a:lnTo>
                    <a:pt x="3296943" y="36566"/>
                  </a:lnTo>
                  <a:lnTo>
                    <a:pt x="3434315" y="0"/>
                  </a:lnTo>
                </a:path>
              </a:pathLst>
            </a:custGeom>
            <a:ln w="27101" cap="flat">
              <a:solidFill>
                <a:srgbClr val="00833D">
                  <a:alpha val="69803"/>
                </a:srgbClr>
              </a:solidFill>
              <a:prstDash val="solid"/>
              <a:round/>
            </a:ln>
          </p:spPr>
          <p:txBody>
            <a:bodyPr/>
            <a:lstStyle/>
            <a:p/>
          </p:txBody>
        </p:sp>
        <p:sp>
          <p:nvSpPr>
            <p:cNvPr id="27" name="pl27"/>
            <p:cNvSpPr/>
            <p:nvPr/>
          </p:nvSpPr>
          <p:spPr>
            <a:xfrm>
              <a:off x="1083054" y="2418120"/>
              <a:ext cx="3434315" cy="511929"/>
            </a:xfrm>
            <a:custGeom>
              <a:avLst/>
              <a:pathLst>
                <a:path w="3434315" h="511929">
                  <a:moveTo>
                    <a:pt x="0" y="511929"/>
                  </a:moveTo>
                  <a:lnTo>
                    <a:pt x="137372" y="402230"/>
                  </a:lnTo>
                  <a:lnTo>
                    <a:pt x="274745" y="475362"/>
                  </a:lnTo>
                  <a:lnTo>
                    <a:pt x="412117" y="365663"/>
                  </a:lnTo>
                  <a:lnTo>
                    <a:pt x="549490" y="329097"/>
                  </a:lnTo>
                  <a:lnTo>
                    <a:pt x="686863" y="255964"/>
                  </a:lnTo>
                  <a:lnTo>
                    <a:pt x="824235" y="219398"/>
                  </a:lnTo>
                  <a:lnTo>
                    <a:pt x="961608" y="292530"/>
                  </a:lnTo>
                  <a:lnTo>
                    <a:pt x="1098981" y="255964"/>
                  </a:lnTo>
                  <a:lnTo>
                    <a:pt x="1236353" y="255964"/>
                  </a:lnTo>
                  <a:lnTo>
                    <a:pt x="1373726" y="255964"/>
                  </a:lnTo>
                  <a:lnTo>
                    <a:pt x="1511098" y="219398"/>
                  </a:lnTo>
                  <a:lnTo>
                    <a:pt x="1648471" y="219398"/>
                  </a:lnTo>
                  <a:lnTo>
                    <a:pt x="1785844" y="146265"/>
                  </a:lnTo>
                  <a:lnTo>
                    <a:pt x="1923216" y="73132"/>
                  </a:lnTo>
                  <a:lnTo>
                    <a:pt x="2060589" y="73132"/>
                  </a:lnTo>
                  <a:lnTo>
                    <a:pt x="2197962" y="73132"/>
                  </a:lnTo>
                  <a:lnTo>
                    <a:pt x="2335334" y="73132"/>
                  </a:lnTo>
                  <a:lnTo>
                    <a:pt x="2472707" y="0"/>
                  </a:lnTo>
                  <a:lnTo>
                    <a:pt x="2610079" y="0"/>
                  </a:lnTo>
                  <a:lnTo>
                    <a:pt x="2747452" y="219398"/>
                  </a:lnTo>
                  <a:lnTo>
                    <a:pt x="2884825" y="329097"/>
                  </a:lnTo>
                  <a:lnTo>
                    <a:pt x="3022197" y="402230"/>
                  </a:lnTo>
                  <a:lnTo>
                    <a:pt x="3159570" y="219398"/>
                  </a:lnTo>
                  <a:lnTo>
                    <a:pt x="3296943" y="255964"/>
                  </a:lnTo>
                  <a:lnTo>
                    <a:pt x="3434315" y="365663"/>
                  </a:lnTo>
                </a:path>
              </a:pathLst>
            </a:custGeom>
            <a:ln w="27101" cap="flat">
              <a:solidFill>
                <a:srgbClr val="80BD41">
                  <a:alpha val="69803"/>
                </a:srgbClr>
              </a:solidFill>
              <a:prstDash val="solid"/>
              <a:round/>
            </a:ln>
          </p:spPr>
          <p:txBody>
            <a:bodyPr/>
            <a:lstStyle/>
            <a:p/>
          </p:txBody>
        </p:sp>
        <p:sp>
          <p:nvSpPr>
            <p:cNvPr id="28" name="pl28"/>
            <p:cNvSpPr/>
            <p:nvPr/>
          </p:nvSpPr>
          <p:spPr>
            <a:xfrm>
              <a:off x="1083054" y="2710651"/>
              <a:ext cx="3434315" cy="1170123"/>
            </a:xfrm>
            <a:custGeom>
              <a:avLst/>
              <a:pathLst>
                <a:path w="3434315" h="1170123">
                  <a:moveTo>
                    <a:pt x="0" y="1170123"/>
                  </a:moveTo>
                  <a:lnTo>
                    <a:pt x="137372" y="1170123"/>
                  </a:lnTo>
                  <a:lnTo>
                    <a:pt x="274745" y="1170123"/>
                  </a:lnTo>
                  <a:lnTo>
                    <a:pt x="412117" y="1023858"/>
                  </a:lnTo>
                  <a:lnTo>
                    <a:pt x="549490" y="914159"/>
                  </a:lnTo>
                  <a:lnTo>
                    <a:pt x="686863" y="767893"/>
                  </a:lnTo>
                  <a:lnTo>
                    <a:pt x="824235" y="658194"/>
                  </a:lnTo>
                  <a:lnTo>
                    <a:pt x="961608" y="548495"/>
                  </a:lnTo>
                  <a:lnTo>
                    <a:pt x="1098981" y="329097"/>
                  </a:lnTo>
                  <a:lnTo>
                    <a:pt x="1236353" y="109699"/>
                  </a:lnTo>
                  <a:lnTo>
                    <a:pt x="1373726" y="255964"/>
                  </a:lnTo>
                  <a:lnTo>
                    <a:pt x="1511098" y="438796"/>
                  </a:lnTo>
                  <a:lnTo>
                    <a:pt x="1648471" y="511929"/>
                  </a:lnTo>
                  <a:lnTo>
                    <a:pt x="1785844" y="511929"/>
                  </a:lnTo>
                  <a:lnTo>
                    <a:pt x="1923216" y="511929"/>
                  </a:lnTo>
                  <a:lnTo>
                    <a:pt x="2060589" y="511929"/>
                  </a:lnTo>
                  <a:lnTo>
                    <a:pt x="2197962" y="255964"/>
                  </a:lnTo>
                  <a:lnTo>
                    <a:pt x="2335334" y="182831"/>
                  </a:lnTo>
                  <a:lnTo>
                    <a:pt x="2472707" y="109699"/>
                  </a:lnTo>
                  <a:lnTo>
                    <a:pt x="2610079" y="0"/>
                  </a:lnTo>
                  <a:lnTo>
                    <a:pt x="2747452" y="146265"/>
                  </a:lnTo>
                  <a:lnTo>
                    <a:pt x="2884825" y="329097"/>
                  </a:lnTo>
                  <a:lnTo>
                    <a:pt x="3022197" y="219398"/>
                  </a:lnTo>
                  <a:lnTo>
                    <a:pt x="3159570" y="73132"/>
                  </a:lnTo>
                  <a:lnTo>
                    <a:pt x="3296943" y="36566"/>
                  </a:lnTo>
                  <a:lnTo>
                    <a:pt x="3434315" y="36566"/>
                  </a:lnTo>
                </a:path>
              </a:pathLst>
            </a:custGeom>
            <a:ln w="27101" cap="flat">
              <a:solidFill>
                <a:srgbClr val="6A1E74">
                  <a:alpha val="69803"/>
                </a:srgbClr>
              </a:solidFill>
              <a:prstDash val="solid"/>
              <a:round/>
            </a:ln>
          </p:spPr>
          <p:txBody>
            <a:bodyPr/>
            <a:lstStyle/>
            <a:p/>
          </p:txBody>
        </p:sp>
        <p:sp>
          <p:nvSpPr>
            <p:cNvPr id="29" name="pl29"/>
            <p:cNvSpPr/>
            <p:nvPr/>
          </p:nvSpPr>
          <p:spPr>
            <a:xfrm>
              <a:off x="1083054" y="2710651"/>
              <a:ext cx="3434315" cy="1170123"/>
            </a:xfrm>
            <a:custGeom>
              <a:avLst/>
              <a:pathLst>
                <a:path w="3434315" h="1170123">
                  <a:moveTo>
                    <a:pt x="0" y="1170123"/>
                  </a:moveTo>
                  <a:lnTo>
                    <a:pt x="137372" y="1170123"/>
                  </a:lnTo>
                  <a:lnTo>
                    <a:pt x="274745" y="1170123"/>
                  </a:lnTo>
                  <a:lnTo>
                    <a:pt x="412117" y="1023858"/>
                  </a:lnTo>
                  <a:lnTo>
                    <a:pt x="549490" y="914159"/>
                  </a:lnTo>
                  <a:lnTo>
                    <a:pt x="686863" y="767893"/>
                  </a:lnTo>
                  <a:lnTo>
                    <a:pt x="824235" y="658194"/>
                  </a:lnTo>
                  <a:lnTo>
                    <a:pt x="961608" y="548495"/>
                  </a:lnTo>
                  <a:lnTo>
                    <a:pt x="1098981" y="329097"/>
                  </a:lnTo>
                  <a:lnTo>
                    <a:pt x="1236353" y="109699"/>
                  </a:lnTo>
                  <a:lnTo>
                    <a:pt x="1373726" y="255964"/>
                  </a:lnTo>
                  <a:lnTo>
                    <a:pt x="1511098" y="438796"/>
                  </a:lnTo>
                  <a:lnTo>
                    <a:pt x="1648471" y="511929"/>
                  </a:lnTo>
                  <a:lnTo>
                    <a:pt x="1785844" y="511929"/>
                  </a:lnTo>
                  <a:lnTo>
                    <a:pt x="1923216" y="511929"/>
                  </a:lnTo>
                  <a:lnTo>
                    <a:pt x="2060589" y="511929"/>
                  </a:lnTo>
                  <a:lnTo>
                    <a:pt x="2197962" y="255964"/>
                  </a:lnTo>
                  <a:lnTo>
                    <a:pt x="2335334" y="182831"/>
                  </a:lnTo>
                  <a:lnTo>
                    <a:pt x="2472707" y="109699"/>
                  </a:lnTo>
                  <a:lnTo>
                    <a:pt x="2610079" y="0"/>
                  </a:lnTo>
                  <a:lnTo>
                    <a:pt x="2747452" y="146265"/>
                  </a:lnTo>
                  <a:lnTo>
                    <a:pt x="2884825" y="329097"/>
                  </a:lnTo>
                  <a:lnTo>
                    <a:pt x="3022197" y="219398"/>
                  </a:lnTo>
                  <a:lnTo>
                    <a:pt x="3159570" y="73132"/>
                  </a:lnTo>
                  <a:lnTo>
                    <a:pt x="3296943" y="36566"/>
                  </a:lnTo>
                  <a:lnTo>
                    <a:pt x="3434315" y="36566"/>
                  </a:lnTo>
                </a:path>
              </a:pathLst>
            </a:custGeom>
            <a:ln w="65043" cap="flat">
              <a:solidFill>
                <a:srgbClr val="000000">
                  <a:alpha val="100000"/>
                </a:srgbClr>
              </a:solidFill>
              <a:prstDash val="solid"/>
              <a:round/>
            </a:ln>
          </p:spPr>
          <p:txBody>
            <a:bodyPr/>
            <a:lstStyle/>
            <a:p/>
          </p:txBody>
        </p:sp>
        <p:sp>
          <p:nvSpPr>
            <p:cNvPr id="30" name="pl30"/>
            <p:cNvSpPr/>
            <p:nvPr/>
          </p:nvSpPr>
          <p:spPr>
            <a:xfrm>
              <a:off x="1083054" y="2710651"/>
              <a:ext cx="3434315" cy="1170123"/>
            </a:xfrm>
            <a:custGeom>
              <a:avLst/>
              <a:pathLst>
                <a:path w="3434315" h="1170123">
                  <a:moveTo>
                    <a:pt x="0" y="1170123"/>
                  </a:moveTo>
                  <a:lnTo>
                    <a:pt x="137372" y="1170123"/>
                  </a:lnTo>
                  <a:lnTo>
                    <a:pt x="274745" y="1170123"/>
                  </a:lnTo>
                  <a:lnTo>
                    <a:pt x="412117" y="1023858"/>
                  </a:lnTo>
                  <a:lnTo>
                    <a:pt x="549490" y="914159"/>
                  </a:lnTo>
                  <a:lnTo>
                    <a:pt x="686863" y="767893"/>
                  </a:lnTo>
                  <a:lnTo>
                    <a:pt x="824235" y="658194"/>
                  </a:lnTo>
                  <a:lnTo>
                    <a:pt x="961608" y="548495"/>
                  </a:lnTo>
                  <a:lnTo>
                    <a:pt x="1098981" y="329097"/>
                  </a:lnTo>
                  <a:lnTo>
                    <a:pt x="1236353" y="109699"/>
                  </a:lnTo>
                  <a:lnTo>
                    <a:pt x="1373726" y="255964"/>
                  </a:lnTo>
                  <a:lnTo>
                    <a:pt x="1511098" y="438796"/>
                  </a:lnTo>
                  <a:lnTo>
                    <a:pt x="1648471" y="511929"/>
                  </a:lnTo>
                  <a:lnTo>
                    <a:pt x="1785844" y="511929"/>
                  </a:lnTo>
                  <a:lnTo>
                    <a:pt x="1923216" y="511929"/>
                  </a:lnTo>
                  <a:lnTo>
                    <a:pt x="2060589" y="511929"/>
                  </a:lnTo>
                  <a:lnTo>
                    <a:pt x="2197962" y="255964"/>
                  </a:lnTo>
                  <a:lnTo>
                    <a:pt x="2335334" y="182831"/>
                  </a:lnTo>
                  <a:lnTo>
                    <a:pt x="2472707" y="109699"/>
                  </a:lnTo>
                  <a:lnTo>
                    <a:pt x="2610079" y="0"/>
                  </a:lnTo>
                  <a:lnTo>
                    <a:pt x="2747452" y="146265"/>
                  </a:lnTo>
                  <a:lnTo>
                    <a:pt x="2884825" y="329097"/>
                  </a:lnTo>
                  <a:lnTo>
                    <a:pt x="3022197" y="219398"/>
                  </a:lnTo>
                  <a:lnTo>
                    <a:pt x="3159570" y="73132"/>
                  </a:lnTo>
                  <a:lnTo>
                    <a:pt x="3296943" y="36566"/>
                  </a:lnTo>
                  <a:lnTo>
                    <a:pt x="3434315" y="36566"/>
                  </a:lnTo>
                </a:path>
              </a:pathLst>
            </a:custGeom>
            <a:ln w="40651" cap="flat">
              <a:solidFill>
                <a:srgbClr val="6A1E74">
                  <a:alpha val="100000"/>
                </a:srgbClr>
              </a:solidFill>
              <a:prstDash val="solid"/>
              <a:round/>
            </a:ln>
          </p:spPr>
          <p:txBody>
            <a:bodyPr/>
            <a:lstStyle/>
            <a:p/>
          </p:txBody>
        </p:sp>
        <p:sp>
          <p:nvSpPr>
            <p:cNvPr id="31" name="tx31"/>
            <p:cNvSpPr/>
            <p:nvPr/>
          </p:nvSpPr>
          <p:spPr>
            <a:xfrm>
              <a:off x="1022795" y="3709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32" name="tx32"/>
            <p:cNvSpPr/>
            <p:nvPr/>
          </p:nvSpPr>
          <p:spPr>
            <a:xfrm>
              <a:off x="1709658" y="3307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3" name="tx33"/>
            <p:cNvSpPr/>
            <p:nvPr/>
          </p:nvSpPr>
          <p:spPr>
            <a:xfrm>
              <a:off x="2396521" y="27958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 name="tx34"/>
            <p:cNvSpPr/>
            <p:nvPr/>
          </p:nvSpPr>
          <p:spPr>
            <a:xfrm>
              <a:off x="3083384" y="3051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5" name="tx35"/>
            <p:cNvSpPr/>
            <p:nvPr/>
          </p:nvSpPr>
          <p:spPr>
            <a:xfrm>
              <a:off x="3632875" y="25398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6" name="tx36"/>
            <p:cNvSpPr/>
            <p:nvPr/>
          </p:nvSpPr>
          <p:spPr>
            <a:xfrm>
              <a:off x="4457110" y="2576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 name="tx37"/>
            <p:cNvSpPr/>
            <p:nvPr/>
          </p:nvSpPr>
          <p:spPr>
            <a:xfrm>
              <a:off x="707342" y="3908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8" name="tx38"/>
            <p:cNvSpPr/>
            <p:nvPr/>
          </p:nvSpPr>
          <p:spPr>
            <a:xfrm>
              <a:off x="707342" y="354275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9" name="tx39"/>
            <p:cNvSpPr/>
            <p:nvPr/>
          </p:nvSpPr>
          <p:spPr>
            <a:xfrm>
              <a:off x="707342" y="31770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0" name="tx40"/>
            <p:cNvSpPr/>
            <p:nvPr/>
          </p:nvSpPr>
          <p:spPr>
            <a:xfrm>
              <a:off x="707342" y="281142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1" name="tx41"/>
            <p:cNvSpPr/>
            <p:nvPr/>
          </p:nvSpPr>
          <p:spPr>
            <a:xfrm>
              <a:off x="707342" y="244576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2" name="tx42"/>
            <p:cNvSpPr/>
            <p:nvPr/>
          </p:nvSpPr>
          <p:spPr>
            <a:xfrm>
              <a:off x="707342" y="208009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3" name="tx43"/>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4" name="tx44"/>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5" name="tx45"/>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6" name="tx46"/>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7" name="tx47"/>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8" name="tx48"/>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9" name="tx49"/>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0" name="tx50"/>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1" name="pl51"/>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2" name="pl52"/>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3" name="pl53"/>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4" name="pl54"/>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5" name="pl55"/>
            <p:cNvSpPr/>
            <p:nvPr/>
          </p:nvSpPr>
          <p:spPr>
            <a:xfrm>
              <a:off x="4617913" y="4946500"/>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6" name="tx56"/>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7" name="tx57"/>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8" name="tx58"/>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9" name="tx59"/>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60" name="tx60"/>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61" name="tx61"/>
            <p:cNvSpPr/>
            <p:nvPr/>
          </p:nvSpPr>
          <p:spPr>
            <a:xfrm>
              <a:off x="1327433" y="1437626"/>
              <a:ext cx="294555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Western Africa, 2000-2025</a:t>
              </a:r>
            </a:p>
          </p:txBody>
        </p:sp>
        <p:sp>
          <p:nvSpPr>
            <p:cNvPr id="62" name="pl62"/>
            <p:cNvSpPr/>
            <p:nvPr/>
          </p:nvSpPr>
          <p:spPr>
            <a:xfrm>
              <a:off x="5227074" y="35443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9070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22697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3863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32257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25884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19511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398790" y="1951115"/>
              <a:ext cx="3434315" cy="1975628"/>
            </a:xfrm>
            <a:custGeom>
              <a:avLst/>
              <a:pathLst>
                <a:path w="3434315" h="1975628">
                  <a:moveTo>
                    <a:pt x="0" y="1911898"/>
                  </a:moveTo>
                  <a:lnTo>
                    <a:pt x="137372" y="1975628"/>
                  </a:lnTo>
                  <a:lnTo>
                    <a:pt x="274745" y="1656978"/>
                  </a:lnTo>
                  <a:lnTo>
                    <a:pt x="412117" y="1402059"/>
                  </a:lnTo>
                  <a:lnTo>
                    <a:pt x="549490" y="892219"/>
                  </a:lnTo>
                  <a:lnTo>
                    <a:pt x="686863" y="573569"/>
                  </a:lnTo>
                  <a:lnTo>
                    <a:pt x="824235" y="318649"/>
                  </a:lnTo>
                  <a:lnTo>
                    <a:pt x="961608" y="254919"/>
                  </a:lnTo>
                  <a:lnTo>
                    <a:pt x="1098981" y="254919"/>
                  </a:lnTo>
                  <a:lnTo>
                    <a:pt x="1236353" y="127459"/>
                  </a:lnTo>
                  <a:lnTo>
                    <a:pt x="1373726" y="382379"/>
                  </a:lnTo>
                  <a:lnTo>
                    <a:pt x="1511098" y="63729"/>
                  </a:lnTo>
                  <a:lnTo>
                    <a:pt x="1648471" y="0"/>
                  </a:lnTo>
                  <a:lnTo>
                    <a:pt x="1785844" y="63729"/>
                  </a:lnTo>
                  <a:lnTo>
                    <a:pt x="1923216" y="0"/>
                  </a:lnTo>
                  <a:lnTo>
                    <a:pt x="2060589" y="63729"/>
                  </a:lnTo>
                  <a:lnTo>
                    <a:pt x="2197962" y="63729"/>
                  </a:lnTo>
                  <a:lnTo>
                    <a:pt x="2335334" y="127459"/>
                  </a:lnTo>
                  <a:lnTo>
                    <a:pt x="2472707" y="127459"/>
                  </a:lnTo>
                  <a:lnTo>
                    <a:pt x="2610079" y="0"/>
                  </a:lnTo>
                  <a:lnTo>
                    <a:pt x="2747452" y="63729"/>
                  </a:lnTo>
                  <a:lnTo>
                    <a:pt x="2884825" y="191189"/>
                  </a:lnTo>
                  <a:lnTo>
                    <a:pt x="3022197" y="191189"/>
                  </a:lnTo>
                  <a:lnTo>
                    <a:pt x="3159570" y="318649"/>
                  </a:lnTo>
                  <a:lnTo>
                    <a:pt x="3296943" y="127459"/>
                  </a:lnTo>
                  <a:lnTo>
                    <a:pt x="3434315" y="0"/>
                  </a:lnTo>
                </a:path>
              </a:pathLst>
            </a:custGeom>
            <a:ln w="27101" cap="flat">
              <a:solidFill>
                <a:srgbClr val="0058AB">
                  <a:alpha val="69803"/>
                </a:srgbClr>
              </a:solidFill>
              <a:prstDash val="solid"/>
              <a:round/>
            </a:ln>
          </p:spPr>
          <p:txBody>
            <a:bodyPr/>
            <a:lstStyle/>
            <a:p/>
          </p:txBody>
        </p:sp>
        <p:sp>
          <p:nvSpPr>
            <p:cNvPr id="76" name="pl76"/>
            <p:cNvSpPr/>
            <p:nvPr/>
          </p:nvSpPr>
          <p:spPr>
            <a:xfrm>
              <a:off x="5398790" y="1951115"/>
              <a:ext cx="3434315" cy="1720708"/>
            </a:xfrm>
            <a:custGeom>
              <a:avLst/>
              <a:pathLst>
                <a:path w="3434315" h="1720708">
                  <a:moveTo>
                    <a:pt x="0" y="1720708"/>
                  </a:moveTo>
                  <a:lnTo>
                    <a:pt x="137372" y="1529518"/>
                  </a:lnTo>
                  <a:lnTo>
                    <a:pt x="274745" y="1402059"/>
                  </a:lnTo>
                  <a:lnTo>
                    <a:pt x="412117" y="1274599"/>
                  </a:lnTo>
                  <a:lnTo>
                    <a:pt x="549490" y="1147139"/>
                  </a:lnTo>
                  <a:lnTo>
                    <a:pt x="686863" y="955949"/>
                  </a:lnTo>
                  <a:lnTo>
                    <a:pt x="824235" y="892219"/>
                  </a:lnTo>
                  <a:lnTo>
                    <a:pt x="961608" y="701029"/>
                  </a:lnTo>
                  <a:lnTo>
                    <a:pt x="1098981" y="637299"/>
                  </a:lnTo>
                  <a:lnTo>
                    <a:pt x="1236353" y="509839"/>
                  </a:lnTo>
                  <a:lnTo>
                    <a:pt x="1373726" y="318649"/>
                  </a:lnTo>
                  <a:lnTo>
                    <a:pt x="1511098" y="191189"/>
                  </a:lnTo>
                  <a:lnTo>
                    <a:pt x="1648471" y="318649"/>
                  </a:lnTo>
                  <a:lnTo>
                    <a:pt x="1785844" y="382379"/>
                  </a:lnTo>
                  <a:lnTo>
                    <a:pt x="1923216" y="254919"/>
                  </a:lnTo>
                  <a:lnTo>
                    <a:pt x="2060589" y="254919"/>
                  </a:lnTo>
                  <a:lnTo>
                    <a:pt x="2197962" y="191189"/>
                  </a:lnTo>
                  <a:lnTo>
                    <a:pt x="2335334" y="254919"/>
                  </a:lnTo>
                  <a:lnTo>
                    <a:pt x="2472707" y="63729"/>
                  </a:lnTo>
                  <a:lnTo>
                    <a:pt x="2610079" y="0"/>
                  </a:lnTo>
                  <a:lnTo>
                    <a:pt x="2747452" y="63729"/>
                  </a:lnTo>
                  <a:lnTo>
                    <a:pt x="2884825" y="254919"/>
                  </a:lnTo>
                  <a:lnTo>
                    <a:pt x="3022197" y="127459"/>
                  </a:lnTo>
                  <a:lnTo>
                    <a:pt x="3159570" y="318649"/>
                  </a:lnTo>
                  <a:lnTo>
                    <a:pt x="3296943" y="382379"/>
                  </a:lnTo>
                  <a:lnTo>
                    <a:pt x="3434315" y="63729"/>
                  </a:lnTo>
                </a:path>
              </a:pathLst>
            </a:custGeom>
            <a:ln w="27101" cap="flat">
              <a:solidFill>
                <a:srgbClr val="1CABE2">
                  <a:alpha val="69803"/>
                </a:srgbClr>
              </a:solidFill>
              <a:prstDash val="solid"/>
              <a:round/>
            </a:ln>
          </p:spPr>
          <p:txBody>
            <a:bodyPr/>
            <a:lstStyle/>
            <a:p/>
          </p:txBody>
        </p:sp>
        <p:sp>
          <p:nvSpPr>
            <p:cNvPr id="77" name="pl77"/>
            <p:cNvSpPr/>
            <p:nvPr/>
          </p:nvSpPr>
          <p:spPr>
            <a:xfrm>
              <a:off x="5398790" y="1759925"/>
              <a:ext cx="3434315" cy="254919"/>
            </a:xfrm>
            <a:custGeom>
              <a:avLst/>
              <a:pathLst>
                <a:path w="3434315" h="254919">
                  <a:moveTo>
                    <a:pt x="0" y="127459"/>
                  </a:moveTo>
                  <a:lnTo>
                    <a:pt x="137372" y="0"/>
                  </a:lnTo>
                  <a:lnTo>
                    <a:pt x="274745" y="127459"/>
                  </a:lnTo>
                  <a:lnTo>
                    <a:pt x="412117" y="127459"/>
                  </a:lnTo>
                  <a:lnTo>
                    <a:pt x="549490" y="127459"/>
                  </a:lnTo>
                  <a:lnTo>
                    <a:pt x="686863" y="63729"/>
                  </a:lnTo>
                  <a:lnTo>
                    <a:pt x="824235" y="0"/>
                  </a:lnTo>
                  <a:lnTo>
                    <a:pt x="961608" y="0"/>
                  </a:lnTo>
                  <a:lnTo>
                    <a:pt x="1098981" y="0"/>
                  </a:lnTo>
                  <a:lnTo>
                    <a:pt x="1236353" y="0"/>
                  </a:lnTo>
                  <a:lnTo>
                    <a:pt x="1373726" y="0"/>
                  </a:lnTo>
                  <a:lnTo>
                    <a:pt x="1511098" y="0"/>
                  </a:lnTo>
                  <a:lnTo>
                    <a:pt x="1648471" y="127459"/>
                  </a:lnTo>
                  <a:lnTo>
                    <a:pt x="1785844" y="0"/>
                  </a:lnTo>
                  <a:lnTo>
                    <a:pt x="1923216" y="63729"/>
                  </a:lnTo>
                  <a:lnTo>
                    <a:pt x="2060589" y="127459"/>
                  </a:lnTo>
                  <a:lnTo>
                    <a:pt x="2197962" y="127459"/>
                  </a:lnTo>
                  <a:lnTo>
                    <a:pt x="2335334" y="127459"/>
                  </a:lnTo>
                  <a:lnTo>
                    <a:pt x="2472707" y="127459"/>
                  </a:lnTo>
                  <a:lnTo>
                    <a:pt x="2610079" y="191189"/>
                  </a:lnTo>
                  <a:lnTo>
                    <a:pt x="2747452" y="254919"/>
                  </a:lnTo>
                  <a:lnTo>
                    <a:pt x="2884825" y="254919"/>
                  </a:lnTo>
                  <a:lnTo>
                    <a:pt x="3022197" y="254919"/>
                  </a:lnTo>
                  <a:lnTo>
                    <a:pt x="3159570" y="127459"/>
                  </a:lnTo>
                  <a:lnTo>
                    <a:pt x="3296943" y="63729"/>
                  </a:lnTo>
                  <a:lnTo>
                    <a:pt x="3434315" y="0"/>
                  </a:lnTo>
                </a:path>
              </a:pathLst>
            </a:custGeom>
            <a:ln w="27101" cap="flat">
              <a:solidFill>
                <a:srgbClr val="00833D">
                  <a:alpha val="69803"/>
                </a:srgbClr>
              </a:solidFill>
              <a:prstDash val="solid"/>
              <a:round/>
            </a:ln>
          </p:spPr>
          <p:txBody>
            <a:bodyPr/>
            <a:lstStyle/>
            <a:p/>
          </p:txBody>
        </p:sp>
        <p:sp>
          <p:nvSpPr>
            <p:cNvPr id="78" name="pl78"/>
            <p:cNvSpPr/>
            <p:nvPr/>
          </p:nvSpPr>
          <p:spPr>
            <a:xfrm>
              <a:off x="5398790" y="1951115"/>
              <a:ext cx="3434315" cy="892219"/>
            </a:xfrm>
            <a:custGeom>
              <a:avLst/>
              <a:pathLst>
                <a:path w="3434315" h="892219">
                  <a:moveTo>
                    <a:pt x="0" y="892219"/>
                  </a:moveTo>
                  <a:lnTo>
                    <a:pt x="137372" y="701029"/>
                  </a:lnTo>
                  <a:lnTo>
                    <a:pt x="274745" y="828489"/>
                  </a:lnTo>
                  <a:lnTo>
                    <a:pt x="412117" y="637299"/>
                  </a:lnTo>
                  <a:lnTo>
                    <a:pt x="549490" y="573569"/>
                  </a:lnTo>
                  <a:lnTo>
                    <a:pt x="686863" y="446109"/>
                  </a:lnTo>
                  <a:lnTo>
                    <a:pt x="824235" y="382379"/>
                  </a:lnTo>
                  <a:lnTo>
                    <a:pt x="961608" y="509839"/>
                  </a:lnTo>
                  <a:lnTo>
                    <a:pt x="1098981" y="446109"/>
                  </a:lnTo>
                  <a:lnTo>
                    <a:pt x="1236353" y="446109"/>
                  </a:lnTo>
                  <a:lnTo>
                    <a:pt x="1373726" y="446109"/>
                  </a:lnTo>
                  <a:lnTo>
                    <a:pt x="1511098" y="382379"/>
                  </a:lnTo>
                  <a:lnTo>
                    <a:pt x="1648471" y="382379"/>
                  </a:lnTo>
                  <a:lnTo>
                    <a:pt x="1785844" y="254919"/>
                  </a:lnTo>
                  <a:lnTo>
                    <a:pt x="1923216" y="127459"/>
                  </a:lnTo>
                  <a:lnTo>
                    <a:pt x="2060589" y="127459"/>
                  </a:lnTo>
                  <a:lnTo>
                    <a:pt x="2197962" y="127459"/>
                  </a:lnTo>
                  <a:lnTo>
                    <a:pt x="2335334" y="127459"/>
                  </a:lnTo>
                  <a:lnTo>
                    <a:pt x="2472707" y="0"/>
                  </a:lnTo>
                  <a:lnTo>
                    <a:pt x="2610079" y="0"/>
                  </a:lnTo>
                  <a:lnTo>
                    <a:pt x="2747452" y="382379"/>
                  </a:lnTo>
                  <a:lnTo>
                    <a:pt x="2884825" y="573569"/>
                  </a:lnTo>
                  <a:lnTo>
                    <a:pt x="3022197" y="701029"/>
                  </a:lnTo>
                  <a:lnTo>
                    <a:pt x="3159570" y="382379"/>
                  </a:lnTo>
                  <a:lnTo>
                    <a:pt x="3296943" y="446109"/>
                  </a:lnTo>
                  <a:lnTo>
                    <a:pt x="3434315" y="637299"/>
                  </a:lnTo>
                </a:path>
              </a:pathLst>
            </a:custGeom>
            <a:ln w="27101" cap="flat">
              <a:solidFill>
                <a:srgbClr val="80BD41">
                  <a:alpha val="69803"/>
                </a:srgbClr>
              </a:solidFill>
              <a:prstDash val="solid"/>
              <a:round/>
            </a:ln>
          </p:spPr>
          <p:txBody>
            <a:bodyPr/>
            <a:lstStyle/>
            <a:p/>
          </p:txBody>
        </p:sp>
        <p:sp>
          <p:nvSpPr>
            <p:cNvPr id="79" name="pl79"/>
            <p:cNvSpPr/>
            <p:nvPr/>
          </p:nvSpPr>
          <p:spPr>
            <a:xfrm>
              <a:off x="5398790" y="1951115"/>
              <a:ext cx="3434315" cy="2039358"/>
            </a:xfrm>
            <a:custGeom>
              <a:avLst/>
              <a:pathLst>
                <a:path w="3434315" h="2039358">
                  <a:moveTo>
                    <a:pt x="0" y="2039358"/>
                  </a:moveTo>
                  <a:lnTo>
                    <a:pt x="137372" y="2039358"/>
                  </a:lnTo>
                  <a:lnTo>
                    <a:pt x="274745" y="2039358"/>
                  </a:lnTo>
                  <a:lnTo>
                    <a:pt x="412117" y="1784438"/>
                  </a:lnTo>
                  <a:lnTo>
                    <a:pt x="549490" y="1593248"/>
                  </a:lnTo>
                  <a:lnTo>
                    <a:pt x="686863" y="1338329"/>
                  </a:lnTo>
                  <a:lnTo>
                    <a:pt x="824235" y="1147139"/>
                  </a:lnTo>
                  <a:lnTo>
                    <a:pt x="961608" y="955949"/>
                  </a:lnTo>
                  <a:lnTo>
                    <a:pt x="1098981" y="573569"/>
                  </a:lnTo>
                  <a:lnTo>
                    <a:pt x="1236353" y="191189"/>
                  </a:lnTo>
                  <a:lnTo>
                    <a:pt x="1373726" y="446109"/>
                  </a:lnTo>
                  <a:lnTo>
                    <a:pt x="1511098" y="764759"/>
                  </a:lnTo>
                  <a:lnTo>
                    <a:pt x="1648471" y="892219"/>
                  </a:lnTo>
                  <a:lnTo>
                    <a:pt x="1785844" y="892219"/>
                  </a:lnTo>
                  <a:lnTo>
                    <a:pt x="1923216" y="892219"/>
                  </a:lnTo>
                  <a:lnTo>
                    <a:pt x="2060589" y="892219"/>
                  </a:lnTo>
                  <a:lnTo>
                    <a:pt x="2197962" y="446109"/>
                  </a:lnTo>
                  <a:lnTo>
                    <a:pt x="2335334" y="318649"/>
                  </a:lnTo>
                  <a:lnTo>
                    <a:pt x="2472707" y="191189"/>
                  </a:lnTo>
                  <a:lnTo>
                    <a:pt x="2610079" y="0"/>
                  </a:lnTo>
                  <a:lnTo>
                    <a:pt x="2747452" y="254919"/>
                  </a:lnTo>
                  <a:lnTo>
                    <a:pt x="2884825" y="573569"/>
                  </a:lnTo>
                  <a:lnTo>
                    <a:pt x="3022197" y="382379"/>
                  </a:lnTo>
                  <a:lnTo>
                    <a:pt x="3159570" y="127459"/>
                  </a:lnTo>
                  <a:lnTo>
                    <a:pt x="3296943" y="63729"/>
                  </a:lnTo>
                  <a:lnTo>
                    <a:pt x="3434315" y="63729"/>
                  </a:lnTo>
                </a:path>
              </a:pathLst>
            </a:custGeom>
            <a:ln w="27101" cap="flat">
              <a:solidFill>
                <a:srgbClr val="6A1E74">
                  <a:alpha val="69803"/>
                </a:srgbClr>
              </a:solidFill>
              <a:prstDash val="solid"/>
              <a:round/>
            </a:ln>
          </p:spPr>
          <p:txBody>
            <a:bodyPr/>
            <a:lstStyle/>
            <a:p/>
          </p:txBody>
        </p:sp>
        <p:sp>
          <p:nvSpPr>
            <p:cNvPr id="80" name="pl80"/>
            <p:cNvSpPr/>
            <p:nvPr/>
          </p:nvSpPr>
          <p:spPr>
            <a:xfrm>
              <a:off x="5398790" y="1951115"/>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1" name="pl81"/>
            <p:cNvSpPr/>
            <p:nvPr/>
          </p:nvSpPr>
          <p:spPr>
            <a:xfrm>
              <a:off x="5398790" y="1951115"/>
              <a:ext cx="3434315" cy="2039358"/>
            </a:xfrm>
            <a:custGeom>
              <a:avLst/>
              <a:pathLst>
                <a:path w="3434315" h="2039358">
                  <a:moveTo>
                    <a:pt x="0" y="2039358"/>
                  </a:moveTo>
                  <a:lnTo>
                    <a:pt x="137372" y="2039358"/>
                  </a:lnTo>
                  <a:lnTo>
                    <a:pt x="274745" y="2039358"/>
                  </a:lnTo>
                  <a:lnTo>
                    <a:pt x="412117" y="1784438"/>
                  </a:lnTo>
                  <a:lnTo>
                    <a:pt x="549490" y="1593248"/>
                  </a:lnTo>
                  <a:lnTo>
                    <a:pt x="686863" y="1338329"/>
                  </a:lnTo>
                  <a:lnTo>
                    <a:pt x="824235" y="1147139"/>
                  </a:lnTo>
                  <a:lnTo>
                    <a:pt x="961608" y="955949"/>
                  </a:lnTo>
                  <a:lnTo>
                    <a:pt x="1098981" y="573569"/>
                  </a:lnTo>
                  <a:lnTo>
                    <a:pt x="1236353" y="191189"/>
                  </a:lnTo>
                  <a:lnTo>
                    <a:pt x="1373726" y="446109"/>
                  </a:lnTo>
                  <a:lnTo>
                    <a:pt x="1511098" y="764759"/>
                  </a:lnTo>
                  <a:lnTo>
                    <a:pt x="1648471" y="892219"/>
                  </a:lnTo>
                  <a:lnTo>
                    <a:pt x="1785844" y="892219"/>
                  </a:lnTo>
                  <a:lnTo>
                    <a:pt x="1923216" y="892219"/>
                  </a:lnTo>
                  <a:lnTo>
                    <a:pt x="2060589" y="892219"/>
                  </a:lnTo>
                  <a:lnTo>
                    <a:pt x="2197962" y="446109"/>
                  </a:lnTo>
                  <a:lnTo>
                    <a:pt x="2335334" y="318649"/>
                  </a:lnTo>
                  <a:lnTo>
                    <a:pt x="2472707" y="191189"/>
                  </a:lnTo>
                  <a:lnTo>
                    <a:pt x="2610079" y="0"/>
                  </a:lnTo>
                  <a:lnTo>
                    <a:pt x="2747452" y="254919"/>
                  </a:lnTo>
                  <a:lnTo>
                    <a:pt x="2884825" y="573569"/>
                  </a:lnTo>
                  <a:lnTo>
                    <a:pt x="3022197" y="382379"/>
                  </a:lnTo>
                  <a:lnTo>
                    <a:pt x="3159570" y="127459"/>
                  </a:lnTo>
                  <a:lnTo>
                    <a:pt x="3296943" y="63729"/>
                  </a:lnTo>
                  <a:lnTo>
                    <a:pt x="3434315" y="63729"/>
                  </a:lnTo>
                </a:path>
              </a:pathLst>
            </a:custGeom>
            <a:ln w="65043" cap="flat">
              <a:solidFill>
                <a:srgbClr val="000000">
                  <a:alpha val="100000"/>
                </a:srgbClr>
              </a:solidFill>
              <a:prstDash val="solid"/>
              <a:round/>
            </a:ln>
          </p:spPr>
          <p:txBody>
            <a:bodyPr/>
            <a:lstStyle/>
            <a:p/>
          </p:txBody>
        </p:sp>
        <p:sp>
          <p:nvSpPr>
            <p:cNvPr id="82" name="pl82"/>
            <p:cNvSpPr/>
            <p:nvPr/>
          </p:nvSpPr>
          <p:spPr>
            <a:xfrm>
              <a:off x="5398790" y="1951115"/>
              <a:ext cx="3434315" cy="2039358"/>
            </a:xfrm>
            <a:custGeom>
              <a:avLst/>
              <a:pathLst>
                <a:path w="3434315" h="2039358">
                  <a:moveTo>
                    <a:pt x="0" y="2039358"/>
                  </a:moveTo>
                  <a:lnTo>
                    <a:pt x="137372" y="2039358"/>
                  </a:lnTo>
                  <a:lnTo>
                    <a:pt x="274745" y="2039358"/>
                  </a:lnTo>
                  <a:lnTo>
                    <a:pt x="412117" y="1784438"/>
                  </a:lnTo>
                  <a:lnTo>
                    <a:pt x="549490" y="1593248"/>
                  </a:lnTo>
                  <a:lnTo>
                    <a:pt x="686863" y="1338329"/>
                  </a:lnTo>
                  <a:lnTo>
                    <a:pt x="824235" y="1147139"/>
                  </a:lnTo>
                  <a:lnTo>
                    <a:pt x="961608" y="955949"/>
                  </a:lnTo>
                  <a:lnTo>
                    <a:pt x="1098981" y="573569"/>
                  </a:lnTo>
                  <a:lnTo>
                    <a:pt x="1236353" y="191189"/>
                  </a:lnTo>
                  <a:lnTo>
                    <a:pt x="1373726" y="446109"/>
                  </a:lnTo>
                  <a:lnTo>
                    <a:pt x="1511098" y="764759"/>
                  </a:lnTo>
                  <a:lnTo>
                    <a:pt x="1648471" y="892219"/>
                  </a:lnTo>
                  <a:lnTo>
                    <a:pt x="1785844" y="892219"/>
                  </a:lnTo>
                  <a:lnTo>
                    <a:pt x="1923216" y="892219"/>
                  </a:lnTo>
                  <a:lnTo>
                    <a:pt x="2060589" y="892219"/>
                  </a:lnTo>
                  <a:lnTo>
                    <a:pt x="2197962" y="446109"/>
                  </a:lnTo>
                  <a:lnTo>
                    <a:pt x="2335334" y="318649"/>
                  </a:lnTo>
                  <a:lnTo>
                    <a:pt x="2472707" y="191189"/>
                  </a:lnTo>
                  <a:lnTo>
                    <a:pt x="2610079" y="0"/>
                  </a:lnTo>
                  <a:lnTo>
                    <a:pt x="2747452" y="254919"/>
                  </a:lnTo>
                  <a:lnTo>
                    <a:pt x="2884825" y="573569"/>
                  </a:lnTo>
                  <a:lnTo>
                    <a:pt x="3022197" y="382379"/>
                  </a:lnTo>
                  <a:lnTo>
                    <a:pt x="3159570" y="127459"/>
                  </a:lnTo>
                  <a:lnTo>
                    <a:pt x="3296943" y="63729"/>
                  </a:lnTo>
                  <a:lnTo>
                    <a:pt x="3434315" y="63729"/>
                  </a:lnTo>
                </a:path>
              </a:pathLst>
            </a:custGeom>
            <a:ln w="40651" cap="flat">
              <a:solidFill>
                <a:srgbClr val="6A1E74">
                  <a:alpha val="100000"/>
                </a:srgbClr>
              </a:solidFill>
              <a:prstDash val="solid"/>
              <a:round/>
            </a:ln>
          </p:spPr>
          <p:txBody>
            <a:bodyPr/>
            <a:lstStyle/>
            <a:p/>
          </p:txBody>
        </p:sp>
        <p:sp>
          <p:nvSpPr>
            <p:cNvPr id="83" name="tx83"/>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84" name="tx84"/>
            <p:cNvSpPr/>
            <p:nvPr/>
          </p:nvSpPr>
          <p:spPr>
            <a:xfrm>
              <a:off x="6007335" y="311088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85" name="tx85"/>
            <p:cNvSpPr/>
            <p:nvPr/>
          </p:nvSpPr>
          <p:spPr>
            <a:xfrm>
              <a:off x="6724327" y="2218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6" name="tx86"/>
            <p:cNvSpPr/>
            <p:nvPr/>
          </p:nvSpPr>
          <p:spPr>
            <a:xfrm>
              <a:off x="7381061" y="26647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87" name="tx87"/>
            <p:cNvSpPr/>
            <p:nvPr/>
          </p:nvSpPr>
          <p:spPr>
            <a:xfrm>
              <a:off x="7978740" y="1772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8784917" y="18362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4980741" y="38175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0" name="tx90"/>
            <p:cNvSpPr/>
            <p:nvPr/>
          </p:nvSpPr>
          <p:spPr>
            <a:xfrm>
              <a:off x="4980741" y="31802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1" name="tx91"/>
            <p:cNvSpPr/>
            <p:nvPr/>
          </p:nvSpPr>
          <p:spPr>
            <a:xfrm>
              <a:off x="4980741" y="25429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2" name="tx92"/>
            <p:cNvSpPr/>
            <p:nvPr/>
          </p:nvSpPr>
          <p:spPr>
            <a:xfrm>
              <a:off x="5093761" y="19056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3" name="tx93"/>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4" name="tx94"/>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5" name="tx95"/>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6" name="tx96"/>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8" name="tx98"/>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9" name="tx99"/>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0" name="pl100"/>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2" name="pl102"/>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3" name="pl103"/>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5" name="pl105"/>
            <p:cNvSpPr/>
            <p:nvPr/>
          </p:nvSpPr>
          <p:spPr>
            <a:xfrm>
              <a:off x="8933649" y="4946500"/>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06" name="tx106"/>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7" name="tx107"/>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08" name="tx108"/>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09" name="tx109"/>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10" name="tx110"/>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11" name="tx111"/>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2" name="pl112"/>
            <p:cNvSpPr/>
            <p:nvPr/>
          </p:nvSpPr>
          <p:spPr>
            <a:xfrm>
              <a:off x="222252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10911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599570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788229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165816"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05240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93900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825595"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279224" y="5782468"/>
              <a:ext cx="6603075" cy="111527"/>
            </a:xfrm>
            <a:prstGeom prst="rect">
              <a:avLst/>
            </a:prstGeom>
            <a:solidFill>
              <a:srgbClr val="6A1E74">
                <a:alpha val="80000"/>
              </a:srgbClr>
            </a:solidFill>
          </p:spPr>
          <p:txBody>
            <a:bodyPr/>
            <a:lstStyle/>
            <a:p/>
          </p:txBody>
        </p:sp>
        <p:sp>
          <p:nvSpPr>
            <p:cNvPr id="125" name="rc125"/>
            <p:cNvSpPr/>
            <p:nvPr/>
          </p:nvSpPr>
          <p:spPr>
            <a:xfrm>
              <a:off x="1279224" y="5643059"/>
              <a:ext cx="7169052" cy="111527"/>
            </a:xfrm>
            <a:prstGeom prst="rect">
              <a:avLst/>
            </a:prstGeom>
            <a:solidFill>
              <a:srgbClr val="6A1E74">
                <a:alpha val="80000"/>
              </a:srgbClr>
            </a:solidFill>
          </p:spPr>
          <p:txBody>
            <a:bodyPr/>
            <a:lstStyle/>
            <a:p/>
          </p:txBody>
        </p:sp>
        <p:sp>
          <p:nvSpPr>
            <p:cNvPr id="126" name="rc126"/>
            <p:cNvSpPr/>
            <p:nvPr/>
          </p:nvSpPr>
          <p:spPr>
            <a:xfrm>
              <a:off x="1279224" y="5503650"/>
              <a:ext cx="7357712" cy="111527"/>
            </a:xfrm>
            <a:prstGeom prst="rect">
              <a:avLst/>
            </a:prstGeom>
            <a:solidFill>
              <a:srgbClr val="6A1E74">
                <a:alpha val="80000"/>
              </a:srgbClr>
            </a:solidFill>
          </p:spPr>
          <p:txBody>
            <a:bodyPr/>
            <a:lstStyle/>
            <a:p/>
          </p:txBody>
        </p:sp>
        <p:sp>
          <p:nvSpPr>
            <p:cNvPr id="127" name="tx127"/>
            <p:cNvSpPr/>
            <p:nvPr/>
          </p:nvSpPr>
          <p:spPr>
            <a:xfrm>
              <a:off x="7957599"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28" name="tx128"/>
            <p:cNvSpPr/>
            <p:nvPr/>
          </p:nvSpPr>
          <p:spPr>
            <a:xfrm>
              <a:off x="852357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29" name="tx129"/>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30" name="tx130"/>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1" name="tx131"/>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2" name="tx132"/>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3" name="tx133"/>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4" name="tx134"/>
            <p:cNvSpPr/>
            <p:nvPr/>
          </p:nvSpPr>
          <p:spPr>
            <a:xfrm>
              <a:off x="309513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5" name="tx135"/>
            <p:cNvSpPr/>
            <p:nvPr/>
          </p:nvSpPr>
          <p:spPr>
            <a:xfrm>
              <a:off x="498172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6" name="tx136"/>
            <p:cNvSpPr/>
            <p:nvPr/>
          </p:nvSpPr>
          <p:spPr>
            <a:xfrm>
              <a:off x="686831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37" name="tx137"/>
            <p:cNvSpPr/>
            <p:nvPr/>
          </p:nvSpPr>
          <p:spPr>
            <a:xfrm>
              <a:off x="875491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38" name="tx138"/>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39" name="tx139"/>
            <p:cNvSpPr/>
            <p:nvPr/>
          </p:nvSpPr>
          <p:spPr>
            <a:xfrm>
              <a:off x="911338" y="5264995"/>
              <a:ext cx="408078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Western Africa</a:t>
              </a:r>
            </a:p>
          </p:txBody>
        </p:sp>
        <p:sp>
          <p:nvSpPr>
            <p:cNvPr id="140" name="tx14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2" name="tx142"/>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Western Africa ranked number 3 out of 5 AU regions, with DTP3 coverage of 73%.
DTP3 coverage (73%) was 1 percentage point lower than in 2019 (74%).
This equates to 3.9 million undervaccinated children in 2025 compared to 3.5 million undervaccinated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over half of regions, but progress is uneven and gaps in undervaccinated children persist.</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450168"/>
              <a:ext cx="3466444" cy="281526"/>
            </a:xfrm>
            <a:custGeom>
              <a:avLst/>
              <a:pathLst>
                <a:path w="3466444" h="281526">
                  <a:moveTo>
                    <a:pt x="0" y="112610"/>
                  </a:moveTo>
                  <a:lnTo>
                    <a:pt x="495206" y="0"/>
                  </a:lnTo>
                  <a:lnTo>
                    <a:pt x="990412" y="56305"/>
                  </a:lnTo>
                  <a:lnTo>
                    <a:pt x="1485619" y="168915"/>
                  </a:lnTo>
                  <a:lnTo>
                    <a:pt x="1980825" y="168915"/>
                  </a:lnTo>
                  <a:lnTo>
                    <a:pt x="2476031" y="281526"/>
                  </a:lnTo>
                  <a:lnTo>
                    <a:pt x="2971238" y="112610"/>
                  </a:lnTo>
                  <a:lnTo>
                    <a:pt x="3466444" y="0"/>
                  </a:lnTo>
                </a:path>
              </a:pathLst>
            </a:custGeom>
            <a:ln w="27101" cap="flat">
              <a:solidFill>
                <a:srgbClr val="0058AB">
                  <a:alpha val="69803"/>
                </a:srgbClr>
              </a:solidFill>
              <a:prstDash val="solid"/>
              <a:round/>
            </a:ln>
          </p:spPr>
          <p:txBody>
            <a:bodyPr/>
            <a:lstStyle/>
            <a:p/>
          </p:txBody>
        </p:sp>
        <p:sp>
          <p:nvSpPr>
            <p:cNvPr id="19" name="pl19"/>
            <p:cNvSpPr/>
            <p:nvPr/>
          </p:nvSpPr>
          <p:spPr>
            <a:xfrm>
              <a:off x="1084660" y="2774504"/>
              <a:ext cx="3466444" cy="337831"/>
            </a:xfrm>
            <a:custGeom>
              <a:avLst/>
              <a:pathLst>
                <a:path w="3466444" h="337831">
                  <a:moveTo>
                    <a:pt x="0" y="56305"/>
                  </a:moveTo>
                  <a:lnTo>
                    <a:pt x="495206" y="0"/>
                  </a:lnTo>
                  <a:lnTo>
                    <a:pt x="990412" y="56305"/>
                  </a:lnTo>
                  <a:lnTo>
                    <a:pt x="1485619" y="225221"/>
                  </a:lnTo>
                  <a:lnTo>
                    <a:pt x="1980825" y="112610"/>
                  </a:lnTo>
                  <a:lnTo>
                    <a:pt x="2476031" y="281526"/>
                  </a:lnTo>
                  <a:lnTo>
                    <a:pt x="2971238" y="337831"/>
                  </a:lnTo>
                  <a:lnTo>
                    <a:pt x="3466444" y="56305"/>
                  </a:lnTo>
                </a:path>
              </a:pathLst>
            </a:custGeom>
            <a:ln w="27101" cap="flat">
              <a:solidFill>
                <a:srgbClr val="1CABE2">
                  <a:alpha val="69803"/>
                </a:srgbClr>
              </a:solidFill>
              <a:prstDash val="solid"/>
              <a:round/>
            </a:ln>
          </p:spPr>
          <p:txBody>
            <a:bodyPr/>
            <a:lstStyle/>
            <a:p/>
          </p:txBody>
        </p:sp>
        <p:sp>
          <p:nvSpPr>
            <p:cNvPr id="20" name="pl20"/>
            <p:cNvSpPr/>
            <p:nvPr/>
          </p:nvSpPr>
          <p:spPr>
            <a:xfrm>
              <a:off x="1084660" y="1986230"/>
              <a:ext cx="3466444" cy="225221"/>
            </a:xfrm>
            <a:custGeom>
              <a:avLst/>
              <a:pathLst>
                <a:path w="3466444" h="225221">
                  <a:moveTo>
                    <a:pt x="0" y="112610"/>
                  </a:moveTo>
                  <a:lnTo>
                    <a:pt x="495206" y="168915"/>
                  </a:lnTo>
                  <a:lnTo>
                    <a:pt x="990412" y="225221"/>
                  </a:lnTo>
                  <a:lnTo>
                    <a:pt x="1485619" y="225221"/>
                  </a:lnTo>
                  <a:lnTo>
                    <a:pt x="1980825" y="225221"/>
                  </a:lnTo>
                  <a:lnTo>
                    <a:pt x="2476031" y="112610"/>
                  </a:lnTo>
                  <a:lnTo>
                    <a:pt x="2971238" y="56305"/>
                  </a:lnTo>
                  <a:lnTo>
                    <a:pt x="3466444" y="0"/>
                  </a:lnTo>
                </a:path>
              </a:pathLst>
            </a:custGeom>
            <a:ln w="27101" cap="flat">
              <a:solidFill>
                <a:srgbClr val="00833D">
                  <a:alpha val="69803"/>
                </a:srgbClr>
              </a:solidFill>
              <a:prstDash val="solid"/>
              <a:round/>
            </a:ln>
          </p:spPr>
          <p:txBody>
            <a:bodyPr/>
            <a:lstStyle/>
            <a:p/>
          </p:txBody>
        </p:sp>
        <p:sp>
          <p:nvSpPr>
            <p:cNvPr id="21" name="pl21"/>
            <p:cNvSpPr/>
            <p:nvPr/>
          </p:nvSpPr>
          <p:spPr>
            <a:xfrm>
              <a:off x="1084660" y="2774504"/>
              <a:ext cx="3466444" cy="619358"/>
            </a:xfrm>
            <a:custGeom>
              <a:avLst/>
              <a:pathLst>
                <a:path w="3466444" h="619358">
                  <a:moveTo>
                    <a:pt x="0" y="0"/>
                  </a:moveTo>
                  <a:lnTo>
                    <a:pt x="495206" y="0"/>
                  </a:lnTo>
                  <a:lnTo>
                    <a:pt x="990412" y="337831"/>
                  </a:lnTo>
                  <a:lnTo>
                    <a:pt x="1485619" y="506747"/>
                  </a:lnTo>
                  <a:lnTo>
                    <a:pt x="1980825" y="619358"/>
                  </a:lnTo>
                  <a:lnTo>
                    <a:pt x="2476031" y="337831"/>
                  </a:lnTo>
                  <a:lnTo>
                    <a:pt x="2971238" y="394137"/>
                  </a:lnTo>
                  <a:lnTo>
                    <a:pt x="3466444" y="563053"/>
                  </a:lnTo>
                </a:path>
              </a:pathLst>
            </a:custGeom>
            <a:ln w="27101" cap="flat">
              <a:solidFill>
                <a:srgbClr val="80BD41">
                  <a:alpha val="69803"/>
                </a:srgbClr>
              </a:solidFill>
              <a:prstDash val="solid"/>
              <a:round/>
            </a:ln>
          </p:spPr>
          <p:txBody>
            <a:bodyPr/>
            <a:lstStyle/>
            <a:p/>
          </p:txBody>
        </p:sp>
        <p:sp>
          <p:nvSpPr>
            <p:cNvPr id="22" name="pl22"/>
            <p:cNvSpPr/>
            <p:nvPr/>
          </p:nvSpPr>
          <p:spPr>
            <a:xfrm>
              <a:off x="1084660" y="3224947"/>
              <a:ext cx="3466444" cy="506747"/>
            </a:xfrm>
            <a:custGeom>
              <a:avLst/>
              <a:pathLst>
                <a:path w="3466444" h="506747">
                  <a:moveTo>
                    <a:pt x="0" y="168915"/>
                  </a:moveTo>
                  <a:lnTo>
                    <a:pt x="495206" y="0"/>
                  </a:lnTo>
                  <a:lnTo>
                    <a:pt x="990412" y="225221"/>
                  </a:lnTo>
                  <a:lnTo>
                    <a:pt x="1485619" y="506747"/>
                  </a:lnTo>
                  <a:lnTo>
                    <a:pt x="1980825" y="337831"/>
                  </a:lnTo>
                  <a:lnTo>
                    <a:pt x="2476031" y="112610"/>
                  </a:lnTo>
                  <a:lnTo>
                    <a:pt x="2971238" y="56305"/>
                  </a:lnTo>
                  <a:lnTo>
                    <a:pt x="3466444" y="56305"/>
                  </a:lnTo>
                </a:path>
              </a:pathLst>
            </a:custGeom>
            <a:ln w="27101" cap="flat">
              <a:solidFill>
                <a:srgbClr val="6A1E74">
                  <a:alpha val="69803"/>
                </a:srgbClr>
              </a:solidFill>
              <a:prstDash val="solid"/>
              <a:round/>
            </a:ln>
          </p:spPr>
          <p:txBody>
            <a:bodyPr/>
            <a:lstStyle/>
            <a:p/>
          </p:txBody>
        </p:sp>
        <p:sp>
          <p:nvSpPr>
            <p:cNvPr id="23" name="pl23"/>
            <p:cNvSpPr/>
            <p:nvPr/>
          </p:nvSpPr>
          <p:spPr>
            <a:xfrm>
              <a:off x="1084660" y="3224947"/>
              <a:ext cx="3466444" cy="506747"/>
            </a:xfrm>
            <a:custGeom>
              <a:avLst/>
              <a:pathLst>
                <a:path w="3466444" h="506747">
                  <a:moveTo>
                    <a:pt x="0" y="168915"/>
                  </a:moveTo>
                  <a:lnTo>
                    <a:pt x="495206" y="0"/>
                  </a:lnTo>
                  <a:lnTo>
                    <a:pt x="990412" y="225221"/>
                  </a:lnTo>
                  <a:lnTo>
                    <a:pt x="1485619" y="506747"/>
                  </a:lnTo>
                  <a:lnTo>
                    <a:pt x="1980825" y="337831"/>
                  </a:lnTo>
                  <a:lnTo>
                    <a:pt x="2476031" y="112610"/>
                  </a:lnTo>
                  <a:lnTo>
                    <a:pt x="2971238" y="56305"/>
                  </a:lnTo>
                  <a:lnTo>
                    <a:pt x="3466444" y="56305"/>
                  </a:lnTo>
                </a:path>
              </a:pathLst>
            </a:custGeom>
            <a:ln w="65043" cap="flat">
              <a:solidFill>
                <a:srgbClr val="000000">
                  <a:alpha val="100000"/>
                </a:srgbClr>
              </a:solidFill>
              <a:prstDash val="solid"/>
              <a:round/>
            </a:ln>
          </p:spPr>
          <p:txBody>
            <a:bodyPr/>
            <a:lstStyle/>
            <a:p/>
          </p:txBody>
        </p:sp>
        <p:sp>
          <p:nvSpPr>
            <p:cNvPr id="24" name="pl24"/>
            <p:cNvSpPr/>
            <p:nvPr/>
          </p:nvSpPr>
          <p:spPr>
            <a:xfrm>
              <a:off x="1084660" y="3224947"/>
              <a:ext cx="3466444" cy="506747"/>
            </a:xfrm>
            <a:custGeom>
              <a:avLst/>
              <a:pathLst>
                <a:path w="3466444" h="506747">
                  <a:moveTo>
                    <a:pt x="0" y="168915"/>
                  </a:moveTo>
                  <a:lnTo>
                    <a:pt x="495206" y="0"/>
                  </a:lnTo>
                  <a:lnTo>
                    <a:pt x="990412" y="225221"/>
                  </a:lnTo>
                  <a:lnTo>
                    <a:pt x="1485619" y="506747"/>
                  </a:lnTo>
                  <a:lnTo>
                    <a:pt x="1980825" y="337831"/>
                  </a:lnTo>
                  <a:lnTo>
                    <a:pt x="2476031" y="112610"/>
                  </a:lnTo>
                  <a:lnTo>
                    <a:pt x="2971238" y="56305"/>
                  </a:lnTo>
                  <a:lnTo>
                    <a:pt x="3466444" y="56305"/>
                  </a:lnTo>
                </a:path>
              </a:pathLst>
            </a:custGeom>
            <a:ln w="40651" cap="flat">
              <a:solidFill>
                <a:srgbClr val="6A1E74">
                  <a:alpha val="100000"/>
                </a:srgbClr>
              </a:solidFill>
              <a:prstDash val="solid"/>
              <a:round/>
            </a:ln>
          </p:spPr>
          <p:txBody>
            <a:bodyPr/>
            <a:lstStyle/>
            <a:p/>
          </p:txBody>
        </p:sp>
        <p:sp>
          <p:nvSpPr>
            <p:cNvPr id="25" name="tx25"/>
            <p:cNvSpPr/>
            <p:nvPr/>
          </p:nvSpPr>
          <p:spPr>
            <a:xfrm>
              <a:off x="1024401" y="3223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 name="tx26"/>
            <p:cNvSpPr/>
            <p:nvPr/>
          </p:nvSpPr>
          <p:spPr>
            <a:xfrm>
              <a:off x="1519608"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 name="tx27"/>
            <p:cNvSpPr/>
            <p:nvPr/>
          </p:nvSpPr>
          <p:spPr>
            <a:xfrm>
              <a:off x="2014814" y="3279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 name="tx28"/>
            <p:cNvSpPr/>
            <p:nvPr/>
          </p:nvSpPr>
          <p:spPr>
            <a:xfrm>
              <a:off x="2510020" y="3560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9" name="tx29"/>
            <p:cNvSpPr/>
            <p:nvPr/>
          </p:nvSpPr>
          <p:spPr>
            <a:xfrm>
              <a:off x="3005227" y="3391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0" name="tx30"/>
            <p:cNvSpPr/>
            <p:nvPr/>
          </p:nvSpPr>
          <p:spPr>
            <a:xfrm>
              <a:off x="3500433" y="3166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1" name="tx31"/>
            <p:cNvSpPr/>
            <p:nvPr/>
          </p:nvSpPr>
          <p:spPr>
            <a:xfrm>
              <a:off x="3995639" y="3110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2" name="tx32"/>
            <p:cNvSpPr/>
            <p:nvPr/>
          </p:nvSpPr>
          <p:spPr>
            <a:xfrm>
              <a:off x="4490846" y="3110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3" name="tx33"/>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 name="tx41"/>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pl43"/>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5" name="pl45"/>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6" name="pl46"/>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7" name="pl47"/>
            <p:cNvSpPr/>
            <p:nvPr/>
          </p:nvSpPr>
          <p:spPr>
            <a:xfrm>
              <a:off x="4635584" y="4942167"/>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48" name="tx48"/>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49" name="tx49"/>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0" name="tx50"/>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1" name="tx51"/>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2" name="tx52"/>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3" name="tx53"/>
            <p:cNvSpPr/>
            <p:nvPr/>
          </p:nvSpPr>
          <p:spPr>
            <a:xfrm>
              <a:off x="1345104" y="1437626"/>
              <a:ext cx="294555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Western Africa, 2018-2025</a:t>
              </a:r>
            </a:p>
          </p:txBody>
        </p:sp>
        <p:sp>
          <p:nvSpPr>
            <p:cNvPr id="54" name="pl54"/>
            <p:cNvSpPr/>
            <p:nvPr/>
          </p:nvSpPr>
          <p:spPr>
            <a:xfrm>
              <a:off x="5191733" y="385234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32088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256537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192188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8" name="pl58"/>
            <p:cNvSpPr/>
            <p:nvPr/>
          </p:nvSpPr>
          <p:spPr>
            <a:xfrm>
              <a:off x="5191733" y="353060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191733"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191733" y="224362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1" name="pl61"/>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365055" y="2243626"/>
              <a:ext cx="3466444" cy="804361"/>
            </a:xfrm>
            <a:custGeom>
              <a:avLst/>
              <a:pathLst>
                <a:path w="3466444" h="804361">
                  <a:moveTo>
                    <a:pt x="0" y="321744"/>
                  </a:moveTo>
                  <a:lnTo>
                    <a:pt x="495206" y="0"/>
                  </a:lnTo>
                  <a:lnTo>
                    <a:pt x="990412" y="160872"/>
                  </a:lnTo>
                  <a:lnTo>
                    <a:pt x="1485619" y="482617"/>
                  </a:lnTo>
                  <a:lnTo>
                    <a:pt x="1980825" y="482617"/>
                  </a:lnTo>
                  <a:lnTo>
                    <a:pt x="2476031" y="804361"/>
                  </a:lnTo>
                  <a:lnTo>
                    <a:pt x="2971238" y="321744"/>
                  </a:lnTo>
                  <a:lnTo>
                    <a:pt x="3466444" y="0"/>
                  </a:lnTo>
                </a:path>
              </a:pathLst>
            </a:custGeom>
            <a:ln w="27101" cap="flat">
              <a:solidFill>
                <a:srgbClr val="0058AB">
                  <a:alpha val="69803"/>
                </a:srgbClr>
              </a:solidFill>
              <a:prstDash val="solid"/>
              <a:round/>
            </a:ln>
          </p:spPr>
          <p:txBody>
            <a:bodyPr/>
            <a:lstStyle/>
            <a:p/>
          </p:txBody>
        </p:sp>
        <p:sp>
          <p:nvSpPr>
            <p:cNvPr id="66" name="pl66"/>
            <p:cNvSpPr/>
            <p:nvPr/>
          </p:nvSpPr>
          <p:spPr>
            <a:xfrm>
              <a:off x="5365055" y="2243626"/>
              <a:ext cx="3466444" cy="965234"/>
            </a:xfrm>
            <a:custGeom>
              <a:avLst/>
              <a:pathLst>
                <a:path w="3466444" h="965234">
                  <a:moveTo>
                    <a:pt x="0" y="160872"/>
                  </a:moveTo>
                  <a:lnTo>
                    <a:pt x="495206" y="0"/>
                  </a:lnTo>
                  <a:lnTo>
                    <a:pt x="990412" y="160872"/>
                  </a:lnTo>
                  <a:lnTo>
                    <a:pt x="1485619" y="643489"/>
                  </a:lnTo>
                  <a:lnTo>
                    <a:pt x="1980825" y="321744"/>
                  </a:lnTo>
                  <a:lnTo>
                    <a:pt x="2476031" y="804361"/>
                  </a:lnTo>
                  <a:lnTo>
                    <a:pt x="2971238" y="965234"/>
                  </a:lnTo>
                  <a:lnTo>
                    <a:pt x="3466444" y="160872"/>
                  </a:lnTo>
                </a:path>
              </a:pathLst>
            </a:custGeom>
            <a:ln w="27101" cap="flat">
              <a:solidFill>
                <a:srgbClr val="1CABE2">
                  <a:alpha val="69803"/>
                </a:srgbClr>
              </a:solidFill>
              <a:prstDash val="solid"/>
              <a:round/>
            </a:ln>
          </p:spPr>
          <p:txBody>
            <a:bodyPr/>
            <a:lstStyle/>
            <a:p/>
          </p:txBody>
        </p:sp>
        <p:sp>
          <p:nvSpPr>
            <p:cNvPr id="67" name="pl67"/>
            <p:cNvSpPr/>
            <p:nvPr/>
          </p:nvSpPr>
          <p:spPr>
            <a:xfrm>
              <a:off x="5365055" y="1761009"/>
              <a:ext cx="3466444" cy="643489"/>
            </a:xfrm>
            <a:custGeom>
              <a:avLst/>
              <a:pathLst>
                <a:path w="3466444" h="643489">
                  <a:moveTo>
                    <a:pt x="0" y="321744"/>
                  </a:moveTo>
                  <a:lnTo>
                    <a:pt x="495206" y="482617"/>
                  </a:lnTo>
                  <a:lnTo>
                    <a:pt x="990412" y="643489"/>
                  </a:lnTo>
                  <a:lnTo>
                    <a:pt x="1485619" y="643489"/>
                  </a:lnTo>
                  <a:lnTo>
                    <a:pt x="1980825" y="643489"/>
                  </a:lnTo>
                  <a:lnTo>
                    <a:pt x="2476031" y="321744"/>
                  </a:lnTo>
                  <a:lnTo>
                    <a:pt x="2971238" y="160872"/>
                  </a:lnTo>
                  <a:lnTo>
                    <a:pt x="3466444" y="0"/>
                  </a:lnTo>
                </a:path>
              </a:pathLst>
            </a:custGeom>
            <a:ln w="27101" cap="flat">
              <a:solidFill>
                <a:srgbClr val="00833D">
                  <a:alpha val="69803"/>
                </a:srgbClr>
              </a:solidFill>
              <a:prstDash val="solid"/>
              <a:round/>
            </a:ln>
          </p:spPr>
          <p:txBody>
            <a:bodyPr/>
            <a:lstStyle/>
            <a:p/>
          </p:txBody>
        </p:sp>
        <p:sp>
          <p:nvSpPr>
            <p:cNvPr id="68" name="pl68"/>
            <p:cNvSpPr/>
            <p:nvPr/>
          </p:nvSpPr>
          <p:spPr>
            <a:xfrm>
              <a:off x="5365055" y="2243626"/>
              <a:ext cx="3466444" cy="1769595"/>
            </a:xfrm>
            <a:custGeom>
              <a:avLst/>
              <a:pathLst>
                <a:path w="3466444" h="1769595">
                  <a:moveTo>
                    <a:pt x="0" y="0"/>
                  </a:moveTo>
                  <a:lnTo>
                    <a:pt x="495206" y="0"/>
                  </a:lnTo>
                  <a:lnTo>
                    <a:pt x="990412" y="965234"/>
                  </a:lnTo>
                  <a:lnTo>
                    <a:pt x="1485619" y="1447851"/>
                  </a:lnTo>
                  <a:lnTo>
                    <a:pt x="1980825" y="1769595"/>
                  </a:lnTo>
                  <a:lnTo>
                    <a:pt x="2476031" y="965234"/>
                  </a:lnTo>
                  <a:lnTo>
                    <a:pt x="2971238" y="1126106"/>
                  </a:lnTo>
                  <a:lnTo>
                    <a:pt x="3466444" y="1608723"/>
                  </a:lnTo>
                </a:path>
              </a:pathLst>
            </a:custGeom>
            <a:ln w="27101" cap="flat">
              <a:solidFill>
                <a:srgbClr val="80BD41">
                  <a:alpha val="69803"/>
                </a:srgbClr>
              </a:solidFill>
              <a:prstDash val="solid"/>
              <a:round/>
            </a:ln>
          </p:spPr>
          <p:txBody>
            <a:bodyPr/>
            <a:lstStyle/>
            <a:p/>
          </p:txBody>
        </p:sp>
        <p:sp>
          <p:nvSpPr>
            <p:cNvPr id="69" name="pl69"/>
            <p:cNvSpPr/>
            <p:nvPr/>
          </p:nvSpPr>
          <p:spPr>
            <a:xfrm>
              <a:off x="5365055" y="2243626"/>
              <a:ext cx="3466444" cy="1447851"/>
            </a:xfrm>
            <a:custGeom>
              <a:avLst/>
              <a:pathLst>
                <a:path w="3466444" h="1447851">
                  <a:moveTo>
                    <a:pt x="0" y="482617"/>
                  </a:moveTo>
                  <a:lnTo>
                    <a:pt x="495206" y="0"/>
                  </a:lnTo>
                  <a:lnTo>
                    <a:pt x="990412" y="643489"/>
                  </a:lnTo>
                  <a:lnTo>
                    <a:pt x="1485619" y="1447851"/>
                  </a:lnTo>
                  <a:lnTo>
                    <a:pt x="1980825" y="965234"/>
                  </a:lnTo>
                  <a:lnTo>
                    <a:pt x="2476031" y="321744"/>
                  </a:lnTo>
                  <a:lnTo>
                    <a:pt x="2971238" y="160872"/>
                  </a:lnTo>
                  <a:lnTo>
                    <a:pt x="3466444" y="160872"/>
                  </a:lnTo>
                </a:path>
              </a:pathLst>
            </a:custGeom>
            <a:ln w="27101" cap="flat">
              <a:solidFill>
                <a:srgbClr val="6A1E74">
                  <a:alpha val="69803"/>
                </a:srgbClr>
              </a:solidFill>
              <a:prstDash val="solid"/>
              <a:round/>
            </a:ln>
          </p:spPr>
          <p:txBody>
            <a:bodyPr/>
            <a:lstStyle/>
            <a:p/>
          </p:txBody>
        </p:sp>
        <p:sp>
          <p:nvSpPr>
            <p:cNvPr id="70" name="pl70"/>
            <p:cNvSpPr/>
            <p:nvPr/>
          </p:nvSpPr>
          <p:spPr>
            <a:xfrm>
              <a:off x="5365055" y="2243626"/>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1" name="pl71"/>
            <p:cNvSpPr/>
            <p:nvPr/>
          </p:nvSpPr>
          <p:spPr>
            <a:xfrm>
              <a:off x="5365055" y="2243626"/>
              <a:ext cx="3466444" cy="1447851"/>
            </a:xfrm>
            <a:custGeom>
              <a:avLst/>
              <a:pathLst>
                <a:path w="3466444" h="1447851">
                  <a:moveTo>
                    <a:pt x="0" y="482617"/>
                  </a:moveTo>
                  <a:lnTo>
                    <a:pt x="495206" y="0"/>
                  </a:lnTo>
                  <a:lnTo>
                    <a:pt x="990412" y="643489"/>
                  </a:lnTo>
                  <a:lnTo>
                    <a:pt x="1485619" y="1447851"/>
                  </a:lnTo>
                  <a:lnTo>
                    <a:pt x="1980825" y="965234"/>
                  </a:lnTo>
                  <a:lnTo>
                    <a:pt x="2476031" y="321744"/>
                  </a:lnTo>
                  <a:lnTo>
                    <a:pt x="2971238" y="160872"/>
                  </a:lnTo>
                  <a:lnTo>
                    <a:pt x="3466444" y="160872"/>
                  </a:lnTo>
                </a:path>
              </a:pathLst>
            </a:custGeom>
            <a:ln w="65043" cap="flat">
              <a:solidFill>
                <a:srgbClr val="000000">
                  <a:alpha val="100000"/>
                </a:srgbClr>
              </a:solidFill>
              <a:prstDash val="solid"/>
              <a:round/>
            </a:ln>
          </p:spPr>
          <p:txBody>
            <a:bodyPr/>
            <a:lstStyle/>
            <a:p/>
          </p:txBody>
        </p:sp>
        <p:sp>
          <p:nvSpPr>
            <p:cNvPr id="72" name="pl72"/>
            <p:cNvSpPr/>
            <p:nvPr/>
          </p:nvSpPr>
          <p:spPr>
            <a:xfrm>
              <a:off x="5365055" y="2243626"/>
              <a:ext cx="3466444" cy="1447851"/>
            </a:xfrm>
            <a:custGeom>
              <a:avLst/>
              <a:pathLst>
                <a:path w="3466444" h="1447851">
                  <a:moveTo>
                    <a:pt x="0" y="482617"/>
                  </a:moveTo>
                  <a:lnTo>
                    <a:pt x="495206" y="0"/>
                  </a:lnTo>
                  <a:lnTo>
                    <a:pt x="990412" y="643489"/>
                  </a:lnTo>
                  <a:lnTo>
                    <a:pt x="1485619" y="1447851"/>
                  </a:lnTo>
                  <a:lnTo>
                    <a:pt x="1980825" y="965234"/>
                  </a:lnTo>
                  <a:lnTo>
                    <a:pt x="2476031" y="321744"/>
                  </a:lnTo>
                  <a:lnTo>
                    <a:pt x="2971238" y="160872"/>
                  </a:lnTo>
                  <a:lnTo>
                    <a:pt x="3466444" y="160872"/>
                  </a:lnTo>
                </a:path>
              </a:pathLst>
            </a:custGeom>
            <a:ln w="40651" cap="flat">
              <a:solidFill>
                <a:srgbClr val="6A1E74">
                  <a:alpha val="100000"/>
                </a:srgbClr>
              </a:solidFill>
              <a:prstDash val="solid"/>
              <a:round/>
            </a:ln>
          </p:spPr>
          <p:txBody>
            <a:bodyPr/>
            <a:lstStyle/>
            <a:p/>
          </p:txBody>
        </p:sp>
        <p:sp>
          <p:nvSpPr>
            <p:cNvPr id="73" name="tx73"/>
            <p:cNvSpPr/>
            <p:nvPr/>
          </p:nvSpPr>
          <p:spPr>
            <a:xfrm>
              <a:off x="5316866" y="25476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4" name="tx74"/>
            <p:cNvSpPr/>
            <p:nvPr/>
          </p:nvSpPr>
          <p:spPr>
            <a:xfrm>
              <a:off x="5830132" y="2065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6307279"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6" name="tx76"/>
            <p:cNvSpPr/>
            <p:nvPr/>
          </p:nvSpPr>
          <p:spPr>
            <a:xfrm>
              <a:off x="6802485" y="35129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7" name="tx77"/>
            <p:cNvSpPr/>
            <p:nvPr/>
          </p:nvSpPr>
          <p:spPr>
            <a:xfrm>
              <a:off x="7297691" y="30303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8" name="tx78"/>
            <p:cNvSpPr/>
            <p:nvPr/>
          </p:nvSpPr>
          <p:spPr>
            <a:xfrm>
              <a:off x="7792898" y="23868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9" name="tx79"/>
            <p:cNvSpPr/>
            <p:nvPr/>
          </p:nvSpPr>
          <p:spPr>
            <a:xfrm>
              <a:off x="8288104"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0" name="tx80"/>
            <p:cNvSpPr/>
            <p:nvPr/>
          </p:nvSpPr>
          <p:spPr>
            <a:xfrm>
              <a:off x="8783310"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 name="tx81"/>
            <p:cNvSpPr/>
            <p:nvPr/>
          </p:nvSpPr>
          <p:spPr>
            <a:xfrm>
              <a:off x="5016083" y="348511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82" name="tx82"/>
            <p:cNvSpPr/>
            <p:nvPr/>
          </p:nvSpPr>
          <p:spPr>
            <a:xfrm>
              <a:off x="5016083" y="284162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3" name="tx83"/>
            <p:cNvSpPr/>
            <p:nvPr/>
          </p:nvSpPr>
          <p:spPr>
            <a:xfrm>
              <a:off x="5058419" y="21981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5" name="tx85"/>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6" name="tx86"/>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7" name="tx87"/>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8" name="tx88"/>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9" name="pl89"/>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0" name="pl90"/>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1" name="pl91"/>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2" name="pl92"/>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3" name="pl93"/>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4" name="pl94"/>
            <p:cNvSpPr/>
            <p:nvPr/>
          </p:nvSpPr>
          <p:spPr>
            <a:xfrm>
              <a:off x="8915978" y="4942167"/>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95" name="tx95"/>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6" name="tx96"/>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7" name="tx97"/>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8" name="tx98"/>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99" name="tx99"/>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0" name="tx100"/>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01" name="pl101"/>
            <p:cNvSpPr/>
            <p:nvPr/>
          </p:nvSpPr>
          <p:spPr>
            <a:xfrm>
              <a:off x="222252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410911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599570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788229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165816"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05240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93900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825595"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3" name="rc113"/>
            <p:cNvSpPr/>
            <p:nvPr/>
          </p:nvSpPr>
          <p:spPr>
            <a:xfrm>
              <a:off x="1279224" y="5781114"/>
              <a:ext cx="6603075" cy="112610"/>
            </a:xfrm>
            <a:prstGeom prst="rect">
              <a:avLst/>
            </a:prstGeom>
            <a:solidFill>
              <a:srgbClr val="6A1E74">
                <a:alpha val="80000"/>
              </a:srgbClr>
            </a:solidFill>
          </p:spPr>
          <p:txBody>
            <a:bodyPr/>
            <a:lstStyle/>
            <a:p/>
          </p:txBody>
        </p:sp>
        <p:sp>
          <p:nvSpPr>
            <p:cNvPr id="114" name="rc114"/>
            <p:cNvSpPr/>
            <p:nvPr/>
          </p:nvSpPr>
          <p:spPr>
            <a:xfrm>
              <a:off x="1279224" y="5640351"/>
              <a:ext cx="7169052" cy="112610"/>
            </a:xfrm>
            <a:prstGeom prst="rect">
              <a:avLst/>
            </a:prstGeom>
            <a:solidFill>
              <a:srgbClr val="6A1E74">
                <a:alpha val="80000"/>
              </a:srgbClr>
            </a:solidFill>
          </p:spPr>
          <p:txBody>
            <a:bodyPr/>
            <a:lstStyle/>
            <a:p/>
          </p:txBody>
        </p:sp>
        <p:sp>
          <p:nvSpPr>
            <p:cNvPr id="115" name="rc115"/>
            <p:cNvSpPr/>
            <p:nvPr/>
          </p:nvSpPr>
          <p:spPr>
            <a:xfrm>
              <a:off x="1279224" y="5499588"/>
              <a:ext cx="7357712" cy="112610"/>
            </a:xfrm>
            <a:prstGeom prst="rect">
              <a:avLst/>
            </a:prstGeom>
            <a:solidFill>
              <a:srgbClr val="6A1E74">
                <a:alpha val="80000"/>
              </a:srgbClr>
            </a:solidFill>
          </p:spPr>
          <p:txBody>
            <a:bodyPr/>
            <a:lstStyle/>
            <a:p/>
          </p:txBody>
        </p:sp>
        <p:sp>
          <p:nvSpPr>
            <p:cNvPr id="116" name="tx116"/>
            <p:cNvSpPr/>
            <p:nvPr/>
          </p:nvSpPr>
          <p:spPr>
            <a:xfrm>
              <a:off x="7957599"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7" name="tx117"/>
            <p:cNvSpPr/>
            <p:nvPr/>
          </p:nvSpPr>
          <p:spPr>
            <a:xfrm>
              <a:off x="852357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18" name="tx118"/>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9" name="tx119"/>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1" name="tx121"/>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2" name="tx122"/>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3" name="tx123"/>
            <p:cNvSpPr/>
            <p:nvPr/>
          </p:nvSpPr>
          <p:spPr>
            <a:xfrm>
              <a:off x="309513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4" name="tx124"/>
            <p:cNvSpPr/>
            <p:nvPr/>
          </p:nvSpPr>
          <p:spPr>
            <a:xfrm>
              <a:off x="498172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5" name="tx125"/>
            <p:cNvSpPr/>
            <p:nvPr/>
          </p:nvSpPr>
          <p:spPr>
            <a:xfrm>
              <a:off x="686831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6" name="tx126"/>
            <p:cNvSpPr/>
            <p:nvPr/>
          </p:nvSpPr>
          <p:spPr>
            <a:xfrm>
              <a:off x="875491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27" name="tx127"/>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8" name="tx128"/>
            <p:cNvSpPr/>
            <p:nvPr/>
          </p:nvSpPr>
          <p:spPr>
            <a:xfrm>
              <a:off x="911338" y="5260663"/>
              <a:ext cx="408078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Western Africa</a:t>
              </a:r>
            </a:p>
          </p:txBody>
        </p:sp>
        <p:sp>
          <p:nvSpPr>
            <p:cNvPr id="129" name="tx12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1" name="tx131"/>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Western Africa ranked number 3 out of 5 AU regions, with DTP3 coverage of 73%.
DTP3 coverage (73%) was 1 percentage point lower than in 2019 (74%).
This equates to 3.9 million undervaccinated children in 2025 compared to 3.5 million undervaccinated children in 2019.</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over half of regions and exceeded pre-pandemic levels in over half of regions, but progress is uneven and gaps in undervaccinated children persist.</a:t>
            </a:r>
          </a:p>
        </p:txBody>
      </p:sp>
      <p:grpSp xmlns:pic="http://schemas.openxmlformats.org/drawingml/2006/picture">
        <p:nvGrpSpPr>
          <p:cNvPr id="134" name=""/>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Western Africa, 3 out of 15 (20%) countries had DTP3 coverage below 70% in 2025. These are Benin, Guinea, and Nigeria.
These countries account for approximately 8.2 million (58%) of the total annual cohort of surviving infants in the region.
There were 6 (40%) countries that achieved DTP3 of 90% or higher, accounting for 2.7 million (19%)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6 countries achieved at least 90% DTP3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027073" cy="1049815"/>
            </a:xfrm>
            <a:prstGeom prst="rect">
              <a:avLst/>
            </a:prstGeom>
            <a:solidFill>
              <a:srgbClr val="EBEBEB">
                <a:alpha val="100000"/>
              </a:srgbClr>
            </a:solidFill>
          </p:spPr>
          <p:txBody>
            <a:bodyPr/>
            <a:lstStyle/>
            <a:p/>
          </p:txBody>
        </p:sp>
        <p:sp>
          <p:nvSpPr>
            <p:cNvPr id="6" name="pl6"/>
            <p:cNvSpPr/>
            <p:nvPr/>
          </p:nvSpPr>
          <p:spPr>
            <a:xfrm>
              <a:off x="757350" y="17179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 name="pl7"/>
            <p:cNvSpPr/>
            <p:nvPr/>
          </p:nvSpPr>
          <p:spPr>
            <a:xfrm>
              <a:off x="757350" y="13998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8" name="pl8"/>
            <p:cNvSpPr/>
            <p:nvPr/>
          </p:nvSpPr>
          <p:spPr>
            <a:xfrm>
              <a:off x="757350" y="108174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 name="pl9"/>
            <p:cNvSpPr/>
            <p:nvPr/>
          </p:nvSpPr>
          <p:spPr>
            <a:xfrm>
              <a:off x="757350"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87706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55893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24080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 name="pl13"/>
            <p:cNvSpPr/>
            <p:nvPr/>
          </p:nvSpPr>
          <p:spPr>
            <a:xfrm>
              <a:off x="849490"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12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37600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3925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902515"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1657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42902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6922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49490" y="1571659"/>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22" name="pl22"/>
            <p:cNvSpPr/>
            <p:nvPr/>
          </p:nvSpPr>
          <p:spPr>
            <a:xfrm>
              <a:off x="849490" y="1571659"/>
              <a:ext cx="1842793" cy="63625"/>
            </a:xfrm>
            <a:custGeom>
              <a:avLst/>
              <a:pathLst>
                <a:path w="1842793" h="63625">
                  <a:moveTo>
                    <a:pt x="0" y="0"/>
                  </a:moveTo>
                  <a:lnTo>
                    <a:pt x="263256" y="25450"/>
                  </a:lnTo>
                  <a:lnTo>
                    <a:pt x="526512" y="50900"/>
                  </a:lnTo>
                  <a:lnTo>
                    <a:pt x="789768" y="50900"/>
                  </a:lnTo>
                  <a:lnTo>
                    <a:pt x="1053025" y="63625"/>
                  </a:lnTo>
                  <a:lnTo>
                    <a:pt x="1316281" y="63625"/>
                  </a:lnTo>
                  <a:lnTo>
                    <a:pt x="1579537" y="63625"/>
                  </a:lnTo>
                  <a:lnTo>
                    <a:pt x="1842793" y="63625"/>
                  </a:lnTo>
                </a:path>
              </a:pathLst>
            </a:custGeom>
            <a:ln w="40651" cap="flat">
              <a:solidFill>
                <a:srgbClr val="BEBEBE">
                  <a:alpha val="69803"/>
                </a:srgbClr>
              </a:solidFill>
              <a:prstDash val="solid"/>
              <a:round/>
            </a:ln>
          </p:spPr>
          <p:txBody>
            <a:bodyPr/>
            <a:lstStyle/>
            <a:p/>
          </p:txBody>
        </p:sp>
        <p:sp>
          <p:nvSpPr>
            <p:cNvPr id="23" name="pl23"/>
            <p:cNvSpPr/>
            <p:nvPr/>
          </p:nvSpPr>
          <p:spPr>
            <a:xfrm>
              <a:off x="849490" y="1571659"/>
              <a:ext cx="1842793" cy="63625"/>
            </a:xfrm>
            <a:custGeom>
              <a:avLst/>
              <a:pathLst>
                <a:path w="1842793" h="63625">
                  <a:moveTo>
                    <a:pt x="0" y="0"/>
                  </a:moveTo>
                  <a:lnTo>
                    <a:pt x="263256" y="25450"/>
                  </a:lnTo>
                  <a:lnTo>
                    <a:pt x="526512" y="50900"/>
                  </a:lnTo>
                  <a:lnTo>
                    <a:pt x="789768" y="50900"/>
                  </a:lnTo>
                  <a:lnTo>
                    <a:pt x="1053025" y="63625"/>
                  </a:lnTo>
                  <a:lnTo>
                    <a:pt x="1316281" y="63625"/>
                  </a:lnTo>
                  <a:lnTo>
                    <a:pt x="1579537" y="63625"/>
                  </a:lnTo>
                  <a:lnTo>
                    <a:pt x="1842793" y="63625"/>
                  </a:lnTo>
                </a:path>
              </a:pathLst>
            </a:custGeom>
            <a:ln w="35231" cap="flat">
              <a:solidFill>
                <a:srgbClr val="BEBEBE">
                  <a:alpha val="69803"/>
                </a:srgbClr>
              </a:solidFill>
              <a:prstDash val="solid"/>
              <a:round/>
            </a:ln>
          </p:spPr>
          <p:txBody>
            <a:bodyPr/>
            <a:lstStyle/>
            <a:p/>
          </p:txBody>
        </p:sp>
        <p:sp>
          <p:nvSpPr>
            <p:cNvPr id="24" name="pl24"/>
            <p:cNvSpPr/>
            <p:nvPr/>
          </p:nvSpPr>
          <p:spPr>
            <a:xfrm>
              <a:off x="849490" y="1571659"/>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25" name="pl25"/>
            <p:cNvSpPr/>
            <p:nvPr/>
          </p:nvSpPr>
          <p:spPr>
            <a:xfrm>
              <a:off x="849490" y="1571659"/>
              <a:ext cx="1842793" cy="63625"/>
            </a:xfrm>
            <a:custGeom>
              <a:avLst/>
              <a:pathLst>
                <a:path w="1842793" h="63625">
                  <a:moveTo>
                    <a:pt x="0" y="0"/>
                  </a:moveTo>
                  <a:lnTo>
                    <a:pt x="263256" y="25450"/>
                  </a:lnTo>
                  <a:lnTo>
                    <a:pt x="526512" y="50900"/>
                  </a:lnTo>
                  <a:lnTo>
                    <a:pt x="789768" y="50900"/>
                  </a:lnTo>
                  <a:lnTo>
                    <a:pt x="1053025" y="63625"/>
                  </a:lnTo>
                  <a:lnTo>
                    <a:pt x="1316281" y="63625"/>
                  </a:lnTo>
                  <a:lnTo>
                    <a:pt x="1579537" y="63625"/>
                  </a:lnTo>
                  <a:lnTo>
                    <a:pt x="1842793" y="63625"/>
                  </a:lnTo>
                </a:path>
              </a:pathLst>
            </a:custGeom>
            <a:ln w="40651" cap="flat">
              <a:solidFill>
                <a:srgbClr val="000000">
                  <a:alpha val="100000"/>
                </a:srgbClr>
              </a:solidFill>
              <a:prstDash val="solid"/>
              <a:round/>
            </a:ln>
          </p:spPr>
          <p:txBody>
            <a:bodyPr/>
            <a:lstStyle/>
            <a:p/>
          </p:txBody>
        </p:sp>
        <p:sp>
          <p:nvSpPr>
            <p:cNvPr id="26" name="pl26"/>
            <p:cNvSpPr/>
            <p:nvPr/>
          </p:nvSpPr>
          <p:spPr>
            <a:xfrm>
              <a:off x="849490" y="1571659"/>
              <a:ext cx="1842793" cy="63625"/>
            </a:xfrm>
            <a:custGeom>
              <a:avLst/>
              <a:pathLst>
                <a:path w="1842793" h="63625">
                  <a:moveTo>
                    <a:pt x="0" y="0"/>
                  </a:moveTo>
                  <a:lnTo>
                    <a:pt x="263256" y="25450"/>
                  </a:lnTo>
                  <a:lnTo>
                    <a:pt x="526512" y="50900"/>
                  </a:lnTo>
                  <a:lnTo>
                    <a:pt x="789768" y="50900"/>
                  </a:lnTo>
                  <a:lnTo>
                    <a:pt x="1053025" y="63625"/>
                  </a:lnTo>
                  <a:lnTo>
                    <a:pt x="1316281" y="63625"/>
                  </a:lnTo>
                  <a:lnTo>
                    <a:pt x="1579537" y="63625"/>
                  </a:lnTo>
                  <a:lnTo>
                    <a:pt x="1842793" y="63625"/>
                  </a:lnTo>
                </a:path>
              </a:pathLst>
            </a:custGeom>
            <a:ln w="35231" cap="flat">
              <a:solidFill>
                <a:srgbClr val="1CABE2">
                  <a:alpha val="100000"/>
                </a:srgbClr>
              </a:solidFill>
              <a:prstDash val="solid"/>
              <a:round/>
            </a:ln>
          </p:spPr>
          <p:txBody>
            <a:bodyPr/>
            <a:lstStyle/>
            <a:p/>
          </p:txBody>
        </p:sp>
        <p:sp>
          <p:nvSpPr>
            <p:cNvPr id="27" name="tx27"/>
            <p:cNvSpPr/>
            <p:nvPr/>
          </p:nvSpPr>
          <p:spPr>
            <a:xfrm>
              <a:off x="789231" y="1393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8" name="tx28"/>
            <p:cNvSpPr/>
            <p:nvPr/>
          </p:nvSpPr>
          <p:spPr>
            <a:xfrm>
              <a:off x="1052487" y="1418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9" name="tx29"/>
            <p:cNvSpPr/>
            <p:nvPr/>
          </p:nvSpPr>
          <p:spPr>
            <a:xfrm>
              <a:off x="1315743" y="1444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0" name="tx30"/>
            <p:cNvSpPr/>
            <p:nvPr/>
          </p:nvSpPr>
          <p:spPr>
            <a:xfrm>
              <a:off x="1578999" y="1444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 name="tx31"/>
            <p:cNvSpPr/>
            <p:nvPr/>
          </p:nvSpPr>
          <p:spPr>
            <a:xfrm>
              <a:off x="1842256" y="1456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 name="tx32"/>
            <p:cNvSpPr/>
            <p:nvPr/>
          </p:nvSpPr>
          <p:spPr>
            <a:xfrm>
              <a:off x="2105512" y="1456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 name="tx33"/>
            <p:cNvSpPr/>
            <p:nvPr/>
          </p:nvSpPr>
          <p:spPr>
            <a:xfrm>
              <a:off x="2368768" y="1456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632025" y="1456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rc35"/>
            <p:cNvSpPr/>
            <p:nvPr/>
          </p:nvSpPr>
          <p:spPr>
            <a:xfrm>
              <a:off x="757350" y="2209221"/>
              <a:ext cx="2027073" cy="1049815"/>
            </a:xfrm>
            <a:prstGeom prst="rect">
              <a:avLst/>
            </a:prstGeom>
            <a:solidFill>
              <a:srgbClr val="EBEBEB">
                <a:alpha val="100000"/>
              </a:srgbClr>
            </a:solidFill>
          </p:spPr>
          <p:txBody>
            <a:bodyPr/>
            <a:lstStyle/>
            <a:p/>
          </p:txBody>
        </p:sp>
        <p:sp>
          <p:nvSpPr>
            <p:cNvPr id="36" name="pl36"/>
            <p:cNvSpPr/>
            <p:nvPr/>
          </p:nvSpPr>
          <p:spPr>
            <a:xfrm>
              <a:off x="757350" y="30522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7341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41600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21131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89319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57506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3" name="pl43"/>
            <p:cNvSpPr/>
            <p:nvPr/>
          </p:nvSpPr>
          <p:spPr>
            <a:xfrm>
              <a:off x="849490"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12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37600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3925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902515"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1657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42902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6922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49490" y="2905916"/>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52" name="pl52"/>
            <p:cNvSpPr/>
            <p:nvPr/>
          </p:nvSpPr>
          <p:spPr>
            <a:xfrm>
              <a:off x="849490" y="2664141"/>
              <a:ext cx="1842793" cy="178150"/>
            </a:xfrm>
            <a:custGeom>
              <a:avLst/>
              <a:pathLst>
                <a:path w="1842793" h="178150">
                  <a:moveTo>
                    <a:pt x="0" y="0"/>
                  </a:moveTo>
                  <a:lnTo>
                    <a:pt x="263256" y="63625"/>
                  </a:lnTo>
                  <a:lnTo>
                    <a:pt x="526512" y="101800"/>
                  </a:lnTo>
                  <a:lnTo>
                    <a:pt x="789768" y="139975"/>
                  </a:lnTo>
                  <a:lnTo>
                    <a:pt x="1053025" y="178150"/>
                  </a:lnTo>
                  <a:lnTo>
                    <a:pt x="1316281" y="114525"/>
                  </a:lnTo>
                  <a:lnTo>
                    <a:pt x="1579537" y="165425"/>
                  </a:lnTo>
                  <a:lnTo>
                    <a:pt x="1842793" y="139975"/>
                  </a:lnTo>
                </a:path>
              </a:pathLst>
            </a:custGeom>
            <a:ln w="40651" cap="flat">
              <a:solidFill>
                <a:srgbClr val="BEBEBE">
                  <a:alpha val="69803"/>
                </a:srgbClr>
              </a:solidFill>
              <a:prstDash val="solid"/>
              <a:round/>
            </a:ln>
          </p:spPr>
          <p:txBody>
            <a:bodyPr/>
            <a:lstStyle/>
            <a:p/>
          </p:txBody>
        </p:sp>
        <p:sp>
          <p:nvSpPr>
            <p:cNvPr id="53" name="pl53"/>
            <p:cNvSpPr/>
            <p:nvPr/>
          </p:nvSpPr>
          <p:spPr>
            <a:xfrm>
              <a:off x="849490" y="2664141"/>
              <a:ext cx="1842793" cy="178150"/>
            </a:xfrm>
            <a:custGeom>
              <a:avLst/>
              <a:pathLst>
                <a:path w="1842793" h="178150">
                  <a:moveTo>
                    <a:pt x="0" y="0"/>
                  </a:moveTo>
                  <a:lnTo>
                    <a:pt x="263256" y="63625"/>
                  </a:lnTo>
                  <a:lnTo>
                    <a:pt x="526512" y="101800"/>
                  </a:lnTo>
                  <a:lnTo>
                    <a:pt x="789768" y="139975"/>
                  </a:lnTo>
                  <a:lnTo>
                    <a:pt x="1053025" y="178150"/>
                  </a:lnTo>
                  <a:lnTo>
                    <a:pt x="1316281" y="114525"/>
                  </a:lnTo>
                  <a:lnTo>
                    <a:pt x="1579537" y="165425"/>
                  </a:lnTo>
                  <a:lnTo>
                    <a:pt x="1842793" y="139975"/>
                  </a:lnTo>
                </a:path>
              </a:pathLst>
            </a:custGeom>
            <a:ln w="35231" cap="flat">
              <a:solidFill>
                <a:srgbClr val="BEBEBE">
                  <a:alpha val="69803"/>
                </a:srgbClr>
              </a:solidFill>
              <a:prstDash val="solid"/>
              <a:round/>
            </a:ln>
          </p:spPr>
          <p:txBody>
            <a:bodyPr/>
            <a:lstStyle/>
            <a:p/>
          </p:txBody>
        </p:sp>
        <p:sp>
          <p:nvSpPr>
            <p:cNvPr id="54" name="pl54"/>
            <p:cNvSpPr/>
            <p:nvPr/>
          </p:nvSpPr>
          <p:spPr>
            <a:xfrm>
              <a:off x="849490" y="2905916"/>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55" name="pl55"/>
            <p:cNvSpPr/>
            <p:nvPr/>
          </p:nvSpPr>
          <p:spPr>
            <a:xfrm>
              <a:off x="849490" y="2664141"/>
              <a:ext cx="1842793" cy="178150"/>
            </a:xfrm>
            <a:custGeom>
              <a:avLst/>
              <a:pathLst>
                <a:path w="1842793" h="178150">
                  <a:moveTo>
                    <a:pt x="0" y="0"/>
                  </a:moveTo>
                  <a:lnTo>
                    <a:pt x="263256" y="63625"/>
                  </a:lnTo>
                  <a:lnTo>
                    <a:pt x="526512" y="101800"/>
                  </a:lnTo>
                  <a:lnTo>
                    <a:pt x="789768" y="139975"/>
                  </a:lnTo>
                  <a:lnTo>
                    <a:pt x="1053025" y="178150"/>
                  </a:lnTo>
                  <a:lnTo>
                    <a:pt x="1316281" y="114525"/>
                  </a:lnTo>
                  <a:lnTo>
                    <a:pt x="1579537" y="165425"/>
                  </a:lnTo>
                  <a:lnTo>
                    <a:pt x="1842793" y="139975"/>
                  </a:lnTo>
                </a:path>
              </a:pathLst>
            </a:custGeom>
            <a:ln w="40651" cap="flat">
              <a:solidFill>
                <a:srgbClr val="000000">
                  <a:alpha val="100000"/>
                </a:srgbClr>
              </a:solidFill>
              <a:prstDash val="solid"/>
              <a:round/>
            </a:ln>
          </p:spPr>
          <p:txBody>
            <a:bodyPr/>
            <a:lstStyle/>
            <a:p/>
          </p:txBody>
        </p:sp>
        <p:sp>
          <p:nvSpPr>
            <p:cNvPr id="56" name="pl56"/>
            <p:cNvSpPr/>
            <p:nvPr/>
          </p:nvSpPr>
          <p:spPr>
            <a:xfrm>
              <a:off x="849490" y="2664141"/>
              <a:ext cx="1842793" cy="178150"/>
            </a:xfrm>
            <a:custGeom>
              <a:avLst/>
              <a:pathLst>
                <a:path w="1842793" h="178150">
                  <a:moveTo>
                    <a:pt x="0" y="0"/>
                  </a:moveTo>
                  <a:lnTo>
                    <a:pt x="263256" y="63625"/>
                  </a:lnTo>
                  <a:lnTo>
                    <a:pt x="526512" y="101800"/>
                  </a:lnTo>
                  <a:lnTo>
                    <a:pt x="789768" y="139975"/>
                  </a:lnTo>
                  <a:lnTo>
                    <a:pt x="1053025" y="178150"/>
                  </a:lnTo>
                  <a:lnTo>
                    <a:pt x="1316281" y="114525"/>
                  </a:lnTo>
                  <a:lnTo>
                    <a:pt x="1579537" y="165425"/>
                  </a:lnTo>
                  <a:lnTo>
                    <a:pt x="1842793" y="139975"/>
                  </a:lnTo>
                </a:path>
              </a:pathLst>
            </a:custGeom>
            <a:ln w="35231" cap="flat">
              <a:solidFill>
                <a:srgbClr val="1CABE2">
                  <a:alpha val="100000"/>
                </a:srgbClr>
              </a:solidFill>
              <a:prstDash val="solid"/>
              <a:round/>
            </a:ln>
          </p:spPr>
          <p:txBody>
            <a:bodyPr/>
            <a:lstStyle/>
            <a:p/>
          </p:txBody>
        </p:sp>
        <p:sp>
          <p:nvSpPr>
            <p:cNvPr id="57" name="tx57"/>
            <p:cNvSpPr/>
            <p:nvPr/>
          </p:nvSpPr>
          <p:spPr>
            <a:xfrm>
              <a:off x="789231" y="24855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 name="tx58"/>
            <p:cNvSpPr/>
            <p:nvPr/>
          </p:nvSpPr>
          <p:spPr>
            <a:xfrm>
              <a:off x="1052487" y="2549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9" name="tx59"/>
            <p:cNvSpPr/>
            <p:nvPr/>
          </p:nvSpPr>
          <p:spPr>
            <a:xfrm>
              <a:off x="1315743" y="258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0" name="tx60"/>
            <p:cNvSpPr/>
            <p:nvPr/>
          </p:nvSpPr>
          <p:spPr>
            <a:xfrm>
              <a:off x="1578999" y="2625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1" name="tx61"/>
            <p:cNvSpPr/>
            <p:nvPr/>
          </p:nvSpPr>
          <p:spPr>
            <a:xfrm>
              <a:off x="1842256" y="2663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2" name="tx62"/>
            <p:cNvSpPr/>
            <p:nvPr/>
          </p:nvSpPr>
          <p:spPr>
            <a:xfrm>
              <a:off x="2105512" y="26001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 name="tx63"/>
            <p:cNvSpPr/>
            <p:nvPr/>
          </p:nvSpPr>
          <p:spPr>
            <a:xfrm>
              <a:off x="2368768" y="2651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4" name="tx64"/>
            <p:cNvSpPr/>
            <p:nvPr/>
          </p:nvSpPr>
          <p:spPr>
            <a:xfrm>
              <a:off x="2632025" y="2625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5" name="rc65"/>
            <p:cNvSpPr/>
            <p:nvPr/>
          </p:nvSpPr>
          <p:spPr>
            <a:xfrm>
              <a:off x="757350" y="3543478"/>
              <a:ext cx="2027073" cy="1049815"/>
            </a:xfrm>
            <a:prstGeom prst="rect">
              <a:avLst/>
            </a:prstGeom>
            <a:solidFill>
              <a:srgbClr val="EBEBEB">
                <a:alpha val="100000"/>
              </a:srgbClr>
            </a:solidFill>
          </p:spPr>
          <p:txBody>
            <a:bodyPr/>
            <a:lstStyle/>
            <a:p/>
          </p:txBody>
        </p:sp>
        <p:sp>
          <p:nvSpPr>
            <p:cNvPr id="66" name="pl66"/>
            <p:cNvSpPr/>
            <p:nvPr/>
          </p:nvSpPr>
          <p:spPr>
            <a:xfrm>
              <a:off x="757350" y="438651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0683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75026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4557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2744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0932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3" name="pl73"/>
            <p:cNvSpPr/>
            <p:nvPr/>
          </p:nvSpPr>
          <p:spPr>
            <a:xfrm>
              <a:off x="849490"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12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37600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3925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902515"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1657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42902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6922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49490" y="4240173"/>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82" name="pl82"/>
            <p:cNvSpPr/>
            <p:nvPr/>
          </p:nvSpPr>
          <p:spPr>
            <a:xfrm>
              <a:off x="849490" y="4125648"/>
              <a:ext cx="1842793" cy="216325"/>
            </a:xfrm>
            <a:custGeom>
              <a:avLst/>
              <a:pathLst>
                <a:path w="1842793" h="216325">
                  <a:moveTo>
                    <a:pt x="0" y="25450"/>
                  </a:moveTo>
                  <a:lnTo>
                    <a:pt x="263256" y="152700"/>
                  </a:lnTo>
                  <a:lnTo>
                    <a:pt x="526512" y="216325"/>
                  </a:lnTo>
                  <a:lnTo>
                    <a:pt x="789768" y="203600"/>
                  </a:lnTo>
                  <a:lnTo>
                    <a:pt x="1053025" y="5090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83" name="pl83"/>
            <p:cNvSpPr/>
            <p:nvPr/>
          </p:nvSpPr>
          <p:spPr>
            <a:xfrm>
              <a:off x="849490" y="4125648"/>
              <a:ext cx="1842793" cy="216325"/>
            </a:xfrm>
            <a:custGeom>
              <a:avLst/>
              <a:pathLst>
                <a:path w="1842793" h="216325">
                  <a:moveTo>
                    <a:pt x="0" y="25450"/>
                  </a:moveTo>
                  <a:lnTo>
                    <a:pt x="263256" y="152700"/>
                  </a:lnTo>
                  <a:lnTo>
                    <a:pt x="526512" y="216325"/>
                  </a:lnTo>
                  <a:lnTo>
                    <a:pt x="789768" y="203600"/>
                  </a:lnTo>
                  <a:lnTo>
                    <a:pt x="1053025" y="5090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84" name="pl84"/>
            <p:cNvSpPr/>
            <p:nvPr/>
          </p:nvSpPr>
          <p:spPr>
            <a:xfrm>
              <a:off x="849490" y="4240173"/>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85" name="pl85"/>
            <p:cNvSpPr/>
            <p:nvPr/>
          </p:nvSpPr>
          <p:spPr>
            <a:xfrm>
              <a:off x="849490" y="4125648"/>
              <a:ext cx="1842793" cy="216325"/>
            </a:xfrm>
            <a:custGeom>
              <a:avLst/>
              <a:pathLst>
                <a:path w="1842793" h="216325">
                  <a:moveTo>
                    <a:pt x="0" y="25450"/>
                  </a:moveTo>
                  <a:lnTo>
                    <a:pt x="263256" y="152700"/>
                  </a:lnTo>
                  <a:lnTo>
                    <a:pt x="526512" y="216325"/>
                  </a:lnTo>
                  <a:lnTo>
                    <a:pt x="789768" y="203600"/>
                  </a:lnTo>
                  <a:lnTo>
                    <a:pt x="1053025" y="5090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86" name="pl86"/>
            <p:cNvSpPr/>
            <p:nvPr/>
          </p:nvSpPr>
          <p:spPr>
            <a:xfrm>
              <a:off x="849490" y="4125648"/>
              <a:ext cx="1842793" cy="216325"/>
            </a:xfrm>
            <a:custGeom>
              <a:avLst/>
              <a:pathLst>
                <a:path w="1842793" h="216325">
                  <a:moveTo>
                    <a:pt x="0" y="25450"/>
                  </a:moveTo>
                  <a:lnTo>
                    <a:pt x="263256" y="152700"/>
                  </a:lnTo>
                  <a:lnTo>
                    <a:pt x="526512" y="216325"/>
                  </a:lnTo>
                  <a:lnTo>
                    <a:pt x="789768" y="203600"/>
                  </a:lnTo>
                  <a:lnTo>
                    <a:pt x="1053025" y="5090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87" name="tx87"/>
            <p:cNvSpPr/>
            <p:nvPr/>
          </p:nvSpPr>
          <p:spPr>
            <a:xfrm>
              <a:off x="789231" y="3972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 name="tx88"/>
            <p:cNvSpPr/>
            <p:nvPr/>
          </p:nvSpPr>
          <p:spPr>
            <a:xfrm>
              <a:off x="1052487" y="4099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9" name="tx89"/>
            <p:cNvSpPr/>
            <p:nvPr/>
          </p:nvSpPr>
          <p:spPr>
            <a:xfrm>
              <a:off x="1315743" y="4163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0" name="tx90"/>
            <p:cNvSpPr/>
            <p:nvPr/>
          </p:nvSpPr>
          <p:spPr>
            <a:xfrm>
              <a:off x="1578999" y="415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1" name="tx91"/>
            <p:cNvSpPr/>
            <p:nvPr/>
          </p:nvSpPr>
          <p:spPr>
            <a:xfrm>
              <a:off x="1842256" y="3997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2" name="tx92"/>
            <p:cNvSpPr/>
            <p:nvPr/>
          </p:nvSpPr>
          <p:spPr>
            <a:xfrm>
              <a:off x="2105512" y="3947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 name="tx93"/>
            <p:cNvSpPr/>
            <p:nvPr/>
          </p:nvSpPr>
          <p:spPr>
            <a:xfrm>
              <a:off x="2368768" y="3947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4" name="tx94"/>
            <p:cNvSpPr/>
            <p:nvPr/>
          </p:nvSpPr>
          <p:spPr>
            <a:xfrm>
              <a:off x="2632025" y="3947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5" name="rc95"/>
            <p:cNvSpPr/>
            <p:nvPr/>
          </p:nvSpPr>
          <p:spPr>
            <a:xfrm>
              <a:off x="757350" y="4877735"/>
              <a:ext cx="2027073" cy="1049815"/>
            </a:xfrm>
            <a:prstGeom prst="rect">
              <a:avLst/>
            </a:prstGeom>
            <a:solidFill>
              <a:srgbClr val="EBEBEB">
                <a:alpha val="100000"/>
              </a:srgbClr>
            </a:solidFill>
          </p:spPr>
          <p:txBody>
            <a:bodyPr/>
            <a:lstStyle/>
            <a:p/>
          </p:txBody>
        </p:sp>
        <p:sp>
          <p:nvSpPr>
            <p:cNvPr id="96" name="pl96"/>
            <p:cNvSpPr/>
            <p:nvPr/>
          </p:nvSpPr>
          <p:spPr>
            <a:xfrm>
              <a:off x="757350" y="572076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40264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08451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254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7983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6170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4357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3" name="pl103"/>
            <p:cNvSpPr/>
            <p:nvPr/>
          </p:nvSpPr>
          <p:spPr>
            <a:xfrm>
              <a:off x="849490"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12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37600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639258"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902515"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16577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42902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69228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49490" y="5574430"/>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112" name="pl112"/>
            <p:cNvSpPr/>
            <p:nvPr/>
          </p:nvSpPr>
          <p:spPr>
            <a:xfrm>
              <a:off x="849490" y="5332655"/>
              <a:ext cx="1842793" cy="127250"/>
            </a:xfrm>
            <a:custGeom>
              <a:avLst/>
              <a:pathLst>
                <a:path w="1842793" h="127250">
                  <a:moveTo>
                    <a:pt x="0" y="12725"/>
                  </a:moveTo>
                  <a:lnTo>
                    <a:pt x="263256" y="25450"/>
                  </a:lnTo>
                  <a:lnTo>
                    <a:pt x="526512" y="127250"/>
                  </a:lnTo>
                  <a:lnTo>
                    <a:pt x="789768" y="101800"/>
                  </a:lnTo>
                  <a:lnTo>
                    <a:pt x="1053025" y="0"/>
                  </a:lnTo>
                  <a:lnTo>
                    <a:pt x="1316281" y="12725"/>
                  </a:lnTo>
                  <a:lnTo>
                    <a:pt x="1579537" y="25450"/>
                  </a:lnTo>
                  <a:lnTo>
                    <a:pt x="1842793" y="25450"/>
                  </a:lnTo>
                </a:path>
              </a:pathLst>
            </a:custGeom>
            <a:ln w="40651" cap="flat">
              <a:solidFill>
                <a:srgbClr val="BEBEBE">
                  <a:alpha val="69803"/>
                </a:srgbClr>
              </a:solidFill>
              <a:prstDash val="solid"/>
              <a:round/>
            </a:ln>
          </p:spPr>
          <p:txBody>
            <a:bodyPr/>
            <a:lstStyle/>
            <a:p/>
          </p:txBody>
        </p:sp>
        <p:sp>
          <p:nvSpPr>
            <p:cNvPr id="113" name="pl113"/>
            <p:cNvSpPr/>
            <p:nvPr/>
          </p:nvSpPr>
          <p:spPr>
            <a:xfrm>
              <a:off x="849490" y="5332655"/>
              <a:ext cx="1842793" cy="127250"/>
            </a:xfrm>
            <a:custGeom>
              <a:avLst/>
              <a:pathLst>
                <a:path w="1842793" h="127250">
                  <a:moveTo>
                    <a:pt x="0" y="12725"/>
                  </a:moveTo>
                  <a:lnTo>
                    <a:pt x="263256" y="25450"/>
                  </a:lnTo>
                  <a:lnTo>
                    <a:pt x="526512" y="127250"/>
                  </a:lnTo>
                  <a:lnTo>
                    <a:pt x="789768" y="101800"/>
                  </a:lnTo>
                  <a:lnTo>
                    <a:pt x="1053025" y="0"/>
                  </a:lnTo>
                  <a:lnTo>
                    <a:pt x="1316281" y="12725"/>
                  </a:lnTo>
                  <a:lnTo>
                    <a:pt x="1579537" y="25450"/>
                  </a:lnTo>
                  <a:lnTo>
                    <a:pt x="1842793" y="25450"/>
                  </a:lnTo>
                </a:path>
              </a:pathLst>
            </a:custGeom>
            <a:ln w="35231" cap="flat">
              <a:solidFill>
                <a:srgbClr val="BEBEBE">
                  <a:alpha val="69803"/>
                </a:srgbClr>
              </a:solidFill>
              <a:prstDash val="solid"/>
              <a:round/>
            </a:ln>
          </p:spPr>
          <p:txBody>
            <a:bodyPr/>
            <a:lstStyle/>
            <a:p/>
          </p:txBody>
        </p:sp>
        <p:sp>
          <p:nvSpPr>
            <p:cNvPr id="114" name="pl114"/>
            <p:cNvSpPr/>
            <p:nvPr/>
          </p:nvSpPr>
          <p:spPr>
            <a:xfrm>
              <a:off x="849490" y="5574430"/>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115" name="pl115"/>
            <p:cNvSpPr/>
            <p:nvPr/>
          </p:nvSpPr>
          <p:spPr>
            <a:xfrm>
              <a:off x="849490" y="5332655"/>
              <a:ext cx="1842793" cy="127250"/>
            </a:xfrm>
            <a:custGeom>
              <a:avLst/>
              <a:pathLst>
                <a:path w="1842793" h="127250">
                  <a:moveTo>
                    <a:pt x="0" y="12725"/>
                  </a:moveTo>
                  <a:lnTo>
                    <a:pt x="263256" y="25450"/>
                  </a:lnTo>
                  <a:lnTo>
                    <a:pt x="526512" y="127250"/>
                  </a:lnTo>
                  <a:lnTo>
                    <a:pt x="789768" y="101800"/>
                  </a:lnTo>
                  <a:lnTo>
                    <a:pt x="1053025" y="0"/>
                  </a:lnTo>
                  <a:lnTo>
                    <a:pt x="1316281" y="12725"/>
                  </a:lnTo>
                  <a:lnTo>
                    <a:pt x="1579537" y="25450"/>
                  </a:lnTo>
                  <a:lnTo>
                    <a:pt x="1842793" y="25450"/>
                  </a:lnTo>
                </a:path>
              </a:pathLst>
            </a:custGeom>
            <a:ln w="40651" cap="flat">
              <a:solidFill>
                <a:srgbClr val="000000">
                  <a:alpha val="100000"/>
                </a:srgbClr>
              </a:solidFill>
              <a:prstDash val="solid"/>
              <a:round/>
            </a:ln>
          </p:spPr>
          <p:txBody>
            <a:bodyPr/>
            <a:lstStyle/>
            <a:p/>
          </p:txBody>
        </p:sp>
        <p:sp>
          <p:nvSpPr>
            <p:cNvPr id="116" name="pl116"/>
            <p:cNvSpPr/>
            <p:nvPr/>
          </p:nvSpPr>
          <p:spPr>
            <a:xfrm>
              <a:off x="849490" y="5332655"/>
              <a:ext cx="1842793" cy="127250"/>
            </a:xfrm>
            <a:custGeom>
              <a:avLst/>
              <a:pathLst>
                <a:path w="1842793" h="127250">
                  <a:moveTo>
                    <a:pt x="0" y="12725"/>
                  </a:moveTo>
                  <a:lnTo>
                    <a:pt x="263256" y="25450"/>
                  </a:lnTo>
                  <a:lnTo>
                    <a:pt x="526512" y="127250"/>
                  </a:lnTo>
                  <a:lnTo>
                    <a:pt x="789768" y="101800"/>
                  </a:lnTo>
                  <a:lnTo>
                    <a:pt x="1053025" y="0"/>
                  </a:lnTo>
                  <a:lnTo>
                    <a:pt x="1316281" y="12725"/>
                  </a:lnTo>
                  <a:lnTo>
                    <a:pt x="1579537" y="25450"/>
                  </a:lnTo>
                  <a:lnTo>
                    <a:pt x="1842793" y="25450"/>
                  </a:lnTo>
                </a:path>
              </a:pathLst>
            </a:custGeom>
            <a:ln w="35231" cap="flat">
              <a:solidFill>
                <a:srgbClr val="1CABE2">
                  <a:alpha val="100000"/>
                </a:srgbClr>
              </a:solidFill>
              <a:prstDash val="solid"/>
              <a:round/>
            </a:ln>
          </p:spPr>
          <p:txBody>
            <a:bodyPr/>
            <a:lstStyle/>
            <a:p/>
          </p:txBody>
        </p:sp>
        <p:sp>
          <p:nvSpPr>
            <p:cNvPr id="117" name="tx117"/>
            <p:cNvSpPr/>
            <p:nvPr/>
          </p:nvSpPr>
          <p:spPr>
            <a:xfrm>
              <a:off x="789231" y="5166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8" name="tx118"/>
            <p:cNvSpPr/>
            <p:nvPr/>
          </p:nvSpPr>
          <p:spPr>
            <a:xfrm>
              <a:off x="1052487"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9" name="tx119"/>
            <p:cNvSpPr/>
            <p:nvPr/>
          </p:nvSpPr>
          <p:spPr>
            <a:xfrm>
              <a:off x="1315743" y="5281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0" name="tx120"/>
            <p:cNvSpPr/>
            <p:nvPr/>
          </p:nvSpPr>
          <p:spPr>
            <a:xfrm>
              <a:off x="1578999" y="5255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1" name="tx121"/>
            <p:cNvSpPr/>
            <p:nvPr/>
          </p:nvSpPr>
          <p:spPr>
            <a:xfrm>
              <a:off x="1842256" y="515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2" name="tx122"/>
            <p:cNvSpPr/>
            <p:nvPr/>
          </p:nvSpPr>
          <p:spPr>
            <a:xfrm>
              <a:off x="2105512" y="5166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3" name="tx123"/>
            <p:cNvSpPr/>
            <p:nvPr/>
          </p:nvSpPr>
          <p:spPr>
            <a:xfrm>
              <a:off x="2368768"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4" name="tx124"/>
            <p:cNvSpPr/>
            <p:nvPr/>
          </p:nvSpPr>
          <p:spPr>
            <a:xfrm>
              <a:off x="2632025"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 name="rc125"/>
            <p:cNvSpPr/>
            <p:nvPr/>
          </p:nvSpPr>
          <p:spPr>
            <a:xfrm>
              <a:off x="2854012" y="874964"/>
              <a:ext cx="2027073" cy="1049815"/>
            </a:xfrm>
            <a:prstGeom prst="rect">
              <a:avLst/>
            </a:prstGeom>
            <a:solidFill>
              <a:srgbClr val="EBEBEB">
                <a:alpha val="100000"/>
              </a:srgbClr>
            </a:solidFill>
          </p:spPr>
          <p:txBody>
            <a:bodyPr/>
            <a:lstStyle/>
            <a:p/>
          </p:txBody>
        </p:sp>
        <p:sp>
          <p:nvSpPr>
            <p:cNvPr id="126" name="pl126"/>
            <p:cNvSpPr/>
            <p:nvPr/>
          </p:nvSpPr>
          <p:spPr>
            <a:xfrm>
              <a:off x="2854012" y="17179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7" name="pl127"/>
            <p:cNvSpPr/>
            <p:nvPr/>
          </p:nvSpPr>
          <p:spPr>
            <a:xfrm>
              <a:off x="2854012" y="13998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8" name="pl128"/>
            <p:cNvSpPr/>
            <p:nvPr/>
          </p:nvSpPr>
          <p:spPr>
            <a:xfrm>
              <a:off x="2854012" y="108174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9" name="pl129"/>
            <p:cNvSpPr/>
            <p:nvPr/>
          </p:nvSpPr>
          <p:spPr>
            <a:xfrm>
              <a:off x="2854012"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0" name="pl130"/>
            <p:cNvSpPr/>
            <p:nvPr/>
          </p:nvSpPr>
          <p:spPr>
            <a:xfrm>
              <a:off x="2854012" y="187706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1" name="pl131"/>
            <p:cNvSpPr/>
            <p:nvPr/>
          </p:nvSpPr>
          <p:spPr>
            <a:xfrm>
              <a:off x="2854012" y="155893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2" name="pl132"/>
            <p:cNvSpPr/>
            <p:nvPr/>
          </p:nvSpPr>
          <p:spPr>
            <a:xfrm>
              <a:off x="2854012" y="124080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3" name="pl133"/>
            <p:cNvSpPr/>
            <p:nvPr/>
          </p:nvSpPr>
          <p:spPr>
            <a:xfrm>
              <a:off x="294615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20940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472665"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73592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99917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426243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4525690"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47889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946152" y="1571659"/>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142" name="pl142"/>
            <p:cNvSpPr/>
            <p:nvPr/>
          </p:nvSpPr>
          <p:spPr>
            <a:xfrm>
              <a:off x="2946152" y="1355334"/>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143" name="pl143"/>
            <p:cNvSpPr/>
            <p:nvPr/>
          </p:nvSpPr>
          <p:spPr>
            <a:xfrm>
              <a:off x="2946152" y="1355334"/>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144" name="pl144"/>
            <p:cNvSpPr/>
            <p:nvPr/>
          </p:nvSpPr>
          <p:spPr>
            <a:xfrm>
              <a:off x="2946152" y="1571659"/>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145" name="pl145"/>
            <p:cNvSpPr/>
            <p:nvPr/>
          </p:nvSpPr>
          <p:spPr>
            <a:xfrm>
              <a:off x="2946152" y="1355334"/>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146" name="pl146"/>
            <p:cNvSpPr/>
            <p:nvPr/>
          </p:nvSpPr>
          <p:spPr>
            <a:xfrm>
              <a:off x="2946152" y="1355334"/>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147" name="tx147"/>
            <p:cNvSpPr/>
            <p:nvPr/>
          </p:nvSpPr>
          <p:spPr>
            <a:xfrm>
              <a:off x="2885893"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8" name="tx148"/>
            <p:cNvSpPr/>
            <p:nvPr/>
          </p:nvSpPr>
          <p:spPr>
            <a:xfrm>
              <a:off x="3149149"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9" name="tx149"/>
            <p:cNvSpPr/>
            <p:nvPr/>
          </p:nvSpPr>
          <p:spPr>
            <a:xfrm>
              <a:off x="3412406"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0" name="tx150"/>
            <p:cNvSpPr/>
            <p:nvPr/>
          </p:nvSpPr>
          <p:spPr>
            <a:xfrm>
              <a:off x="3675662"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1" name="tx151"/>
            <p:cNvSpPr/>
            <p:nvPr/>
          </p:nvSpPr>
          <p:spPr>
            <a:xfrm>
              <a:off x="3938918"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2" name="tx152"/>
            <p:cNvSpPr/>
            <p:nvPr/>
          </p:nvSpPr>
          <p:spPr>
            <a:xfrm>
              <a:off x="4202174"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3" name="tx153"/>
            <p:cNvSpPr/>
            <p:nvPr/>
          </p:nvSpPr>
          <p:spPr>
            <a:xfrm>
              <a:off x="4465431"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4" name="tx154"/>
            <p:cNvSpPr/>
            <p:nvPr/>
          </p:nvSpPr>
          <p:spPr>
            <a:xfrm>
              <a:off x="4728687"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5" name="rc155"/>
            <p:cNvSpPr/>
            <p:nvPr/>
          </p:nvSpPr>
          <p:spPr>
            <a:xfrm>
              <a:off x="2854012" y="2209221"/>
              <a:ext cx="2027073" cy="1049815"/>
            </a:xfrm>
            <a:prstGeom prst="rect">
              <a:avLst/>
            </a:prstGeom>
            <a:solidFill>
              <a:srgbClr val="EBEBEB">
                <a:alpha val="100000"/>
              </a:srgbClr>
            </a:solidFill>
          </p:spPr>
          <p:txBody>
            <a:bodyPr/>
            <a:lstStyle/>
            <a:p/>
          </p:txBody>
        </p:sp>
        <p:sp>
          <p:nvSpPr>
            <p:cNvPr id="156" name="pl156"/>
            <p:cNvSpPr/>
            <p:nvPr/>
          </p:nvSpPr>
          <p:spPr>
            <a:xfrm>
              <a:off x="2854012" y="30522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7" name="pl157"/>
            <p:cNvSpPr/>
            <p:nvPr/>
          </p:nvSpPr>
          <p:spPr>
            <a:xfrm>
              <a:off x="2854012" y="27341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8" name="pl158"/>
            <p:cNvSpPr/>
            <p:nvPr/>
          </p:nvSpPr>
          <p:spPr>
            <a:xfrm>
              <a:off x="2854012" y="241600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9" name="pl159"/>
            <p:cNvSpPr/>
            <p:nvPr/>
          </p:nvSpPr>
          <p:spPr>
            <a:xfrm>
              <a:off x="2854012"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0" name="pl160"/>
            <p:cNvSpPr/>
            <p:nvPr/>
          </p:nvSpPr>
          <p:spPr>
            <a:xfrm>
              <a:off x="2854012" y="321131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1" name="pl161"/>
            <p:cNvSpPr/>
            <p:nvPr/>
          </p:nvSpPr>
          <p:spPr>
            <a:xfrm>
              <a:off x="2854012" y="289319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2" name="pl162"/>
            <p:cNvSpPr/>
            <p:nvPr/>
          </p:nvSpPr>
          <p:spPr>
            <a:xfrm>
              <a:off x="2854012" y="257506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3" name="pl163"/>
            <p:cNvSpPr/>
            <p:nvPr/>
          </p:nvSpPr>
          <p:spPr>
            <a:xfrm>
              <a:off x="294615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20940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472665"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73592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99917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426243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4525690"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47889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46152" y="2905916"/>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172" name="pl172"/>
            <p:cNvSpPr/>
            <p:nvPr/>
          </p:nvSpPr>
          <p:spPr>
            <a:xfrm>
              <a:off x="2946152" y="2587791"/>
              <a:ext cx="1842793" cy="63625"/>
            </a:xfrm>
            <a:custGeom>
              <a:avLst/>
              <a:pathLst>
                <a:path w="1842793" h="63625">
                  <a:moveTo>
                    <a:pt x="0" y="25450"/>
                  </a:moveTo>
                  <a:lnTo>
                    <a:pt x="263256" y="25450"/>
                  </a:lnTo>
                  <a:lnTo>
                    <a:pt x="526512" y="63625"/>
                  </a:lnTo>
                  <a:lnTo>
                    <a:pt x="789768" y="12725"/>
                  </a:lnTo>
                  <a:lnTo>
                    <a:pt x="1053025" y="0"/>
                  </a:lnTo>
                  <a:lnTo>
                    <a:pt x="1316281" y="50900"/>
                  </a:lnTo>
                  <a:lnTo>
                    <a:pt x="1579537" y="50900"/>
                  </a:lnTo>
                  <a:lnTo>
                    <a:pt x="1842793" y="0"/>
                  </a:lnTo>
                </a:path>
              </a:pathLst>
            </a:custGeom>
            <a:ln w="40651" cap="flat">
              <a:solidFill>
                <a:srgbClr val="BEBEBE">
                  <a:alpha val="69803"/>
                </a:srgbClr>
              </a:solidFill>
              <a:prstDash val="solid"/>
              <a:round/>
            </a:ln>
          </p:spPr>
          <p:txBody>
            <a:bodyPr/>
            <a:lstStyle/>
            <a:p/>
          </p:txBody>
        </p:sp>
        <p:sp>
          <p:nvSpPr>
            <p:cNvPr id="173" name="pl173"/>
            <p:cNvSpPr/>
            <p:nvPr/>
          </p:nvSpPr>
          <p:spPr>
            <a:xfrm>
              <a:off x="2946152" y="2587791"/>
              <a:ext cx="1842793" cy="63625"/>
            </a:xfrm>
            <a:custGeom>
              <a:avLst/>
              <a:pathLst>
                <a:path w="1842793" h="63625">
                  <a:moveTo>
                    <a:pt x="0" y="25450"/>
                  </a:moveTo>
                  <a:lnTo>
                    <a:pt x="263256" y="25450"/>
                  </a:lnTo>
                  <a:lnTo>
                    <a:pt x="526512" y="63625"/>
                  </a:lnTo>
                  <a:lnTo>
                    <a:pt x="789768" y="12725"/>
                  </a:lnTo>
                  <a:lnTo>
                    <a:pt x="1053025" y="0"/>
                  </a:lnTo>
                  <a:lnTo>
                    <a:pt x="1316281" y="50900"/>
                  </a:lnTo>
                  <a:lnTo>
                    <a:pt x="1579537" y="50900"/>
                  </a:lnTo>
                  <a:lnTo>
                    <a:pt x="1842793" y="0"/>
                  </a:lnTo>
                </a:path>
              </a:pathLst>
            </a:custGeom>
            <a:ln w="35231" cap="flat">
              <a:solidFill>
                <a:srgbClr val="BEBEBE">
                  <a:alpha val="69803"/>
                </a:srgbClr>
              </a:solidFill>
              <a:prstDash val="solid"/>
              <a:round/>
            </a:ln>
          </p:spPr>
          <p:txBody>
            <a:bodyPr/>
            <a:lstStyle/>
            <a:p/>
          </p:txBody>
        </p:sp>
        <p:sp>
          <p:nvSpPr>
            <p:cNvPr id="174" name="pl174"/>
            <p:cNvSpPr/>
            <p:nvPr/>
          </p:nvSpPr>
          <p:spPr>
            <a:xfrm>
              <a:off x="2946152" y="2905916"/>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175" name="pl175"/>
            <p:cNvSpPr/>
            <p:nvPr/>
          </p:nvSpPr>
          <p:spPr>
            <a:xfrm>
              <a:off x="2946152" y="2587791"/>
              <a:ext cx="1842793" cy="63625"/>
            </a:xfrm>
            <a:custGeom>
              <a:avLst/>
              <a:pathLst>
                <a:path w="1842793" h="63625">
                  <a:moveTo>
                    <a:pt x="0" y="25450"/>
                  </a:moveTo>
                  <a:lnTo>
                    <a:pt x="263256" y="25450"/>
                  </a:lnTo>
                  <a:lnTo>
                    <a:pt x="526512" y="63625"/>
                  </a:lnTo>
                  <a:lnTo>
                    <a:pt x="789768" y="12725"/>
                  </a:lnTo>
                  <a:lnTo>
                    <a:pt x="1053025" y="0"/>
                  </a:lnTo>
                  <a:lnTo>
                    <a:pt x="1316281" y="50900"/>
                  </a:lnTo>
                  <a:lnTo>
                    <a:pt x="1579537" y="50900"/>
                  </a:lnTo>
                  <a:lnTo>
                    <a:pt x="1842793" y="0"/>
                  </a:lnTo>
                </a:path>
              </a:pathLst>
            </a:custGeom>
            <a:ln w="40651" cap="flat">
              <a:solidFill>
                <a:srgbClr val="000000">
                  <a:alpha val="100000"/>
                </a:srgbClr>
              </a:solidFill>
              <a:prstDash val="solid"/>
              <a:round/>
            </a:ln>
          </p:spPr>
          <p:txBody>
            <a:bodyPr/>
            <a:lstStyle/>
            <a:p/>
          </p:txBody>
        </p:sp>
        <p:sp>
          <p:nvSpPr>
            <p:cNvPr id="176" name="pl176"/>
            <p:cNvSpPr/>
            <p:nvPr/>
          </p:nvSpPr>
          <p:spPr>
            <a:xfrm>
              <a:off x="2946152" y="2587791"/>
              <a:ext cx="1842793" cy="63625"/>
            </a:xfrm>
            <a:custGeom>
              <a:avLst/>
              <a:pathLst>
                <a:path w="1842793" h="63625">
                  <a:moveTo>
                    <a:pt x="0" y="25450"/>
                  </a:moveTo>
                  <a:lnTo>
                    <a:pt x="263256" y="25450"/>
                  </a:lnTo>
                  <a:lnTo>
                    <a:pt x="526512" y="63625"/>
                  </a:lnTo>
                  <a:lnTo>
                    <a:pt x="789768" y="12725"/>
                  </a:lnTo>
                  <a:lnTo>
                    <a:pt x="1053025" y="0"/>
                  </a:lnTo>
                  <a:lnTo>
                    <a:pt x="1316281" y="50900"/>
                  </a:lnTo>
                  <a:lnTo>
                    <a:pt x="1579537" y="50900"/>
                  </a:lnTo>
                  <a:lnTo>
                    <a:pt x="1842793" y="0"/>
                  </a:lnTo>
                </a:path>
              </a:pathLst>
            </a:custGeom>
            <a:ln w="35231" cap="flat">
              <a:solidFill>
                <a:srgbClr val="1CABE2">
                  <a:alpha val="100000"/>
                </a:srgbClr>
              </a:solidFill>
              <a:prstDash val="solid"/>
              <a:round/>
            </a:ln>
          </p:spPr>
          <p:txBody>
            <a:bodyPr/>
            <a:lstStyle/>
            <a:p/>
          </p:txBody>
        </p:sp>
        <p:sp>
          <p:nvSpPr>
            <p:cNvPr id="177" name="tx177"/>
            <p:cNvSpPr/>
            <p:nvPr/>
          </p:nvSpPr>
          <p:spPr>
            <a:xfrm>
              <a:off x="2885893" y="2434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8" name="tx178"/>
            <p:cNvSpPr/>
            <p:nvPr/>
          </p:nvSpPr>
          <p:spPr>
            <a:xfrm>
              <a:off x="3149149" y="2434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9" name="tx179"/>
            <p:cNvSpPr/>
            <p:nvPr/>
          </p:nvSpPr>
          <p:spPr>
            <a:xfrm>
              <a:off x="3412406" y="247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0" name="tx180"/>
            <p:cNvSpPr/>
            <p:nvPr/>
          </p:nvSpPr>
          <p:spPr>
            <a:xfrm>
              <a:off x="3675662" y="242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81" name="tx181"/>
            <p:cNvSpPr/>
            <p:nvPr/>
          </p:nvSpPr>
          <p:spPr>
            <a:xfrm>
              <a:off x="3938918" y="24092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82" name="tx182"/>
            <p:cNvSpPr/>
            <p:nvPr/>
          </p:nvSpPr>
          <p:spPr>
            <a:xfrm>
              <a:off x="4202174" y="2460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3" name="tx183"/>
            <p:cNvSpPr/>
            <p:nvPr/>
          </p:nvSpPr>
          <p:spPr>
            <a:xfrm>
              <a:off x="4465431" y="2460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4" name="tx184"/>
            <p:cNvSpPr/>
            <p:nvPr/>
          </p:nvSpPr>
          <p:spPr>
            <a:xfrm>
              <a:off x="4728687" y="24092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85" name="rc185"/>
            <p:cNvSpPr/>
            <p:nvPr/>
          </p:nvSpPr>
          <p:spPr>
            <a:xfrm>
              <a:off x="2854012" y="3543478"/>
              <a:ext cx="2027073" cy="1049815"/>
            </a:xfrm>
            <a:prstGeom prst="rect">
              <a:avLst/>
            </a:prstGeom>
            <a:solidFill>
              <a:srgbClr val="EBEBEB">
                <a:alpha val="100000"/>
              </a:srgbClr>
            </a:solidFill>
          </p:spPr>
          <p:txBody>
            <a:bodyPr/>
            <a:lstStyle/>
            <a:p/>
          </p:txBody>
        </p:sp>
        <p:sp>
          <p:nvSpPr>
            <p:cNvPr id="186" name="pl186"/>
            <p:cNvSpPr/>
            <p:nvPr/>
          </p:nvSpPr>
          <p:spPr>
            <a:xfrm>
              <a:off x="2854012" y="438651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7" name="pl187"/>
            <p:cNvSpPr/>
            <p:nvPr/>
          </p:nvSpPr>
          <p:spPr>
            <a:xfrm>
              <a:off x="2854012" y="40683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8" name="pl188"/>
            <p:cNvSpPr/>
            <p:nvPr/>
          </p:nvSpPr>
          <p:spPr>
            <a:xfrm>
              <a:off x="2854012" y="375026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9" name="pl189"/>
            <p:cNvSpPr/>
            <p:nvPr/>
          </p:nvSpPr>
          <p:spPr>
            <a:xfrm>
              <a:off x="2854012"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0" name="pl190"/>
            <p:cNvSpPr/>
            <p:nvPr/>
          </p:nvSpPr>
          <p:spPr>
            <a:xfrm>
              <a:off x="2854012" y="454557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1" name="pl191"/>
            <p:cNvSpPr/>
            <p:nvPr/>
          </p:nvSpPr>
          <p:spPr>
            <a:xfrm>
              <a:off x="2854012" y="422744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2" name="pl192"/>
            <p:cNvSpPr/>
            <p:nvPr/>
          </p:nvSpPr>
          <p:spPr>
            <a:xfrm>
              <a:off x="2854012" y="390932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3" name="pl193"/>
            <p:cNvSpPr/>
            <p:nvPr/>
          </p:nvSpPr>
          <p:spPr>
            <a:xfrm>
              <a:off x="294615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320940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472665"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73592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99917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426243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4525690"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47889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46152" y="4240173"/>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202" name="pl202"/>
            <p:cNvSpPr/>
            <p:nvPr/>
          </p:nvSpPr>
          <p:spPr>
            <a:xfrm>
              <a:off x="2946152" y="4112923"/>
              <a:ext cx="1842793" cy="178150"/>
            </a:xfrm>
            <a:custGeom>
              <a:avLst/>
              <a:pathLst>
                <a:path w="1842793" h="178150">
                  <a:moveTo>
                    <a:pt x="0" y="101800"/>
                  </a:moveTo>
                  <a:lnTo>
                    <a:pt x="263256" y="101800"/>
                  </a:lnTo>
                  <a:lnTo>
                    <a:pt x="526512" y="178150"/>
                  </a:lnTo>
                  <a:lnTo>
                    <a:pt x="789768" y="114525"/>
                  </a:lnTo>
                  <a:lnTo>
                    <a:pt x="1053025" y="101800"/>
                  </a:lnTo>
                  <a:lnTo>
                    <a:pt x="1316281" y="101800"/>
                  </a:lnTo>
                  <a:lnTo>
                    <a:pt x="1579537" y="12725"/>
                  </a:lnTo>
                  <a:lnTo>
                    <a:pt x="1842793" y="0"/>
                  </a:lnTo>
                </a:path>
              </a:pathLst>
            </a:custGeom>
            <a:ln w="40651" cap="flat">
              <a:solidFill>
                <a:srgbClr val="BEBEBE">
                  <a:alpha val="69803"/>
                </a:srgbClr>
              </a:solidFill>
              <a:prstDash val="solid"/>
              <a:round/>
            </a:ln>
          </p:spPr>
          <p:txBody>
            <a:bodyPr/>
            <a:lstStyle/>
            <a:p/>
          </p:txBody>
        </p:sp>
        <p:sp>
          <p:nvSpPr>
            <p:cNvPr id="203" name="pl203"/>
            <p:cNvSpPr/>
            <p:nvPr/>
          </p:nvSpPr>
          <p:spPr>
            <a:xfrm>
              <a:off x="2946152" y="4112923"/>
              <a:ext cx="1842793" cy="178150"/>
            </a:xfrm>
            <a:custGeom>
              <a:avLst/>
              <a:pathLst>
                <a:path w="1842793" h="178150">
                  <a:moveTo>
                    <a:pt x="0" y="101800"/>
                  </a:moveTo>
                  <a:lnTo>
                    <a:pt x="263256" y="101800"/>
                  </a:lnTo>
                  <a:lnTo>
                    <a:pt x="526512" y="178150"/>
                  </a:lnTo>
                  <a:lnTo>
                    <a:pt x="789768" y="114525"/>
                  </a:lnTo>
                  <a:lnTo>
                    <a:pt x="1053025" y="101800"/>
                  </a:lnTo>
                  <a:lnTo>
                    <a:pt x="1316281" y="101800"/>
                  </a:lnTo>
                  <a:lnTo>
                    <a:pt x="1579537" y="12725"/>
                  </a:lnTo>
                  <a:lnTo>
                    <a:pt x="1842793" y="0"/>
                  </a:lnTo>
                </a:path>
              </a:pathLst>
            </a:custGeom>
            <a:ln w="35231" cap="flat">
              <a:solidFill>
                <a:srgbClr val="BEBEBE">
                  <a:alpha val="69803"/>
                </a:srgbClr>
              </a:solidFill>
              <a:prstDash val="solid"/>
              <a:round/>
            </a:ln>
          </p:spPr>
          <p:txBody>
            <a:bodyPr/>
            <a:lstStyle/>
            <a:p/>
          </p:txBody>
        </p:sp>
        <p:sp>
          <p:nvSpPr>
            <p:cNvPr id="204" name="pl204"/>
            <p:cNvSpPr/>
            <p:nvPr/>
          </p:nvSpPr>
          <p:spPr>
            <a:xfrm>
              <a:off x="2946152" y="4240173"/>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205" name="pl205"/>
            <p:cNvSpPr/>
            <p:nvPr/>
          </p:nvSpPr>
          <p:spPr>
            <a:xfrm>
              <a:off x="2946152" y="4112923"/>
              <a:ext cx="1842793" cy="178150"/>
            </a:xfrm>
            <a:custGeom>
              <a:avLst/>
              <a:pathLst>
                <a:path w="1842793" h="178150">
                  <a:moveTo>
                    <a:pt x="0" y="101800"/>
                  </a:moveTo>
                  <a:lnTo>
                    <a:pt x="263256" y="101800"/>
                  </a:lnTo>
                  <a:lnTo>
                    <a:pt x="526512" y="178150"/>
                  </a:lnTo>
                  <a:lnTo>
                    <a:pt x="789768" y="114525"/>
                  </a:lnTo>
                  <a:lnTo>
                    <a:pt x="1053025" y="101800"/>
                  </a:lnTo>
                  <a:lnTo>
                    <a:pt x="1316281" y="101800"/>
                  </a:lnTo>
                  <a:lnTo>
                    <a:pt x="1579537" y="12725"/>
                  </a:lnTo>
                  <a:lnTo>
                    <a:pt x="1842793" y="0"/>
                  </a:lnTo>
                </a:path>
              </a:pathLst>
            </a:custGeom>
            <a:ln w="40651" cap="flat">
              <a:solidFill>
                <a:srgbClr val="000000">
                  <a:alpha val="100000"/>
                </a:srgbClr>
              </a:solidFill>
              <a:prstDash val="solid"/>
              <a:round/>
            </a:ln>
          </p:spPr>
          <p:txBody>
            <a:bodyPr/>
            <a:lstStyle/>
            <a:p/>
          </p:txBody>
        </p:sp>
        <p:sp>
          <p:nvSpPr>
            <p:cNvPr id="206" name="pl206"/>
            <p:cNvSpPr/>
            <p:nvPr/>
          </p:nvSpPr>
          <p:spPr>
            <a:xfrm>
              <a:off x="2946152" y="4112923"/>
              <a:ext cx="1842793" cy="178150"/>
            </a:xfrm>
            <a:custGeom>
              <a:avLst/>
              <a:pathLst>
                <a:path w="1842793" h="178150">
                  <a:moveTo>
                    <a:pt x="0" y="101800"/>
                  </a:moveTo>
                  <a:lnTo>
                    <a:pt x="263256" y="101800"/>
                  </a:lnTo>
                  <a:lnTo>
                    <a:pt x="526512" y="178150"/>
                  </a:lnTo>
                  <a:lnTo>
                    <a:pt x="789768" y="114525"/>
                  </a:lnTo>
                  <a:lnTo>
                    <a:pt x="1053025" y="101800"/>
                  </a:lnTo>
                  <a:lnTo>
                    <a:pt x="1316281" y="101800"/>
                  </a:lnTo>
                  <a:lnTo>
                    <a:pt x="1579537" y="12725"/>
                  </a:lnTo>
                  <a:lnTo>
                    <a:pt x="1842793" y="0"/>
                  </a:lnTo>
                </a:path>
              </a:pathLst>
            </a:custGeom>
            <a:ln w="35231" cap="flat">
              <a:solidFill>
                <a:srgbClr val="1CABE2">
                  <a:alpha val="100000"/>
                </a:srgbClr>
              </a:solidFill>
              <a:prstDash val="solid"/>
              <a:round/>
            </a:ln>
          </p:spPr>
          <p:txBody>
            <a:bodyPr/>
            <a:lstStyle/>
            <a:p/>
          </p:txBody>
        </p:sp>
        <p:sp>
          <p:nvSpPr>
            <p:cNvPr id="207" name="tx207"/>
            <p:cNvSpPr/>
            <p:nvPr/>
          </p:nvSpPr>
          <p:spPr>
            <a:xfrm>
              <a:off x="2885893" y="403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08" name="tx208"/>
            <p:cNvSpPr/>
            <p:nvPr/>
          </p:nvSpPr>
          <p:spPr>
            <a:xfrm>
              <a:off x="3149149" y="403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09" name="tx209"/>
            <p:cNvSpPr/>
            <p:nvPr/>
          </p:nvSpPr>
          <p:spPr>
            <a:xfrm>
              <a:off x="3412406" y="4112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0" name="tx210"/>
            <p:cNvSpPr/>
            <p:nvPr/>
          </p:nvSpPr>
          <p:spPr>
            <a:xfrm>
              <a:off x="3675662" y="4048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11" name="tx211"/>
            <p:cNvSpPr/>
            <p:nvPr/>
          </p:nvSpPr>
          <p:spPr>
            <a:xfrm>
              <a:off x="3938918" y="403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2" name="tx212"/>
            <p:cNvSpPr/>
            <p:nvPr/>
          </p:nvSpPr>
          <p:spPr>
            <a:xfrm>
              <a:off x="4202174" y="403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3" name="tx213"/>
            <p:cNvSpPr/>
            <p:nvPr/>
          </p:nvSpPr>
          <p:spPr>
            <a:xfrm>
              <a:off x="4465431" y="3947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4" name="tx214"/>
            <p:cNvSpPr/>
            <p:nvPr/>
          </p:nvSpPr>
          <p:spPr>
            <a:xfrm>
              <a:off x="4728687" y="3934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5" name="rc215"/>
            <p:cNvSpPr/>
            <p:nvPr/>
          </p:nvSpPr>
          <p:spPr>
            <a:xfrm>
              <a:off x="2854012" y="4877735"/>
              <a:ext cx="2027073" cy="1049815"/>
            </a:xfrm>
            <a:prstGeom prst="rect">
              <a:avLst/>
            </a:prstGeom>
            <a:solidFill>
              <a:srgbClr val="EBEBEB">
                <a:alpha val="100000"/>
              </a:srgbClr>
            </a:solidFill>
          </p:spPr>
          <p:txBody>
            <a:bodyPr/>
            <a:lstStyle/>
            <a:p/>
          </p:txBody>
        </p:sp>
        <p:sp>
          <p:nvSpPr>
            <p:cNvPr id="216" name="pl216"/>
            <p:cNvSpPr/>
            <p:nvPr/>
          </p:nvSpPr>
          <p:spPr>
            <a:xfrm>
              <a:off x="2854012" y="572076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7" name="pl217"/>
            <p:cNvSpPr/>
            <p:nvPr/>
          </p:nvSpPr>
          <p:spPr>
            <a:xfrm>
              <a:off x="2854012" y="540264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8" name="pl218"/>
            <p:cNvSpPr/>
            <p:nvPr/>
          </p:nvSpPr>
          <p:spPr>
            <a:xfrm>
              <a:off x="2854012" y="508451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9" name="pl219"/>
            <p:cNvSpPr/>
            <p:nvPr/>
          </p:nvSpPr>
          <p:spPr>
            <a:xfrm>
              <a:off x="2854012" y="49254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0" name="pl220"/>
            <p:cNvSpPr/>
            <p:nvPr/>
          </p:nvSpPr>
          <p:spPr>
            <a:xfrm>
              <a:off x="2854012" y="587983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1" name="pl221"/>
            <p:cNvSpPr/>
            <p:nvPr/>
          </p:nvSpPr>
          <p:spPr>
            <a:xfrm>
              <a:off x="2854012" y="556170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2" name="pl222"/>
            <p:cNvSpPr/>
            <p:nvPr/>
          </p:nvSpPr>
          <p:spPr>
            <a:xfrm>
              <a:off x="2854012" y="524357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3" name="pl223"/>
            <p:cNvSpPr/>
            <p:nvPr/>
          </p:nvSpPr>
          <p:spPr>
            <a:xfrm>
              <a:off x="294615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3209408"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472665"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73592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99917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4262433"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4525690"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47889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946152" y="5574430"/>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232" name="pl232"/>
            <p:cNvSpPr/>
            <p:nvPr/>
          </p:nvSpPr>
          <p:spPr>
            <a:xfrm>
              <a:off x="2946152" y="5307205"/>
              <a:ext cx="1842793" cy="50900"/>
            </a:xfrm>
            <a:custGeom>
              <a:avLst/>
              <a:pathLst>
                <a:path w="1842793" h="50900">
                  <a:moveTo>
                    <a:pt x="0" y="25450"/>
                  </a:moveTo>
                  <a:lnTo>
                    <a:pt x="263256" y="0"/>
                  </a:lnTo>
                  <a:lnTo>
                    <a:pt x="526512" y="50900"/>
                  </a:lnTo>
                  <a:lnTo>
                    <a:pt x="789768" y="38175"/>
                  </a:lnTo>
                  <a:lnTo>
                    <a:pt x="1053025" y="50900"/>
                  </a:lnTo>
                  <a:lnTo>
                    <a:pt x="1316281" y="50900"/>
                  </a:lnTo>
                  <a:lnTo>
                    <a:pt x="1579537" y="50900"/>
                  </a:lnTo>
                  <a:lnTo>
                    <a:pt x="1842793" y="50900"/>
                  </a:lnTo>
                </a:path>
              </a:pathLst>
            </a:custGeom>
            <a:ln w="40651" cap="flat">
              <a:solidFill>
                <a:srgbClr val="BEBEBE">
                  <a:alpha val="69803"/>
                </a:srgbClr>
              </a:solidFill>
              <a:prstDash val="solid"/>
              <a:round/>
            </a:ln>
          </p:spPr>
          <p:txBody>
            <a:bodyPr/>
            <a:lstStyle/>
            <a:p/>
          </p:txBody>
        </p:sp>
        <p:sp>
          <p:nvSpPr>
            <p:cNvPr id="233" name="pl233"/>
            <p:cNvSpPr/>
            <p:nvPr/>
          </p:nvSpPr>
          <p:spPr>
            <a:xfrm>
              <a:off x="2946152" y="5307205"/>
              <a:ext cx="1842793" cy="50900"/>
            </a:xfrm>
            <a:custGeom>
              <a:avLst/>
              <a:pathLst>
                <a:path w="1842793" h="50900">
                  <a:moveTo>
                    <a:pt x="0" y="25450"/>
                  </a:moveTo>
                  <a:lnTo>
                    <a:pt x="263256" y="0"/>
                  </a:lnTo>
                  <a:lnTo>
                    <a:pt x="526512" y="50900"/>
                  </a:lnTo>
                  <a:lnTo>
                    <a:pt x="789768" y="38175"/>
                  </a:lnTo>
                  <a:lnTo>
                    <a:pt x="1053025" y="50900"/>
                  </a:lnTo>
                  <a:lnTo>
                    <a:pt x="1316281" y="50900"/>
                  </a:lnTo>
                  <a:lnTo>
                    <a:pt x="1579537" y="50900"/>
                  </a:lnTo>
                  <a:lnTo>
                    <a:pt x="1842793" y="50900"/>
                  </a:lnTo>
                </a:path>
              </a:pathLst>
            </a:custGeom>
            <a:ln w="35231" cap="flat">
              <a:solidFill>
                <a:srgbClr val="BEBEBE">
                  <a:alpha val="69803"/>
                </a:srgbClr>
              </a:solidFill>
              <a:prstDash val="solid"/>
              <a:round/>
            </a:ln>
          </p:spPr>
          <p:txBody>
            <a:bodyPr/>
            <a:lstStyle/>
            <a:p/>
          </p:txBody>
        </p:sp>
        <p:sp>
          <p:nvSpPr>
            <p:cNvPr id="234" name="pl234"/>
            <p:cNvSpPr/>
            <p:nvPr/>
          </p:nvSpPr>
          <p:spPr>
            <a:xfrm>
              <a:off x="2946152" y="5574430"/>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235" name="pl235"/>
            <p:cNvSpPr/>
            <p:nvPr/>
          </p:nvSpPr>
          <p:spPr>
            <a:xfrm>
              <a:off x="2946152" y="5307205"/>
              <a:ext cx="1842793" cy="50900"/>
            </a:xfrm>
            <a:custGeom>
              <a:avLst/>
              <a:pathLst>
                <a:path w="1842793" h="50900">
                  <a:moveTo>
                    <a:pt x="0" y="25450"/>
                  </a:moveTo>
                  <a:lnTo>
                    <a:pt x="263256" y="0"/>
                  </a:lnTo>
                  <a:lnTo>
                    <a:pt x="526512" y="50900"/>
                  </a:lnTo>
                  <a:lnTo>
                    <a:pt x="789768" y="38175"/>
                  </a:lnTo>
                  <a:lnTo>
                    <a:pt x="1053025" y="50900"/>
                  </a:lnTo>
                  <a:lnTo>
                    <a:pt x="1316281" y="50900"/>
                  </a:lnTo>
                  <a:lnTo>
                    <a:pt x="1579537" y="50900"/>
                  </a:lnTo>
                  <a:lnTo>
                    <a:pt x="1842793" y="50900"/>
                  </a:lnTo>
                </a:path>
              </a:pathLst>
            </a:custGeom>
            <a:ln w="40651" cap="flat">
              <a:solidFill>
                <a:srgbClr val="000000">
                  <a:alpha val="100000"/>
                </a:srgbClr>
              </a:solidFill>
              <a:prstDash val="solid"/>
              <a:round/>
            </a:ln>
          </p:spPr>
          <p:txBody>
            <a:bodyPr/>
            <a:lstStyle/>
            <a:p/>
          </p:txBody>
        </p:sp>
        <p:sp>
          <p:nvSpPr>
            <p:cNvPr id="236" name="pl236"/>
            <p:cNvSpPr/>
            <p:nvPr/>
          </p:nvSpPr>
          <p:spPr>
            <a:xfrm>
              <a:off x="2946152" y="5307205"/>
              <a:ext cx="1842793" cy="50900"/>
            </a:xfrm>
            <a:custGeom>
              <a:avLst/>
              <a:pathLst>
                <a:path w="1842793" h="50900">
                  <a:moveTo>
                    <a:pt x="0" y="25450"/>
                  </a:moveTo>
                  <a:lnTo>
                    <a:pt x="263256" y="0"/>
                  </a:lnTo>
                  <a:lnTo>
                    <a:pt x="526512" y="50900"/>
                  </a:lnTo>
                  <a:lnTo>
                    <a:pt x="789768" y="38175"/>
                  </a:lnTo>
                  <a:lnTo>
                    <a:pt x="1053025" y="50900"/>
                  </a:lnTo>
                  <a:lnTo>
                    <a:pt x="1316281" y="50900"/>
                  </a:lnTo>
                  <a:lnTo>
                    <a:pt x="1579537" y="50900"/>
                  </a:lnTo>
                  <a:lnTo>
                    <a:pt x="1842793" y="50900"/>
                  </a:lnTo>
                </a:path>
              </a:pathLst>
            </a:custGeom>
            <a:ln w="35231" cap="flat">
              <a:solidFill>
                <a:srgbClr val="1CABE2">
                  <a:alpha val="100000"/>
                </a:srgbClr>
              </a:solidFill>
              <a:prstDash val="solid"/>
              <a:round/>
            </a:ln>
          </p:spPr>
          <p:txBody>
            <a:bodyPr/>
            <a:lstStyle/>
            <a:p/>
          </p:txBody>
        </p:sp>
        <p:sp>
          <p:nvSpPr>
            <p:cNvPr id="237" name="tx237"/>
            <p:cNvSpPr/>
            <p:nvPr/>
          </p:nvSpPr>
          <p:spPr>
            <a:xfrm>
              <a:off x="2885893" y="515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8" name="tx238"/>
            <p:cNvSpPr/>
            <p:nvPr/>
          </p:nvSpPr>
          <p:spPr>
            <a:xfrm>
              <a:off x="3149149" y="5128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9" name="tx239"/>
            <p:cNvSpPr/>
            <p:nvPr/>
          </p:nvSpPr>
          <p:spPr>
            <a:xfrm>
              <a:off x="3412406"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0" name="tx240"/>
            <p:cNvSpPr/>
            <p:nvPr/>
          </p:nvSpPr>
          <p:spPr>
            <a:xfrm>
              <a:off x="3675662" y="5166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41" name="tx241"/>
            <p:cNvSpPr/>
            <p:nvPr/>
          </p:nvSpPr>
          <p:spPr>
            <a:xfrm>
              <a:off x="3938918"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2" name="tx242"/>
            <p:cNvSpPr/>
            <p:nvPr/>
          </p:nvSpPr>
          <p:spPr>
            <a:xfrm>
              <a:off x="4202174"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3" name="tx243"/>
            <p:cNvSpPr/>
            <p:nvPr/>
          </p:nvSpPr>
          <p:spPr>
            <a:xfrm>
              <a:off x="4465431"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4" name="tx244"/>
            <p:cNvSpPr/>
            <p:nvPr/>
          </p:nvSpPr>
          <p:spPr>
            <a:xfrm>
              <a:off x="4728687"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5" name="rc245"/>
            <p:cNvSpPr/>
            <p:nvPr/>
          </p:nvSpPr>
          <p:spPr>
            <a:xfrm>
              <a:off x="4950675" y="874964"/>
              <a:ext cx="2027073" cy="1049815"/>
            </a:xfrm>
            <a:prstGeom prst="rect">
              <a:avLst/>
            </a:prstGeom>
            <a:solidFill>
              <a:srgbClr val="EBEBEB">
                <a:alpha val="100000"/>
              </a:srgbClr>
            </a:solidFill>
          </p:spPr>
          <p:txBody>
            <a:bodyPr/>
            <a:lstStyle/>
            <a:p/>
          </p:txBody>
        </p:sp>
        <p:sp>
          <p:nvSpPr>
            <p:cNvPr id="246" name="pl246"/>
            <p:cNvSpPr/>
            <p:nvPr/>
          </p:nvSpPr>
          <p:spPr>
            <a:xfrm>
              <a:off x="4950675" y="17179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7" name="pl247"/>
            <p:cNvSpPr/>
            <p:nvPr/>
          </p:nvSpPr>
          <p:spPr>
            <a:xfrm>
              <a:off x="4950675" y="13998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8" name="pl248"/>
            <p:cNvSpPr/>
            <p:nvPr/>
          </p:nvSpPr>
          <p:spPr>
            <a:xfrm>
              <a:off x="4950675" y="108174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9" name="pl249"/>
            <p:cNvSpPr/>
            <p:nvPr/>
          </p:nvSpPr>
          <p:spPr>
            <a:xfrm>
              <a:off x="4950675"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0" name="pl250"/>
            <p:cNvSpPr/>
            <p:nvPr/>
          </p:nvSpPr>
          <p:spPr>
            <a:xfrm>
              <a:off x="4950675" y="187706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1" name="pl251"/>
            <p:cNvSpPr/>
            <p:nvPr/>
          </p:nvSpPr>
          <p:spPr>
            <a:xfrm>
              <a:off x="4950675" y="155893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2" name="pl252"/>
            <p:cNvSpPr/>
            <p:nvPr/>
          </p:nvSpPr>
          <p:spPr>
            <a:xfrm>
              <a:off x="4950675" y="124080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3" name="pl253"/>
            <p:cNvSpPr/>
            <p:nvPr/>
          </p:nvSpPr>
          <p:spPr>
            <a:xfrm>
              <a:off x="50428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53060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556932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583258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60958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635909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662235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688560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5042814" y="1571659"/>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262" name="pl262"/>
            <p:cNvSpPr/>
            <p:nvPr/>
          </p:nvSpPr>
          <p:spPr>
            <a:xfrm>
              <a:off x="5042814" y="1266259"/>
              <a:ext cx="1842793" cy="63625"/>
            </a:xfrm>
            <a:custGeom>
              <a:avLst/>
              <a:pathLst>
                <a:path w="1842793" h="63625">
                  <a:moveTo>
                    <a:pt x="0" y="0"/>
                  </a:moveTo>
                  <a:lnTo>
                    <a:pt x="263256" y="25450"/>
                  </a:lnTo>
                  <a:lnTo>
                    <a:pt x="526512" y="63625"/>
                  </a:lnTo>
                  <a:lnTo>
                    <a:pt x="789768" y="63625"/>
                  </a:lnTo>
                  <a:lnTo>
                    <a:pt x="1053025" y="63625"/>
                  </a:lnTo>
                  <a:lnTo>
                    <a:pt x="1316281" y="63625"/>
                  </a:lnTo>
                  <a:lnTo>
                    <a:pt x="1579537" y="63625"/>
                  </a:lnTo>
                  <a:lnTo>
                    <a:pt x="1842793" y="63625"/>
                  </a:lnTo>
                </a:path>
              </a:pathLst>
            </a:custGeom>
            <a:ln w="40651" cap="flat">
              <a:solidFill>
                <a:srgbClr val="BEBEBE">
                  <a:alpha val="69803"/>
                </a:srgbClr>
              </a:solidFill>
              <a:prstDash val="solid"/>
              <a:round/>
            </a:ln>
          </p:spPr>
          <p:txBody>
            <a:bodyPr/>
            <a:lstStyle/>
            <a:p/>
          </p:txBody>
        </p:sp>
        <p:sp>
          <p:nvSpPr>
            <p:cNvPr id="263" name="pl263"/>
            <p:cNvSpPr/>
            <p:nvPr/>
          </p:nvSpPr>
          <p:spPr>
            <a:xfrm>
              <a:off x="5042814" y="1266259"/>
              <a:ext cx="1842793" cy="63625"/>
            </a:xfrm>
            <a:custGeom>
              <a:avLst/>
              <a:pathLst>
                <a:path w="1842793" h="63625">
                  <a:moveTo>
                    <a:pt x="0" y="0"/>
                  </a:moveTo>
                  <a:lnTo>
                    <a:pt x="263256" y="25450"/>
                  </a:lnTo>
                  <a:lnTo>
                    <a:pt x="526512" y="63625"/>
                  </a:lnTo>
                  <a:lnTo>
                    <a:pt x="789768" y="63625"/>
                  </a:lnTo>
                  <a:lnTo>
                    <a:pt x="1053025" y="63625"/>
                  </a:lnTo>
                  <a:lnTo>
                    <a:pt x="1316281" y="63625"/>
                  </a:lnTo>
                  <a:lnTo>
                    <a:pt x="1579537" y="63625"/>
                  </a:lnTo>
                  <a:lnTo>
                    <a:pt x="1842793" y="63625"/>
                  </a:lnTo>
                </a:path>
              </a:pathLst>
            </a:custGeom>
            <a:ln w="35231" cap="flat">
              <a:solidFill>
                <a:srgbClr val="BEBEBE">
                  <a:alpha val="69803"/>
                </a:srgbClr>
              </a:solidFill>
              <a:prstDash val="solid"/>
              <a:round/>
            </a:ln>
          </p:spPr>
          <p:txBody>
            <a:bodyPr/>
            <a:lstStyle/>
            <a:p/>
          </p:txBody>
        </p:sp>
        <p:sp>
          <p:nvSpPr>
            <p:cNvPr id="264" name="pl264"/>
            <p:cNvSpPr/>
            <p:nvPr/>
          </p:nvSpPr>
          <p:spPr>
            <a:xfrm>
              <a:off x="5042814" y="1571659"/>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265" name="pl265"/>
            <p:cNvSpPr/>
            <p:nvPr/>
          </p:nvSpPr>
          <p:spPr>
            <a:xfrm>
              <a:off x="5042814" y="1266259"/>
              <a:ext cx="1842793" cy="63625"/>
            </a:xfrm>
            <a:custGeom>
              <a:avLst/>
              <a:pathLst>
                <a:path w="1842793" h="63625">
                  <a:moveTo>
                    <a:pt x="0" y="0"/>
                  </a:moveTo>
                  <a:lnTo>
                    <a:pt x="263256" y="25450"/>
                  </a:lnTo>
                  <a:lnTo>
                    <a:pt x="526512" y="63625"/>
                  </a:lnTo>
                  <a:lnTo>
                    <a:pt x="789768" y="63625"/>
                  </a:lnTo>
                  <a:lnTo>
                    <a:pt x="1053025" y="63625"/>
                  </a:lnTo>
                  <a:lnTo>
                    <a:pt x="1316281" y="63625"/>
                  </a:lnTo>
                  <a:lnTo>
                    <a:pt x="1579537" y="63625"/>
                  </a:lnTo>
                  <a:lnTo>
                    <a:pt x="1842793" y="63625"/>
                  </a:lnTo>
                </a:path>
              </a:pathLst>
            </a:custGeom>
            <a:ln w="40651" cap="flat">
              <a:solidFill>
                <a:srgbClr val="000000">
                  <a:alpha val="100000"/>
                </a:srgbClr>
              </a:solidFill>
              <a:prstDash val="solid"/>
              <a:round/>
            </a:ln>
          </p:spPr>
          <p:txBody>
            <a:bodyPr/>
            <a:lstStyle/>
            <a:p/>
          </p:txBody>
        </p:sp>
        <p:sp>
          <p:nvSpPr>
            <p:cNvPr id="266" name="pl266"/>
            <p:cNvSpPr/>
            <p:nvPr/>
          </p:nvSpPr>
          <p:spPr>
            <a:xfrm>
              <a:off x="5042814" y="1266259"/>
              <a:ext cx="1842793" cy="63625"/>
            </a:xfrm>
            <a:custGeom>
              <a:avLst/>
              <a:pathLst>
                <a:path w="1842793" h="63625">
                  <a:moveTo>
                    <a:pt x="0" y="0"/>
                  </a:moveTo>
                  <a:lnTo>
                    <a:pt x="263256" y="25450"/>
                  </a:lnTo>
                  <a:lnTo>
                    <a:pt x="526512" y="63625"/>
                  </a:lnTo>
                  <a:lnTo>
                    <a:pt x="789768" y="63625"/>
                  </a:lnTo>
                  <a:lnTo>
                    <a:pt x="1053025" y="63625"/>
                  </a:lnTo>
                  <a:lnTo>
                    <a:pt x="1316281" y="63625"/>
                  </a:lnTo>
                  <a:lnTo>
                    <a:pt x="1579537" y="63625"/>
                  </a:lnTo>
                  <a:lnTo>
                    <a:pt x="1842793" y="63625"/>
                  </a:lnTo>
                </a:path>
              </a:pathLst>
            </a:custGeom>
            <a:ln w="35231" cap="flat">
              <a:solidFill>
                <a:srgbClr val="1CABE2">
                  <a:alpha val="100000"/>
                </a:srgbClr>
              </a:solidFill>
              <a:prstDash val="solid"/>
              <a:round/>
            </a:ln>
          </p:spPr>
          <p:txBody>
            <a:bodyPr/>
            <a:lstStyle/>
            <a:p/>
          </p:txBody>
        </p:sp>
        <p:sp>
          <p:nvSpPr>
            <p:cNvPr id="267" name="tx267"/>
            <p:cNvSpPr/>
            <p:nvPr/>
          </p:nvSpPr>
          <p:spPr>
            <a:xfrm>
              <a:off x="4982555" y="10877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8" name="tx268"/>
            <p:cNvSpPr/>
            <p:nvPr/>
          </p:nvSpPr>
          <p:spPr>
            <a:xfrm>
              <a:off x="5245812" y="11131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69" name="tx269"/>
            <p:cNvSpPr/>
            <p:nvPr/>
          </p:nvSpPr>
          <p:spPr>
            <a:xfrm>
              <a:off x="5509068"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0" name="tx270"/>
            <p:cNvSpPr/>
            <p:nvPr/>
          </p:nvSpPr>
          <p:spPr>
            <a:xfrm>
              <a:off x="5772324"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1" name="tx271"/>
            <p:cNvSpPr/>
            <p:nvPr/>
          </p:nvSpPr>
          <p:spPr>
            <a:xfrm>
              <a:off x="6035581"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2" name="tx272"/>
            <p:cNvSpPr/>
            <p:nvPr/>
          </p:nvSpPr>
          <p:spPr>
            <a:xfrm>
              <a:off x="6298837"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3" name="tx273"/>
            <p:cNvSpPr/>
            <p:nvPr/>
          </p:nvSpPr>
          <p:spPr>
            <a:xfrm>
              <a:off x="6562093"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4" name="tx274"/>
            <p:cNvSpPr/>
            <p:nvPr/>
          </p:nvSpPr>
          <p:spPr>
            <a:xfrm>
              <a:off x="6825349"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5" name="rc275"/>
            <p:cNvSpPr/>
            <p:nvPr/>
          </p:nvSpPr>
          <p:spPr>
            <a:xfrm>
              <a:off x="4950675" y="2209221"/>
              <a:ext cx="2027073" cy="1049815"/>
            </a:xfrm>
            <a:prstGeom prst="rect">
              <a:avLst/>
            </a:prstGeom>
            <a:solidFill>
              <a:srgbClr val="EBEBEB">
                <a:alpha val="100000"/>
              </a:srgbClr>
            </a:solidFill>
          </p:spPr>
          <p:txBody>
            <a:bodyPr/>
            <a:lstStyle/>
            <a:p/>
          </p:txBody>
        </p:sp>
        <p:sp>
          <p:nvSpPr>
            <p:cNvPr id="276" name="pl276"/>
            <p:cNvSpPr/>
            <p:nvPr/>
          </p:nvSpPr>
          <p:spPr>
            <a:xfrm>
              <a:off x="4950675" y="30522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7" name="pl277"/>
            <p:cNvSpPr/>
            <p:nvPr/>
          </p:nvSpPr>
          <p:spPr>
            <a:xfrm>
              <a:off x="4950675" y="27341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8" name="pl278"/>
            <p:cNvSpPr/>
            <p:nvPr/>
          </p:nvSpPr>
          <p:spPr>
            <a:xfrm>
              <a:off x="4950675" y="241600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9" name="pl279"/>
            <p:cNvSpPr/>
            <p:nvPr/>
          </p:nvSpPr>
          <p:spPr>
            <a:xfrm>
              <a:off x="4950675"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0" name="pl280"/>
            <p:cNvSpPr/>
            <p:nvPr/>
          </p:nvSpPr>
          <p:spPr>
            <a:xfrm>
              <a:off x="4950675" y="321131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1" name="pl281"/>
            <p:cNvSpPr/>
            <p:nvPr/>
          </p:nvSpPr>
          <p:spPr>
            <a:xfrm>
              <a:off x="4950675" y="289319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2" name="pl282"/>
            <p:cNvSpPr/>
            <p:nvPr/>
          </p:nvSpPr>
          <p:spPr>
            <a:xfrm>
              <a:off x="4950675" y="257506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3" name="pl283"/>
            <p:cNvSpPr/>
            <p:nvPr/>
          </p:nvSpPr>
          <p:spPr>
            <a:xfrm>
              <a:off x="50428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53060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556932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583258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60958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635909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662235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688560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5042814" y="2905916"/>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292" name="pl292"/>
            <p:cNvSpPr/>
            <p:nvPr/>
          </p:nvSpPr>
          <p:spPr>
            <a:xfrm>
              <a:off x="5042814" y="3020442"/>
              <a:ext cx="1842793" cy="178150"/>
            </a:xfrm>
            <a:custGeom>
              <a:avLst/>
              <a:pathLst>
                <a:path w="1842793" h="178150">
                  <a:moveTo>
                    <a:pt x="0" y="178150"/>
                  </a:moveTo>
                  <a:lnTo>
                    <a:pt x="263256" y="152700"/>
                  </a:lnTo>
                  <a:lnTo>
                    <a:pt x="526512" y="139975"/>
                  </a:lnTo>
                  <a:lnTo>
                    <a:pt x="789768" y="114525"/>
                  </a:lnTo>
                  <a:lnTo>
                    <a:pt x="1053025" y="89075"/>
                  </a:lnTo>
                  <a:lnTo>
                    <a:pt x="1316281" y="63625"/>
                  </a:lnTo>
                  <a:lnTo>
                    <a:pt x="1579537" y="25450"/>
                  </a:lnTo>
                  <a:lnTo>
                    <a:pt x="1842793" y="0"/>
                  </a:lnTo>
                </a:path>
              </a:pathLst>
            </a:custGeom>
            <a:ln w="40651" cap="flat">
              <a:solidFill>
                <a:srgbClr val="BEBEBE">
                  <a:alpha val="69803"/>
                </a:srgbClr>
              </a:solidFill>
              <a:prstDash val="solid"/>
              <a:round/>
            </a:ln>
          </p:spPr>
          <p:txBody>
            <a:bodyPr/>
            <a:lstStyle/>
            <a:p/>
          </p:txBody>
        </p:sp>
        <p:sp>
          <p:nvSpPr>
            <p:cNvPr id="293" name="pl293"/>
            <p:cNvSpPr/>
            <p:nvPr/>
          </p:nvSpPr>
          <p:spPr>
            <a:xfrm>
              <a:off x="5042814" y="3020442"/>
              <a:ext cx="1842793" cy="178150"/>
            </a:xfrm>
            <a:custGeom>
              <a:avLst/>
              <a:pathLst>
                <a:path w="1842793" h="178150">
                  <a:moveTo>
                    <a:pt x="0" y="178150"/>
                  </a:moveTo>
                  <a:lnTo>
                    <a:pt x="263256" y="152700"/>
                  </a:lnTo>
                  <a:lnTo>
                    <a:pt x="526512" y="139975"/>
                  </a:lnTo>
                  <a:lnTo>
                    <a:pt x="789768" y="114525"/>
                  </a:lnTo>
                  <a:lnTo>
                    <a:pt x="1053025" y="89075"/>
                  </a:lnTo>
                  <a:lnTo>
                    <a:pt x="1316281" y="63625"/>
                  </a:lnTo>
                  <a:lnTo>
                    <a:pt x="1579537" y="25450"/>
                  </a:lnTo>
                  <a:lnTo>
                    <a:pt x="1842793" y="0"/>
                  </a:lnTo>
                </a:path>
              </a:pathLst>
            </a:custGeom>
            <a:ln w="35231" cap="flat">
              <a:solidFill>
                <a:srgbClr val="BEBEBE">
                  <a:alpha val="69803"/>
                </a:srgbClr>
              </a:solidFill>
              <a:prstDash val="solid"/>
              <a:round/>
            </a:ln>
          </p:spPr>
          <p:txBody>
            <a:bodyPr/>
            <a:lstStyle/>
            <a:p/>
          </p:txBody>
        </p:sp>
        <p:sp>
          <p:nvSpPr>
            <p:cNvPr id="294" name="pl294"/>
            <p:cNvSpPr/>
            <p:nvPr/>
          </p:nvSpPr>
          <p:spPr>
            <a:xfrm>
              <a:off x="5042814" y="2905916"/>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295" name="pl295"/>
            <p:cNvSpPr/>
            <p:nvPr/>
          </p:nvSpPr>
          <p:spPr>
            <a:xfrm>
              <a:off x="5042814" y="3020442"/>
              <a:ext cx="1842793" cy="178150"/>
            </a:xfrm>
            <a:custGeom>
              <a:avLst/>
              <a:pathLst>
                <a:path w="1842793" h="178150">
                  <a:moveTo>
                    <a:pt x="0" y="178150"/>
                  </a:moveTo>
                  <a:lnTo>
                    <a:pt x="263256" y="152700"/>
                  </a:lnTo>
                  <a:lnTo>
                    <a:pt x="526512" y="139975"/>
                  </a:lnTo>
                  <a:lnTo>
                    <a:pt x="789768" y="114525"/>
                  </a:lnTo>
                  <a:lnTo>
                    <a:pt x="1053025" y="89075"/>
                  </a:lnTo>
                  <a:lnTo>
                    <a:pt x="1316281" y="63625"/>
                  </a:lnTo>
                  <a:lnTo>
                    <a:pt x="1579537" y="25450"/>
                  </a:lnTo>
                  <a:lnTo>
                    <a:pt x="1842793" y="0"/>
                  </a:lnTo>
                </a:path>
              </a:pathLst>
            </a:custGeom>
            <a:ln w="40651" cap="flat">
              <a:solidFill>
                <a:srgbClr val="000000">
                  <a:alpha val="100000"/>
                </a:srgbClr>
              </a:solidFill>
              <a:prstDash val="solid"/>
              <a:round/>
            </a:ln>
          </p:spPr>
          <p:txBody>
            <a:bodyPr/>
            <a:lstStyle/>
            <a:p/>
          </p:txBody>
        </p:sp>
        <p:sp>
          <p:nvSpPr>
            <p:cNvPr id="296" name="pl296"/>
            <p:cNvSpPr/>
            <p:nvPr/>
          </p:nvSpPr>
          <p:spPr>
            <a:xfrm>
              <a:off x="5042814" y="3020442"/>
              <a:ext cx="1842793" cy="178150"/>
            </a:xfrm>
            <a:custGeom>
              <a:avLst/>
              <a:pathLst>
                <a:path w="1842793" h="178150">
                  <a:moveTo>
                    <a:pt x="0" y="178150"/>
                  </a:moveTo>
                  <a:lnTo>
                    <a:pt x="263256" y="152700"/>
                  </a:lnTo>
                  <a:lnTo>
                    <a:pt x="526512" y="139975"/>
                  </a:lnTo>
                  <a:lnTo>
                    <a:pt x="789768" y="114525"/>
                  </a:lnTo>
                  <a:lnTo>
                    <a:pt x="1053025" y="89075"/>
                  </a:lnTo>
                  <a:lnTo>
                    <a:pt x="1316281" y="63625"/>
                  </a:lnTo>
                  <a:lnTo>
                    <a:pt x="1579537" y="25450"/>
                  </a:lnTo>
                  <a:lnTo>
                    <a:pt x="1842793" y="0"/>
                  </a:lnTo>
                </a:path>
              </a:pathLst>
            </a:custGeom>
            <a:ln w="35231" cap="flat">
              <a:solidFill>
                <a:srgbClr val="1CABE2">
                  <a:alpha val="100000"/>
                </a:srgbClr>
              </a:solidFill>
              <a:prstDash val="solid"/>
              <a:round/>
            </a:ln>
          </p:spPr>
          <p:txBody>
            <a:bodyPr/>
            <a:lstStyle/>
            <a:p/>
          </p:txBody>
        </p:sp>
        <p:sp>
          <p:nvSpPr>
            <p:cNvPr id="297" name="tx297"/>
            <p:cNvSpPr/>
            <p:nvPr/>
          </p:nvSpPr>
          <p:spPr>
            <a:xfrm>
              <a:off x="4982555" y="3020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98" name="tx298"/>
            <p:cNvSpPr/>
            <p:nvPr/>
          </p:nvSpPr>
          <p:spPr>
            <a:xfrm>
              <a:off x="5245812" y="2994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299" name="tx299"/>
            <p:cNvSpPr/>
            <p:nvPr/>
          </p:nvSpPr>
          <p:spPr>
            <a:xfrm>
              <a:off x="5509068" y="29818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00" name="tx300"/>
            <p:cNvSpPr/>
            <p:nvPr/>
          </p:nvSpPr>
          <p:spPr>
            <a:xfrm>
              <a:off x="5772324" y="2956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01" name="tx301"/>
            <p:cNvSpPr/>
            <p:nvPr/>
          </p:nvSpPr>
          <p:spPr>
            <a:xfrm>
              <a:off x="6035581" y="2930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02" name="tx302"/>
            <p:cNvSpPr/>
            <p:nvPr/>
          </p:nvSpPr>
          <p:spPr>
            <a:xfrm>
              <a:off x="6298837" y="2905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03" name="tx303"/>
            <p:cNvSpPr/>
            <p:nvPr/>
          </p:nvSpPr>
          <p:spPr>
            <a:xfrm>
              <a:off x="6562093" y="2867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04" name="tx304"/>
            <p:cNvSpPr/>
            <p:nvPr/>
          </p:nvSpPr>
          <p:spPr>
            <a:xfrm>
              <a:off x="6825349" y="2841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5" name="rc305"/>
            <p:cNvSpPr/>
            <p:nvPr/>
          </p:nvSpPr>
          <p:spPr>
            <a:xfrm>
              <a:off x="4950675" y="3543478"/>
              <a:ext cx="2027073" cy="1049815"/>
            </a:xfrm>
            <a:prstGeom prst="rect">
              <a:avLst/>
            </a:prstGeom>
            <a:solidFill>
              <a:srgbClr val="EBEBEB">
                <a:alpha val="100000"/>
              </a:srgbClr>
            </a:solidFill>
          </p:spPr>
          <p:txBody>
            <a:bodyPr/>
            <a:lstStyle/>
            <a:p/>
          </p:txBody>
        </p:sp>
        <p:sp>
          <p:nvSpPr>
            <p:cNvPr id="306" name="pl306"/>
            <p:cNvSpPr/>
            <p:nvPr/>
          </p:nvSpPr>
          <p:spPr>
            <a:xfrm>
              <a:off x="4950675" y="438651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07" name="pl307"/>
            <p:cNvSpPr/>
            <p:nvPr/>
          </p:nvSpPr>
          <p:spPr>
            <a:xfrm>
              <a:off x="4950675" y="40683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08" name="pl308"/>
            <p:cNvSpPr/>
            <p:nvPr/>
          </p:nvSpPr>
          <p:spPr>
            <a:xfrm>
              <a:off x="4950675" y="375026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09" name="pl309"/>
            <p:cNvSpPr/>
            <p:nvPr/>
          </p:nvSpPr>
          <p:spPr>
            <a:xfrm>
              <a:off x="4950675"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10" name="pl310"/>
            <p:cNvSpPr/>
            <p:nvPr/>
          </p:nvSpPr>
          <p:spPr>
            <a:xfrm>
              <a:off x="4950675" y="454557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11" name="pl311"/>
            <p:cNvSpPr/>
            <p:nvPr/>
          </p:nvSpPr>
          <p:spPr>
            <a:xfrm>
              <a:off x="4950675" y="422744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12" name="pl312"/>
            <p:cNvSpPr/>
            <p:nvPr/>
          </p:nvSpPr>
          <p:spPr>
            <a:xfrm>
              <a:off x="4950675" y="390932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13" name="pl313"/>
            <p:cNvSpPr/>
            <p:nvPr/>
          </p:nvSpPr>
          <p:spPr>
            <a:xfrm>
              <a:off x="50428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53060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556932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583258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60958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635909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662235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688560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5042814" y="4240173"/>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322" name="pl322"/>
            <p:cNvSpPr/>
            <p:nvPr/>
          </p:nvSpPr>
          <p:spPr>
            <a:xfrm>
              <a:off x="5042814" y="4074748"/>
              <a:ext cx="1842793" cy="101800"/>
            </a:xfrm>
            <a:custGeom>
              <a:avLst/>
              <a:pathLst>
                <a:path w="1842793" h="101800">
                  <a:moveTo>
                    <a:pt x="0" y="101800"/>
                  </a:moveTo>
                  <a:lnTo>
                    <a:pt x="263256" y="76350"/>
                  </a:lnTo>
                  <a:lnTo>
                    <a:pt x="526512" y="76350"/>
                  </a:lnTo>
                  <a:lnTo>
                    <a:pt x="789768" y="63625"/>
                  </a:lnTo>
                  <a:lnTo>
                    <a:pt x="1053025" y="38175"/>
                  </a:lnTo>
                  <a:lnTo>
                    <a:pt x="1316281" y="25450"/>
                  </a:lnTo>
                  <a:lnTo>
                    <a:pt x="1579537" y="12725"/>
                  </a:lnTo>
                  <a:lnTo>
                    <a:pt x="1842793" y="0"/>
                  </a:lnTo>
                </a:path>
              </a:pathLst>
            </a:custGeom>
            <a:ln w="40651" cap="flat">
              <a:solidFill>
                <a:srgbClr val="BEBEBE">
                  <a:alpha val="69803"/>
                </a:srgbClr>
              </a:solidFill>
              <a:prstDash val="solid"/>
              <a:round/>
            </a:ln>
          </p:spPr>
          <p:txBody>
            <a:bodyPr/>
            <a:lstStyle/>
            <a:p/>
          </p:txBody>
        </p:sp>
        <p:sp>
          <p:nvSpPr>
            <p:cNvPr id="323" name="pl323"/>
            <p:cNvSpPr/>
            <p:nvPr/>
          </p:nvSpPr>
          <p:spPr>
            <a:xfrm>
              <a:off x="5042814" y="4074748"/>
              <a:ext cx="1842793" cy="101800"/>
            </a:xfrm>
            <a:custGeom>
              <a:avLst/>
              <a:pathLst>
                <a:path w="1842793" h="101800">
                  <a:moveTo>
                    <a:pt x="0" y="101800"/>
                  </a:moveTo>
                  <a:lnTo>
                    <a:pt x="263256" y="76350"/>
                  </a:lnTo>
                  <a:lnTo>
                    <a:pt x="526512" y="76350"/>
                  </a:lnTo>
                  <a:lnTo>
                    <a:pt x="789768" y="63625"/>
                  </a:lnTo>
                  <a:lnTo>
                    <a:pt x="1053025" y="38175"/>
                  </a:lnTo>
                  <a:lnTo>
                    <a:pt x="1316281" y="25450"/>
                  </a:lnTo>
                  <a:lnTo>
                    <a:pt x="1579537" y="12725"/>
                  </a:lnTo>
                  <a:lnTo>
                    <a:pt x="1842793" y="0"/>
                  </a:lnTo>
                </a:path>
              </a:pathLst>
            </a:custGeom>
            <a:ln w="35231" cap="flat">
              <a:solidFill>
                <a:srgbClr val="BEBEBE">
                  <a:alpha val="69803"/>
                </a:srgbClr>
              </a:solidFill>
              <a:prstDash val="solid"/>
              <a:round/>
            </a:ln>
          </p:spPr>
          <p:txBody>
            <a:bodyPr/>
            <a:lstStyle/>
            <a:p/>
          </p:txBody>
        </p:sp>
        <p:sp>
          <p:nvSpPr>
            <p:cNvPr id="324" name="pl324"/>
            <p:cNvSpPr/>
            <p:nvPr/>
          </p:nvSpPr>
          <p:spPr>
            <a:xfrm>
              <a:off x="5042814" y="4240173"/>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325" name="pl325"/>
            <p:cNvSpPr/>
            <p:nvPr/>
          </p:nvSpPr>
          <p:spPr>
            <a:xfrm>
              <a:off x="5042814" y="4074748"/>
              <a:ext cx="1842793" cy="101800"/>
            </a:xfrm>
            <a:custGeom>
              <a:avLst/>
              <a:pathLst>
                <a:path w="1842793" h="101800">
                  <a:moveTo>
                    <a:pt x="0" y="101800"/>
                  </a:moveTo>
                  <a:lnTo>
                    <a:pt x="263256" y="76350"/>
                  </a:lnTo>
                  <a:lnTo>
                    <a:pt x="526512" y="76350"/>
                  </a:lnTo>
                  <a:lnTo>
                    <a:pt x="789768" y="63625"/>
                  </a:lnTo>
                  <a:lnTo>
                    <a:pt x="1053025" y="38175"/>
                  </a:lnTo>
                  <a:lnTo>
                    <a:pt x="1316281" y="25450"/>
                  </a:lnTo>
                  <a:lnTo>
                    <a:pt x="1579537" y="12725"/>
                  </a:lnTo>
                  <a:lnTo>
                    <a:pt x="1842793" y="0"/>
                  </a:lnTo>
                </a:path>
              </a:pathLst>
            </a:custGeom>
            <a:ln w="40651" cap="flat">
              <a:solidFill>
                <a:srgbClr val="000000">
                  <a:alpha val="100000"/>
                </a:srgbClr>
              </a:solidFill>
              <a:prstDash val="solid"/>
              <a:round/>
            </a:ln>
          </p:spPr>
          <p:txBody>
            <a:bodyPr/>
            <a:lstStyle/>
            <a:p/>
          </p:txBody>
        </p:sp>
        <p:sp>
          <p:nvSpPr>
            <p:cNvPr id="326" name="pl326"/>
            <p:cNvSpPr/>
            <p:nvPr/>
          </p:nvSpPr>
          <p:spPr>
            <a:xfrm>
              <a:off x="5042814" y="4074748"/>
              <a:ext cx="1842793" cy="101800"/>
            </a:xfrm>
            <a:custGeom>
              <a:avLst/>
              <a:pathLst>
                <a:path w="1842793" h="101800">
                  <a:moveTo>
                    <a:pt x="0" y="101800"/>
                  </a:moveTo>
                  <a:lnTo>
                    <a:pt x="263256" y="76350"/>
                  </a:lnTo>
                  <a:lnTo>
                    <a:pt x="526512" y="76350"/>
                  </a:lnTo>
                  <a:lnTo>
                    <a:pt x="789768" y="63625"/>
                  </a:lnTo>
                  <a:lnTo>
                    <a:pt x="1053025" y="38175"/>
                  </a:lnTo>
                  <a:lnTo>
                    <a:pt x="1316281" y="25450"/>
                  </a:lnTo>
                  <a:lnTo>
                    <a:pt x="1579537" y="12725"/>
                  </a:lnTo>
                  <a:lnTo>
                    <a:pt x="1842793" y="0"/>
                  </a:lnTo>
                </a:path>
              </a:pathLst>
            </a:custGeom>
            <a:ln w="35231" cap="flat">
              <a:solidFill>
                <a:srgbClr val="1CABE2">
                  <a:alpha val="100000"/>
                </a:srgbClr>
              </a:solidFill>
              <a:prstDash val="solid"/>
              <a:round/>
            </a:ln>
          </p:spPr>
          <p:txBody>
            <a:bodyPr/>
            <a:lstStyle/>
            <a:p/>
          </p:txBody>
        </p:sp>
        <p:sp>
          <p:nvSpPr>
            <p:cNvPr id="327" name="tx327"/>
            <p:cNvSpPr/>
            <p:nvPr/>
          </p:nvSpPr>
          <p:spPr>
            <a:xfrm>
              <a:off x="4982555" y="3997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28" name="tx328"/>
            <p:cNvSpPr/>
            <p:nvPr/>
          </p:nvSpPr>
          <p:spPr>
            <a:xfrm>
              <a:off x="5245812" y="3972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29" name="tx329"/>
            <p:cNvSpPr/>
            <p:nvPr/>
          </p:nvSpPr>
          <p:spPr>
            <a:xfrm>
              <a:off x="5509068" y="3972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0" name="tx330"/>
            <p:cNvSpPr/>
            <p:nvPr/>
          </p:nvSpPr>
          <p:spPr>
            <a:xfrm>
              <a:off x="5772324" y="3959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31" name="tx331"/>
            <p:cNvSpPr/>
            <p:nvPr/>
          </p:nvSpPr>
          <p:spPr>
            <a:xfrm>
              <a:off x="6035581" y="3934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2" name="tx332"/>
            <p:cNvSpPr/>
            <p:nvPr/>
          </p:nvSpPr>
          <p:spPr>
            <a:xfrm>
              <a:off x="6298837" y="3921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3" name="tx333"/>
            <p:cNvSpPr/>
            <p:nvPr/>
          </p:nvSpPr>
          <p:spPr>
            <a:xfrm>
              <a:off x="6562093" y="3908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4" name="tx334"/>
            <p:cNvSpPr/>
            <p:nvPr/>
          </p:nvSpPr>
          <p:spPr>
            <a:xfrm>
              <a:off x="6825349" y="3896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35" name="rc335"/>
            <p:cNvSpPr/>
            <p:nvPr/>
          </p:nvSpPr>
          <p:spPr>
            <a:xfrm>
              <a:off x="4950675" y="4877735"/>
              <a:ext cx="2027073" cy="1049815"/>
            </a:xfrm>
            <a:prstGeom prst="rect">
              <a:avLst/>
            </a:prstGeom>
            <a:solidFill>
              <a:srgbClr val="EBEBEB">
                <a:alpha val="100000"/>
              </a:srgbClr>
            </a:solidFill>
          </p:spPr>
          <p:txBody>
            <a:bodyPr/>
            <a:lstStyle/>
            <a:p/>
          </p:txBody>
        </p:sp>
        <p:sp>
          <p:nvSpPr>
            <p:cNvPr id="336" name="pl336"/>
            <p:cNvSpPr/>
            <p:nvPr/>
          </p:nvSpPr>
          <p:spPr>
            <a:xfrm>
              <a:off x="4950675" y="572076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37" name="pl337"/>
            <p:cNvSpPr/>
            <p:nvPr/>
          </p:nvSpPr>
          <p:spPr>
            <a:xfrm>
              <a:off x="4950675" y="540264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38" name="pl338"/>
            <p:cNvSpPr/>
            <p:nvPr/>
          </p:nvSpPr>
          <p:spPr>
            <a:xfrm>
              <a:off x="4950675" y="508451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39" name="pl339"/>
            <p:cNvSpPr/>
            <p:nvPr/>
          </p:nvSpPr>
          <p:spPr>
            <a:xfrm>
              <a:off x="4950675" y="49254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40" name="pl340"/>
            <p:cNvSpPr/>
            <p:nvPr/>
          </p:nvSpPr>
          <p:spPr>
            <a:xfrm>
              <a:off x="4950675" y="587983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41" name="pl341"/>
            <p:cNvSpPr/>
            <p:nvPr/>
          </p:nvSpPr>
          <p:spPr>
            <a:xfrm>
              <a:off x="4950675" y="556170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42" name="pl342"/>
            <p:cNvSpPr/>
            <p:nvPr/>
          </p:nvSpPr>
          <p:spPr>
            <a:xfrm>
              <a:off x="4950675" y="524357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43" name="pl343"/>
            <p:cNvSpPr/>
            <p:nvPr/>
          </p:nvSpPr>
          <p:spPr>
            <a:xfrm>
              <a:off x="50428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530607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556932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5832583"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9583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35909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62235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885608"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5042814" y="5574430"/>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352" name="pl352"/>
            <p:cNvSpPr/>
            <p:nvPr/>
          </p:nvSpPr>
          <p:spPr>
            <a:xfrm>
              <a:off x="5042814" y="5370830"/>
              <a:ext cx="1842793" cy="76350"/>
            </a:xfrm>
            <a:custGeom>
              <a:avLst/>
              <a:pathLst>
                <a:path w="1842793" h="76350">
                  <a:moveTo>
                    <a:pt x="0" y="76350"/>
                  </a:moveTo>
                  <a:lnTo>
                    <a:pt x="263256" y="25450"/>
                  </a:lnTo>
                  <a:lnTo>
                    <a:pt x="526512" y="38175"/>
                  </a:lnTo>
                  <a:lnTo>
                    <a:pt x="789768" y="0"/>
                  </a:lnTo>
                  <a:lnTo>
                    <a:pt x="1053025" y="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353" name="pl353"/>
            <p:cNvSpPr/>
            <p:nvPr/>
          </p:nvSpPr>
          <p:spPr>
            <a:xfrm>
              <a:off x="5042814" y="5370830"/>
              <a:ext cx="1842793" cy="76350"/>
            </a:xfrm>
            <a:custGeom>
              <a:avLst/>
              <a:pathLst>
                <a:path w="1842793" h="76350">
                  <a:moveTo>
                    <a:pt x="0" y="76350"/>
                  </a:moveTo>
                  <a:lnTo>
                    <a:pt x="263256" y="25450"/>
                  </a:lnTo>
                  <a:lnTo>
                    <a:pt x="526512" y="38175"/>
                  </a:lnTo>
                  <a:lnTo>
                    <a:pt x="789768" y="0"/>
                  </a:lnTo>
                  <a:lnTo>
                    <a:pt x="1053025" y="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354" name="pl354"/>
            <p:cNvSpPr/>
            <p:nvPr/>
          </p:nvSpPr>
          <p:spPr>
            <a:xfrm>
              <a:off x="5042814" y="5574430"/>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355" name="pl355"/>
            <p:cNvSpPr/>
            <p:nvPr/>
          </p:nvSpPr>
          <p:spPr>
            <a:xfrm>
              <a:off x="5042814" y="5370830"/>
              <a:ext cx="1842793" cy="76350"/>
            </a:xfrm>
            <a:custGeom>
              <a:avLst/>
              <a:pathLst>
                <a:path w="1842793" h="76350">
                  <a:moveTo>
                    <a:pt x="0" y="76350"/>
                  </a:moveTo>
                  <a:lnTo>
                    <a:pt x="263256" y="25450"/>
                  </a:lnTo>
                  <a:lnTo>
                    <a:pt x="526512" y="38175"/>
                  </a:lnTo>
                  <a:lnTo>
                    <a:pt x="789768" y="0"/>
                  </a:lnTo>
                  <a:lnTo>
                    <a:pt x="1053025" y="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356" name="pl356"/>
            <p:cNvSpPr/>
            <p:nvPr/>
          </p:nvSpPr>
          <p:spPr>
            <a:xfrm>
              <a:off x="5042814" y="5370830"/>
              <a:ext cx="1842793" cy="76350"/>
            </a:xfrm>
            <a:custGeom>
              <a:avLst/>
              <a:pathLst>
                <a:path w="1842793" h="76350">
                  <a:moveTo>
                    <a:pt x="0" y="76350"/>
                  </a:moveTo>
                  <a:lnTo>
                    <a:pt x="263256" y="25450"/>
                  </a:lnTo>
                  <a:lnTo>
                    <a:pt x="526512" y="38175"/>
                  </a:lnTo>
                  <a:lnTo>
                    <a:pt x="789768" y="0"/>
                  </a:lnTo>
                  <a:lnTo>
                    <a:pt x="1053025" y="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357" name="tx357"/>
            <p:cNvSpPr/>
            <p:nvPr/>
          </p:nvSpPr>
          <p:spPr>
            <a:xfrm>
              <a:off x="4982555" y="5268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8" name="tx358"/>
            <p:cNvSpPr/>
            <p:nvPr/>
          </p:nvSpPr>
          <p:spPr>
            <a:xfrm>
              <a:off x="5245812" y="5217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9" name="tx359"/>
            <p:cNvSpPr/>
            <p:nvPr/>
          </p:nvSpPr>
          <p:spPr>
            <a:xfrm>
              <a:off x="5509068" y="5230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0" name="tx360"/>
            <p:cNvSpPr/>
            <p:nvPr/>
          </p:nvSpPr>
          <p:spPr>
            <a:xfrm>
              <a:off x="5772324" y="5192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1" name="tx361"/>
            <p:cNvSpPr/>
            <p:nvPr/>
          </p:nvSpPr>
          <p:spPr>
            <a:xfrm>
              <a:off x="6035581" y="5192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2" name="tx362"/>
            <p:cNvSpPr/>
            <p:nvPr/>
          </p:nvSpPr>
          <p:spPr>
            <a:xfrm>
              <a:off x="6298837" y="5192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3" name="tx363"/>
            <p:cNvSpPr/>
            <p:nvPr/>
          </p:nvSpPr>
          <p:spPr>
            <a:xfrm>
              <a:off x="6562093" y="5192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4" name="tx364"/>
            <p:cNvSpPr/>
            <p:nvPr/>
          </p:nvSpPr>
          <p:spPr>
            <a:xfrm>
              <a:off x="6825349" y="5192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5" name="rc365"/>
            <p:cNvSpPr/>
            <p:nvPr/>
          </p:nvSpPr>
          <p:spPr>
            <a:xfrm>
              <a:off x="7047337" y="874964"/>
              <a:ext cx="2027073" cy="1049815"/>
            </a:xfrm>
            <a:prstGeom prst="rect">
              <a:avLst/>
            </a:prstGeom>
            <a:solidFill>
              <a:srgbClr val="EBEBEB">
                <a:alpha val="100000"/>
              </a:srgbClr>
            </a:solidFill>
          </p:spPr>
          <p:txBody>
            <a:bodyPr/>
            <a:lstStyle/>
            <a:p/>
          </p:txBody>
        </p:sp>
        <p:sp>
          <p:nvSpPr>
            <p:cNvPr id="366" name="pl366"/>
            <p:cNvSpPr/>
            <p:nvPr/>
          </p:nvSpPr>
          <p:spPr>
            <a:xfrm>
              <a:off x="7047337" y="17179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67" name="pl367"/>
            <p:cNvSpPr/>
            <p:nvPr/>
          </p:nvSpPr>
          <p:spPr>
            <a:xfrm>
              <a:off x="7047337" y="13998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68" name="pl368"/>
            <p:cNvSpPr/>
            <p:nvPr/>
          </p:nvSpPr>
          <p:spPr>
            <a:xfrm>
              <a:off x="7047337" y="108174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69" name="pl369"/>
            <p:cNvSpPr/>
            <p:nvPr/>
          </p:nvSpPr>
          <p:spPr>
            <a:xfrm>
              <a:off x="7047337"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70" name="pl370"/>
            <p:cNvSpPr/>
            <p:nvPr/>
          </p:nvSpPr>
          <p:spPr>
            <a:xfrm>
              <a:off x="7047337" y="187706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71" name="pl371"/>
            <p:cNvSpPr/>
            <p:nvPr/>
          </p:nvSpPr>
          <p:spPr>
            <a:xfrm>
              <a:off x="7047337" y="155893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72" name="pl372"/>
            <p:cNvSpPr/>
            <p:nvPr/>
          </p:nvSpPr>
          <p:spPr>
            <a:xfrm>
              <a:off x="7047337" y="124080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73" name="pl373"/>
            <p:cNvSpPr/>
            <p:nvPr/>
          </p:nvSpPr>
          <p:spPr>
            <a:xfrm>
              <a:off x="713947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740273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76659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79292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819250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845575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8719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89822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139477" y="1571659"/>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382" name="pl382"/>
            <p:cNvSpPr/>
            <p:nvPr/>
          </p:nvSpPr>
          <p:spPr>
            <a:xfrm>
              <a:off x="7139477" y="1444409"/>
              <a:ext cx="1842793" cy="203600"/>
            </a:xfrm>
            <a:custGeom>
              <a:avLst/>
              <a:pathLst>
                <a:path w="1842793" h="203600">
                  <a:moveTo>
                    <a:pt x="0" y="0"/>
                  </a:moveTo>
                  <a:lnTo>
                    <a:pt x="263256" y="63625"/>
                  </a:lnTo>
                  <a:lnTo>
                    <a:pt x="526512" y="139975"/>
                  </a:lnTo>
                  <a:lnTo>
                    <a:pt x="789768" y="165425"/>
                  </a:lnTo>
                  <a:lnTo>
                    <a:pt x="1053025" y="190875"/>
                  </a:lnTo>
                  <a:lnTo>
                    <a:pt x="1316281" y="152700"/>
                  </a:lnTo>
                  <a:lnTo>
                    <a:pt x="1579537" y="203600"/>
                  </a:lnTo>
                  <a:lnTo>
                    <a:pt x="1842793" y="178150"/>
                  </a:lnTo>
                </a:path>
              </a:pathLst>
            </a:custGeom>
            <a:ln w="40651" cap="flat">
              <a:solidFill>
                <a:srgbClr val="BEBEBE">
                  <a:alpha val="69803"/>
                </a:srgbClr>
              </a:solidFill>
              <a:prstDash val="solid"/>
              <a:round/>
            </a:ln>
          </p:spPr>
          <p:txBody>
            <a:bodyPr/>
            <a:lstStyle/>
            <a:p/>
          </p:txBody>
        </p:sp>
        <p:sp>
          <p:nvSpPr>
            <p:cNvPr id="383" name="pl383"/>
            <p:cNvSpPr/>
            <p:nvPr/>
          </p:nvSpPr>
          <p:spPr>
            <a:xfrm>
              <a:off x="7139477" y="1444409"/>
              <a:ext cx="1842793" cy="203600"/>
            </a:xfrm>
            <a:custGeom>
              <a:avLst/>
              <a:pathLst>
                <a:path w="1842793" h="203600">
                  <a:moveTo>
                    <a:pt x="0" y="0"/>
                  </a:moveTo>
                  <a:lnTo>
                    <a:pt x="263256" y="63625"/>
                  </a:lnTo>
                  <a:lnTo>
                    <a:pt x="526512" y="139975"/>
                  </a:lnTo>
                  <a:lnTo>
                    <a:pt x="789768" y="165425"/>
                  </a:lnTo>
                  <a:lnTo>
                    <a:pt x="1053025" y="190875"/>
                  </a:lnTo>
                  <a:lnTo>
                    <a:pt x="1316281" y="152700"/>
                  </a:lnTo>
                  <a:lnTo>
                    <a:pt x="1579537" y="203600"/>
                  </a:lnTo>
                  <a:lnTo>
                    <a:pt x="1842793" y="178150"/>
                  </a:lnTo>
                </a:path>
              </a:pathLst>
            </a:custGeom>
            <a:ln w="35231" cap="flat">
              <a:solidFill>
                <a:srgbClr val="BEBEBE">
                  <a:alpha val="69803"/>
                </a:srgbClr>
              </a:solidFill>
              <a:prstDash val="solid"/>
              <a:round/>
            </a:ln>
          </p:spPr>
          <p:txBody>
            <a:bodyPr/>
            <a:lstStyle/>
            <a:p/>
          </p:txBody>
        </p:sp>
        <p:sp>
          <p:nvSpPr>
            <p:cNvPr id="384" name="pl384"/>
            <p:cNvSpPr/>
            <p:nvPr/>
          </p:nvSpPr>
          <p:spPr>
            <a:xfrm>
              <a:off x="7139477" y="1571659"/>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385" name="pl385"/>
            <p:cNvSpPr/>
            <p:nvPr/>
          </p:nvSpPr>
          <p:spPr>
            <a:xfrm>
              <a:off x="7139477" y="1444409"/>
              <a:ext cx="1842793" cy="203600"/>
            </a:xfrm>
            <a:custGeom>
              <a:avLst/>
              <a:pathLst>
                <a:path w="1842793" h="203600">
                  <a:moveTo>
                    <a:pt x="0" y="0"/>
                  </a:moveTo>
                  <a:lnTo>
                    <a:pt x="263256" y="63625"/>
                  </a:lnTo>
                  <a:lnTo>
                    <a:pt x="526512" y="139975"/>
                  </a:lnTo>
                  <a:lnTo>
                    <a:pt x="789768" y="165425"/>
                  </a:lnTo>
                  <a:lnTo>
                    <a:pt x="1053025" y="190875"/>
                  </a:lnTo>
                  <a:lnTo>
                    <a:pt x="1316281" y="152700"/>
                  </a:lnTo>
                  <a:lnTo>
                    <a:pt x="1579537" y="203600"/>
                  </a:lnTo>
                  <a:lnTo>
                    <a:pt x="1842793" y="178150"/>
                  </a:lnTo>
                </a:path>
              </a:pathLst>
            </a:custGeom>
            <a:ln w="40651" cap="flat">
              <a:solidFill>
                <a:srgbClr val="000000">
                  <a:alpha val="100000"/>
                </a:srgbClr>
              </a:solidFill>
              <a:prstDash val="solid"/>
              <a:round/>
            </a:ln>
          </p:spPr>
          <p:txBody>
            <a:bodyPr/>
            <a:lstStyle/>
            <a:p/>
          </p:txBody>
        </p:sp>
        <p:sp>
          <p:nvSpPr>
            <p:cNvPr id="386" name="pl386"/>
            <p:cNvSpPr/>
            <p:nvPr/>
          </p:nvSpPr>
          <p:spPr>
            <a:xfrm>
              <a:off x="7139477" y="1444409"/>
              <a:ext cx="1842793" cy="203600"/>
            </a:xfrm>
            <a:custGeom>
              <a:avLst/>
              <a:pathLst>
                <a:path w="1842793" h="203600">
                  <a:moveTo>
                    <a:pt x="0" y="0"/>
                  </a:moveTo>
                  <a:lnTo>
                    <a:pt x="263256" y="63625"/>
                  </a:lnTo>
                  <a:lnTo>
                    <a:pt x="526512" y="139975"/>
                  </a:lnTo>
                  <a:lnTo>
                    <a:pt x="789768" y="165425"/>
                  </a:lnTo>
                  <a:lnTo>
                    <a:pt x="1053025" y="190875"/>
                  </a:lnTo>
                  <a:lnTo>
                    <a:pt x="1316281" y="152700"/>
                  </a:lnTo>
                  <a:lnTo>
                    <a:pt x="1579537" y="203600"/>
                  </a:lnTo>
                  <a:lnTo>
                    <a:pt x="1842793" y="178150"/>
                  </a:lnTo>
                </a:path>
              </a:pathLst>
            </a:custGeom>
            <a:ln w="35231" cap="flat">
              <a:solidFill>
                <a:srgbClr val="1CABE2">
                  <a:alpha val="100000"/>
                </a:srgbClr>
              </a:solidFill>
              <a:prstDash val="solid"/>
              <a:round/>
            </a:ln>
          </p:spPr>
          <p:txBody>
            <a:bodyPr/>
            <a:lstStyle/>
            <a:p/>
          </p:txBody>
        </p:sp>
        <p:sp>
          <p:nvSpPr>
            <p:cNvPr id="387" name="tx387"/>
            <p:cNvSpPr/>
            <p:nvPr/>
          </p:nvSpPr>
          <p:spPr>
            <a:xfrm>
              <a:off x="7079218" y="1265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8" name="tx388"/>
            <p:cNvSpPr/>
            <p:nvPr/>
          </p:nvSpPr>
          <p:spPr>
            <a:xfrm>
              <a:off x="7342474" y="13294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89" name="tx389"/>
            <p:cNvSpPr/>
            <p:nvPr/>
          </p:nvSpPr>
          <p:spPr>
            <a:xfrm>
              <a:off x="7605730" y="14058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90" name="tx390"/>
            <p:cNvSpPr/>
            <p:nvPr/>
          </p:nvSpPr>
          <p:spPr>
            <a:xfrm>
              <a:off x="7868987" y="1431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91" name="tx391"/>
            <p:cNvSpPr/>
            <p:nvPr/>
          </p:nvSpPr>
          <p:spPr>
            <a:xfrm>
              <a:off x="8132243" y="1456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92" name="tx392"/>
            <p:cNvSpPr/>
            <p:nvPr/>
          </p:nvSpPr>
          <p:spPr>
            <a:xfrm>
              <a:off x="8395499" y="1418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3" name="tx393"/>
            <p:cNvSpPr/>
            <p:nvPr/>
          </p:nvSpPr>
          <p:spPr>
            <a:xfrm>
              <a:off x="8658756" y="14694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4" name="tx394"/>
            <p:cNvSpPr/>
            <p:nvPr/>
          </p:nvSpPr>
          <p:spPr>
            <a:xfrm>
              <a:off x="8922012" y="1444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5" name="rc395"/>
            <p:cNvSpPr/>
            <p:nvPr/>
          </p:nvSpPr>
          <p:spPr>
            <a:xfrm>
              <a:off x="7047337" y="2209221"/>
              <a:ext cx="2027073" cy="1049815"/>
            </a:xfrm>
            <a:prstGeom prst="rect">
              <a:avLst/>
            </a:prstGeom>
            <a:solidFill>
              <a:srgbClr val="EBEBEB">
                <a:alpha val="100000"/>
              </a:srgbClr>
            </a:solidFill>
          </p:spPr>
          <p:txBody>
            <a:bodyPr/>
            <a:lstStyle/>
            <a:p/>
          </p:txBody>
        </p:sp>
        <p:sp>
          <p:nvSpPr>
            <p:cNvPr id="396" name="pl396"/>
            <p:cNvSpPr/>
            <p:nvPr/>
          </p:nvSpPr>
          <p:spPr>
            <a:xfrm>
              <a:off x="7047337" y="30522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7" name="pl397"/>
            <p:cNvSpPr/>
            <p:nvPr/>
          </p:nvSpPr>
          <p:spPr>
            <a:xfrm>
              <a:off x="7047337" y="27341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8" name="pl398"/>
            <p:cNvSpPr/>
            <p:nvPr/>
          </p:nvSpPr>
          <p:spPr>
            <a:xfrm>
              <a:off x="7047337" y="241600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9" name="pl399"/>
            <p:cNvSpPr/>
            <p:nvPr/>
          </p:nvSpPr>
          <p:spPr>
            <a:xfrm>
              <a:off x="7047337"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00" name="pl400"/>
            <p:cNvSpPr/>
            <p:nvPr/>
          </p:nvSpPr>
          <p:spPr>
            <a:xfrm>
              <a:off x="7047337" y="321131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01" name="pl401"/>
            <p:cNvSpPr/>
            <p:nvPr/>
          </p:nvSpPr>
          <p:spPr>
            <a:xfrm>
              <a:off x="7047337" y="289319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02" name="pl402"/>
            <p:cNvSpPr/>
            <p:nvPr/>
          </p:nvSpPr>
          <p:spPr>
            <a:xfrm>
              <a:off x="7047337" y="257506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03" name="pl403"/>
            <p:cNvSpPr/>
            <p:nvPr/>
          </p:nvSpPr>
          <p:spPr>
            <a:xfrm>
              <a:off x="713947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40273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76659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79292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819250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845575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8719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89822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7139477" y="2905916"/>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412" name="pl412"/>
            <p:cNvSpPr/>
            <p:nvPr/>
          </p:nvSpPr>
          <p:spPr>
            <a:xfrm>
              <a:off x="7139477" y="2689591"/>
              <a:ext cx="1842793" cy="165425"/>
            </a:xfrm>
            <a:custGeom>
              <a:avLst/>
              <a:pathLst>
                <a:path w="1842793" h="165425">
                  <a:moveTo>
                    <a:pt x="0" y="76350"/>
                  </a:moveTo>
                  <a:lnTo>
                    <a:pt x="263256" y="89075"/>
                  </a:lnTo>
                  <a:lnTo>
                    <a:pt x="526512" y="114525"/>
                  </a:lnTo>
                  <a:lnTo>
                    <a:pt x="789768" y="165425"/>
                  </a:lnTo>
                  <a:lnTo>
                    <a:pt x="1053025" y="38175"/>
                  </a:lnTo>
                  <a:lnTo>
                    <a:pt x="1316281" y="0"/>
                  </a:lnTo>
                  <a:lnTo>
                    <a:pt x="1579537" y="76350"/>
                  </a:lnTo>
                  <a:lnTo>
                    <a:pt x="1842793" y="89075"/>
                  </a:lnTo>
                </a:path>
              </a:pathLst>
            </a:custGeom>
            <a:ln w="40651" cap="flat">
              <a:solidFill>
                <a:srgbClr val="BEBEBE">
                  <a:alpha val="69803"/>
                </a:srgbClr>
              </a:solidFill>
              <a:prstDash val="solid"/>
              <a:round/>
            </a:ln>
          </p:spPr>
          <p:txBody>
            <a:bodyPr/>
            <a:lstStyle/>
            <a:p/>
          </p:txBody>
        </p:sp>
        <p:sp>
          <p:nvSpPr>
            <p:cNvPr id="413" name="pl413"/>
            <p:cNvSpPr/>
            <p:nvPr/>
          </p:nvSpPr>
          <p:spPr>
            <a:xfrm>
              <a:off x="7139477" y="2689591"/>
              <a:ext cx="1842793" cy="165425"/>
            </a:xfrm>
            <a:custGeom>
              <a:avLst/>
              <a:pathLst>
                <a:path w="1842793" h="165425">
                  <a:moveTo>
                    <a:pt x="0" y="76350"/>
                  </a:moveTo>
                  <a:lnTo>
                    <a:pt x="263256" y="89075"/>
                  </a:lnTo>
                  <a:lnTo>
                    <a:pt x="526512" y="114525"/>
                  </a:lnTo>
                  <a:lnTo>
                    <a:pt x="789768" y="165425"/>
                  </a:lnTo>
                  <a:lnTo>
                    <a:pt x="1053025" y="38175"/>
                  </a:lnTo>
                  <a:lnTo>
                    <a:pt x="1316281" y="0"/>
                  </a:lnTo>
                  <a:lnTo>
                    <a:pt x="1579537" y="76350"/>
                  </a:lnTo>
                  <a:lnTo>
                    <a:pt x="1842793" y="89075"/>
                  </a:lnTo>
                </a:path>
              </a:pathLst>
            </a:custGeom>
            <a:ln w="35231" cap="flat">
              <a:solidFill>
                <a:srgbClr val="BEBEBE">
                  <a:alpha val="69803"/>
                </a:srgbClr>
              </a:solidFill>
              <a:prstDash val="solid"/>
              <a:round/>
            </a:ln>
          </p:spPr>
          <p:txBody>
            <a:bodyPr/>
            <a:lstStyle/>
            <a:p/>
          </p:txBody>
        </p:sp>
        <p:sp>
          <p:nvSpPr>
            <p:cNvPr id="414" name="pl414"/>
            <p:cNvSpPr/>
            <p:nvPr/>
          </p:nvSpPr>
          <p:spPr>
            <a:xfrm>
              <a:off x="7139477" y="2905916"/>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415" name="pl415"/>
            <p:cNvSpPr/>
            <p:nvPr/>
          </p:nvSpPr>
          <p:spPr>
            <a:xfrm>
              <a:off x="7139477" y="2689591"/>
              <a:ext cx="1842793" cy="165425"/>
            </a:xfrm>
            <a:custGeom>
              <a:avLst/>
              <a:pathLst>
                <a:path w="1842793" h="165425">
                  <a:moveTo>
                    <a:pt x="0" y="76350"/>
                  </a:moveTo>
                  <a:lnTo>
                    <a:pt x="263256" y="89075"/>
                  </a:lnTo>
                  <a:lnTo>
                    <a:pt x="526512" y="114525"/>
                  </a:lnTo>
                  <a:lnTo>
                    <a:pt x="789768" y="165425"/>
                  </a:lnTo>
                  <a:lnTo>
                    <a:pt x="1053025" y="38175"/>
                  </a:lnTo>
                  <a:lnTo>
                    <a:pt x="1316281" y="0"/>
                  </a:lnTo>
                  <a:lnTo>
                    <a:pt x="1579537" y="76350"/>
                  </a:lnTo>
                  <a:lnTo>
                    <a:pt x="1842793" y="89075"/>
                  </a:lnTo>
                </a:path>
              </a:pathLst>
            </a:custGeom>
            <a:ln w="40651" cap="flat">
              <a:solidFill>
                <a:srgbClr val="000000">
                  <a:alpha val="100000"/>
                </a:srgbClr>
              </a:solidFill>
              <a:prstDash val="solid"/>
              <a:round/>
            </a:ln>
          </p:spPr>
          <p:txBody>
            <a:bodyPr/>
            <a:lstStyle/>
            <a:p/>
          </p:txBody>
        </p:sp>
        <p:sp>
          <p:nvSpPr>
            <p:cNvPr id="416" name="pl416"/>
            <p:cNvSpPr/>
            <p:nvPr/>
          </p:nvSpPr>
          <p:spPr>
            <a:xfrm>
              <a:off x="7139477" y="2689591"/>
              <a:ext cx="1842793" cy="165425"/>
            </a:xfrm>
            <a:custGeom>
              <a:avLst/>
              <a:pathLst>
                <a:path w="1842793" h="165425">
                  <a:moveTo>
                    <a:pt x="0" y="76350"/>
                  </a:moveTo>
                  <a:lnTo>
                    <a:pt x="263256" y="89075"/>
                  </a:lnTo>
                  <a:lnTo>
                    <a:pt x="526512" y="114525"/>
                  </a:lnTo>
                  <a:lnTo>
                    <a:pt x="789768" y="165425"/>
                  </a:lnTo>
                  <a:lnTo>
                    <a:pt x="1053025" y="38175"/>
                  </a:lnTo>
                  <a:lnTo>
                    <a:pt x="1316281" y="0"/>
                  </a:lnTo>
                  <a:lnTo>
                    <a:pt x="1579537" y="76350"/>
                  </a:lnTo>
                  <a:lnTo>
                    <a:pt x="1842793" y="89075"/>
                  </a:lnTo>
                </a:path>
              </a:pathLst>
            </a:custGeom>
            <a:ln w="35231" cap="flat">
              <a:solidFill>
                <a:srgbClr val="1CABE2">
                  <a:alpha val="100000"/>
                </a:srgbClr>
              </a:solidFill>
              <a:prstDash val="solid"/>
              <a:round/>
            </a:ln>
          </p:spPr>
          <p:txBody>
            <a:bodyPr/>
            <a:lstStyle/>
            <a:p/>
          </p:txBody>
        </p:sp>
        <p:sp>
          <p:nvSpPr>
            <p:cNvPr id="417" name="tx417"/>
            <p:cNvSpPr/>
            <p:nvPr/>
          </p:nvSpPr>
          <p:spPr>
            <a:xfrm>
              <a:off x="7079218" y="258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8" name="tx418"/>
            <p:cNvSpPr/>
            <p:nvPr/>
          </p:nvSpPr>
          <p:spPr>
            <a:xfrm>
              <a:off x="7342474" y="26001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9" name="tx419"/>
            <p:cNvSpPr/>
            <p:nvPr/>
          </p:nvSpPr>
          <p:spPr>
            <a:xfrm>
              <a:off x="7605730" y="2625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0" name="tx420"/>
            <p:cNvSpPr/>
            <p:nvPr/>
          </p:nvSpPr>
          <p:spPr>
            <a:xfrm>
              <a:off x="7868987" y="2676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1" name="tx421"/>
            <p:cNvSpPr/>
            <p:nvPr/>
          </p:nvSpPr>
          <p:spPr>
            <a:xfrm>
              <a:off x="8132243" y="2549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2" name="tx422"/>
            <p:cNvSpPr/>
            <p:nvPr/>
          </p:nvSpPr>
          <p:spPr>
            <a:xfrm>
              <a:off x="8395499" y="2511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23" name="tx423"/>
            <p:cNvSpPr/>
            <p:nvPr/>
          </p:nvSpPr>
          <p:spPr>
            <a:xfrm>
              <a:off x="8658756" y="258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4" name="tx424"/>
            <p:cNvSpPr/>
            <p:nvPr/>
          </p:nvSpPr>
          <p:spPr>
            <a:xfrm>
              <a:off x="8922012" y="26001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5" name="rc425"/>
            <p:cNvSpPr/>
            <p:nvPr/>
          </p:nvSpPr>
          <p:spPr>
            <a:xfrm>
              <a:off x="7047337" y="3543478"/>
              <a:ext cx="2027073" cy="1049815"/>
            </a:xfrm>
            <a:prstGeom prst="rect">
              <a:avLst/>
            </a:prstGeom>
            <a:solidFill>
              <a:srgbClr val="EBEBEB">
                <a:alpha val="100000"/>
              </a:srgbClr>
            </a:solidFill>
          </p:spPr>
          <p:txBody>
            <a:bodyPr/>
            <a:lstStyle/>
            <a:p/>
          </p:txBody>
        </p:sp>
        <p:sp>
          <p:nvSpPr>
            <p:cNvPr id="426" name="pl426"/>
            <p:cNvSpPr/>
            <p:nvPr/>
          </p:nvSpPr>
          <p:spPr>
            <a:xfrm>
              <a:off x="7047337" y="438651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27" name="pl427"/>
            <p:cNvSpPr/>
            <p:nvPr/>
          </p:nvSpPr>
          <p:spPr>
            <a:xfrm>
              <a:off x="7047337" y="40683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28" name="pl428"/>
            <p:cNvSpPr/>
            <p:nvPr/>
          </p:nvSpPr>
          <p:spPr>
            <a:xfrm>
              <a:off x="7047337" y="375026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29" name="pl429"/>
            <p:cNvSpPr/>
            <p:nvPr/>
          </p:nvSpPr>
          <p:spPr>
            <a:xfrm>
              <a:off x="7047337"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30" name="pl430"/>
            <p:cNvSpPr/>
            <p:nvPr/>
          </p:nvSpPr>
          <p:spPr>
            <a:xfrm>
              <a:off x="7047337" y="454557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31" name="pl431"/>
            <p:cNvSpPr/>
            <p:nvPr/>
          </p:nvSpPr>
          <p:spPr>
            <a:xfrm>
              <a:off x="7047337" y="422744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32" name="pl432"/>
            <p:cNvSpPr/>
            <p:nvPr/>
          </p:nvSpPr>
          <p:spPr>
            <a:xfrm>
              <a:off x="7047337" y="390932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33" name="pl433"/>
            <p:cNvSpPr/>
            <p:nvPr/>
          </p:nvSpPr>
          <p:spPr>
            <a:xfrm>
              <a:off x="713947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740273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76659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9292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819250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845575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8719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89822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7139477" y="4240173"/>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BEBEBE">
                  <a:alpha val="69803"/>
                </a:srgbClr>
              </a:solidFill>
              <a:prstDash val="solid"/>
              <a:round/>
            </a:ln>
          </p:spPr>
          <p:txBody>
            <a:bodyPr/>
            <a:lstStyle/>
            <a:p/>
          </p:txBody>
        </p:sp>
        <p:sp>
          <p:nvSpPr>
            <p:cNvPr id="442" name="pl442"/>
            <p:cNvSpPr/>
            <p:nvPr/>
          </p:nvSpPr>
          <p:spPr>
            <a:xfrm>
              <a:off x="7139477" y="4341974"/>
              <a:ext cx="1842793" cy="203600"/>
            </a:xfrm>
            <a:custGeom>
              <a:avLst/>
              <a:pathLst>
                <a:path w="1842793" h="203600">
                  <a:moveTo>
                    <a:pt x="0" y="63625"/>
                  </a:moveTo>
                  <a:lnTo>
                    <a:pt x="263256" y="0"/>
                  </a:lnTo>
                  <a:lnTo>
                    <a:pt x="526512" y="50900"/>
                  </a:lnTo>
                  <a:lnTo>
                    <a:pt x="789768" y="203600"/>
                  </a:lnTo>
                  <a:lnTo>
                    <a:pt x="1053025" y="139975"/>
                  </a:lnTo>
                  <a:lnTo>
                    <a:pt x="1316281" y="38175"/>
                  </a:lnTo>
                  <a:lnTo>
                    <a:pt x="1579537" y="38175"/>
                  </a:lnTo>
                  <a:lnTo>
                    <a:pt x="1842793" y="50900"/>
                  </a:lnTo>
                </a:path>
              </a:pathLst>
            </a:custGeom>
            <a:ln w="40651" cap="flat">
              <a:solidFill>
                <a:srgbClr val="BEBEBE">
                  <a:alpha val="69803"/>
                </a:srgbClr>
              </a:solidFill>
              <a:prstDash val="solid"/>
              <a:round/>
            </a:ln>
          </p:spPr>
          <p:txBody>
            <a:bodyPr/>
            <a:lstStyle/>
            <a:p/>
          </p:txBody>
        </p:sp>
        <p:sp>
          <p:nvSpPr>
            <p:cNvPr id="443" name="pl443"/>
            <p:cNvSpPr/>
            <p:nvPr/>
          </p:nvSpPr>
          <p:spPr>
            <a:xfrm>
              <a:off x="7139477" y="4341974"/>
              <a:ext cx="1842793" cy="203600"/>
            </a:xfrm>
            <a:custGeom>
              <a:avLst/>
              <a:pathLst>
                <a:path w="1842793" h="203600">
                  <a:moveTo>
                    <a:pt x="0" y="63625"/>
                  </a:moveTo>
                  <a:lnTo>
                    <a:pt x="263256" y="0"/>
                  </a:lnTo>
                  <a:lnTo>
                    <a:pt x="526512" y="50900"/>
                  </a:lnTo>
                  <a:lnTo>
                    <a:pt x="789768" y="203600"/>
                  </a:lnTo>
                  <a:lnTo>
                    <a:pt x="1053025" y="139975"/>
                  </a:lnTo>
                  <a:lnTo>
                    <a:pt x="1316281" y="38175"/>
                  </a:lnTo>
                  <a:lnTo>
                    <a:pt x="1579537" y="38175"/>
                  </a:lnTo>
                  <a:lnTo>
                    <a:pt x="1842793" y="50900"/>
                  </a:lnTo>
                </a:path>
              </a:pathLst>
            </a:custGeom>
            <a:ln w="35231" cap="flat">
              <a:solidFill>
                <a:srgbClr val="BEBEBE">
                  <a:alpha val="69803"/>
                </a:srgbClr>
              </a:solidFill>
              <a:prstDash val="solid"/>
              <a:round/>
            </a:ln>
          </p:spPr>
          <p:txBody>
            <a:bodyPr/>
            <a:lstStyle/>
            <a:p/>
          </p:txBody>
        </p:sp>
        <p:sp>
          <p:nvSpPr>
            <p:cNvPr id="444" name="pl444"/>
            <p:cNvSpPr/>
            <p:nvPr/>
          </p:nvSpPr>
          <p:spPr>
            <a:xfrm>
              <a:off x="7139477" y="4240173"/>
              <a:ext cx="1842793" cy="114525"/>
            </a:xfrm>
            <a:custGeom>
              <a:avLst/>
              <a:pathLst>
                <a:path w="1842793" h="114525">
                  <a:moveTo>
                    <a:pt x="0" y="38175"/>
                  </a:moveTo>
                  <a:lnTo>
                    <a:pt x="263256" y="0"/>
                  </a:lnTo>
                  <a:lnTo>
                    <a:pt x="526512" y="50900"/>
                  </a:lnTo>
                  <a:lnTo>
                    <a:pt x="789768" y="114525"/>
                  </a:lnTo>
                  <a:lnTo>
                    <a:pt x="1053025" y="76350"/>
                  </a:lnTo>
                  <a:lnTo>
                    <a:pt x="1316281" y="25450"/>
                  </a:lnTo>
                  <a:lnTo>
                    <a:pt x="1579537" y="12725"/>
                  </a:lnTo>
                  <a:lnTo>
                    <a:pt x="1842793" y="12725"/>
                  </a:lnTo>
                </a:path>
              </a:pathLst>
            </a:custGeom>
            <a:ln w="20325" cap="flat">
              <a:solidFill>
                <a:srgbClr val="6B6B6B">
                  <a:alpha val="100000"/>
                </a:srgbClr>
              </a:solidFill>
              <a:prstDash val="solid"/>
              <a:round/>
            </a:ln>
          </p:spPr>
          <p:txBody>
            <a:bodyPr/>
            <a:lstStyle/>
            <a:p/>
          </p:txBody>
        </p:sp>
        <p:sp>
          <p:nvSpPr>
            <p:cNvPr id="445" name="pl445"/>
            <p:cNvSpPr/>
            <p:nvPr/>
          </p:nvSpPr>
          <p:spPr>
            <a:xfrm>
              <a:off x="7139477" y="4341974"/>
              <a:ext cx="1842793" cy="203600"/>
            </a:xfrm>
            <a:custGeom>
              <a:avLst/>
              <a:pathLst>
                <a:path w="1842793" h="203600">
                  <a:moveTo>
                    <a:pt x="0" y="63625"/>
                  </a:moveTo>
                  <a:lnTo>
                    <a:pt x="263256" y="0"/>
                  </a:lnTo>
                  <a:lnTo>
                    <a:pt x="526512" y="50900"/>
                  </a:lnTo>
                  <a:lnTo>
                    <a:pt x="789768" y="203600"/>
                  </a:lnTo>
                  <a:lnTo>
                    <a:pt x="1053025" y="139975"/>
                  </a:lnTo>
                  <a:lnTo>
                    <a:pt x="1316281" y="38175"/>
                  </a:lnTo>
                  <a:lnTo>
                    <a:pt x="1579537" y="38175"/>
                  </a:lnTo>
                  <a:lnTo>
                    <a:pt x="1842793" y="50900"/>
                  </a:lnTo>
                </a:path>
              </a:pathLst>
            </a:custGeom>
            <a:ln w="40651" cap="flat">
              <a:solidFill>
                <a:srgbClr val="000000">
                  <a:alpha val="100000"/>
                </a:srgbClr>
              </a:solidFill>
              <a:prstDash val="solid"/>
              <a:round/>
            </a:ln>
          </p:spPr>
          <p:txBody>
            <a:bodyPr/>
            <a:lstStyle/>
            <a:p/>
          </p:txBody>
        </p:sp>
        <p:sp>
          <p:nvSpPr>
            <p:cNvPr id="446" name="pl446"/>
            <p:cNvSpPr/>
            <p:nvPr/>
          </p:nvSpPr>
          <p:spPr>
            <a:xfrm>
              <a:off x="7139477" y="4341974"/>
              <a:ext cx="1842793" cy="203600"/>
            </a:xfrm>
            <a:custGeom>
              <a:avLst/>
              <a:pathLst>
                <a:path w="1842793" h="203600">
                  <a:moveTo>
                    <a:pt x="0" y="63625"/>
                  </a:moveTo>
                  <a:lnTo>
                    <a:pt x="263256" y="0"/>
                  </a:lnTo>
                  <a:lnTo>
                    <a:pt x="526512" y="50900"/>
                  </a:lnTo>
                  <a:lnTo>
                    <a:pt x="789768" y="203600"/>
                  </a:lnTo>
                  <a:lnTo>
                    <a:pt x="1053025" y="139975"/>
                  </a:lnTo>
                  <a:lnTo>
                    <a:pt x="1316281" y="38175"/>
                  </a:lnTo>
                  <a:lnTo>
                    <a:pt x="1579537" y="38175"/>
                  </a:lnTo>
                  <a:lnTo>
                    <a:pt x="1842793" y="50900"/>
                  </a:lnTo>
                </a:path>
              </a:pathLst>
            </a:custGeom>
            <a:ln w="35231" cap="flat">
              <a:solidFill>
                <a:srgbClr val="1CABE2">
                  <a:alpha val="100000"/>
                </a:srgbClr>
              </a:solidFill>
              <a:prstDash val="solid"/>
              <a:round/>
            </a:ln>
          </p:spPr>
          <p:txBody>
            <a:bodyPr/>
            <a:lstStyle/>
            <a:p/>
          </p:txBody>
        </p:sp>
        <p:sp>
          <p:nvSpPr>
            <p:cNvPr id="447" name="tx447"/>
            <p:cNvSpPr/>
            <p:nvPr/>
          </p:nvSpPr>
          <p:spPr>
            <a:xfrm>
              <a:off x="7079218" y="42270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8" name="tx448"/>
            <p:cNvSpPr/>
            <p:nvPr/>
          </p:nvSpPr>
          <p:spPr>
            <a:xfrm>
              <a:off x="7342474" y="4163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49" name="tx449"/>
            <p:cNvSpPr/>
            <p:nvPr/>
          </p:nvSpPr>
          <p:spPr>
            <a:xfrm>
              <a:off x="7605730" y="42143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50" name="tx450"/>
            <p:cNvSpPr/>
            <p:nvPr/>
          </p:nvSpPr>
          <p:spPr>
            <a:xfrm>
              <a:off x="7868987" y="436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51" name="tx451"/>
            <p:cNvSpPr/>
            <p:nvPr/>
          </p:nvSpPr>
          <p:spPr>
            <a:xfrm>
              <a:off x="8132243" y="4303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52" name="tx452"/>
            <p:cNvSpPr/>
            <p:nvPr/>
          </p:nvSpPr>
          <p:spPr>
            <a:xfrm>
              <a:off x="8395499" y="4201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53" name="tx453"/>
            <p:cNvSpPr/>
            <p:nvPr/>
          </p:nvSpPr>
          <p:spPr>
            <a:xfrm>
              <a:off x="8658756" y="4201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54" name="tx454"/>
            <p:cNvSpPr/>
            <p:nvPr/>
          </p:nvSpPr>
          <p:spPr>
            <a:xfrm>
              <a:off x="8922012" y="42143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55" name="tx455"/>
            <p:cNvSpPr/>
            <p:nvPr/>
          </p:nvSpPr>
          <p:spPr>
            <a:xfrm>
              <a:off x="1565787" y="4730303"/>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456" name="tx456"/>
            <p:cNvSpPr/>
            <p:nvPr/>
          </p:nvSpPr>
          <p:spPr>
            <a:xfrm>
              <a:off x="3547509" y="4730303"/>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457" name="tx457"/>
            <p:cNvSpPr/>
            <p:nvPr/>
          </p:nvSpPr>
          <p:spPr>
            <a:xfrm>
              <a:off x="5843008" y="4730303"/>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458" name="tx458"/>
            <p:cNvSpPr/>
            <p:nvPr/>
          </p:nvSpPr>
          <p:spPr>
            <a:xfrm>
              <a:off x="1603140" y="3396046"/>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459" name="tx459"/>
            <p:cNvSpPr/>
            <p:nvPr/>
          </p:nvSpPr>
          <p:spPr>
            <a:xfrm>
              <a:off x="3765136" y="339604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460" name="tx460"/>
            <p:cNvSpPr/>
            <p:nvPr/>
          </p:nvSpPr>
          <p:spPr>
            <a:xfrm>
              <a:off x="5830709" y="339604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461" name="tx461"/>
            <p:cNvSpPr/>
            <p:nvPr/>
          </p:nvSpPr>
          <p:spPr>
            <a:xfrm>
              <a:off x="7883892" y="339604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462" name="tx462"/>
            <p:cNvSpPr/>
            <p:nvPr/>
          </p:nvSpPr>
          <p:spPr>
            <a:xfrm>
              <a:off x="1575205" y="2061789"/>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463" name="tx463"/>
            <p:cNvSpPr/>
            <p:nvPr/>
          </p:nvSpPr>
          <p:spPr>
            <a:xfrm>
              <a:off x="3699711" y="2061789"/>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464" name="tx464"/>
            <p:cNvSpPr/>
            <p:nvPr/>
          </p:nvSpPr>
          <p:spPr>
            <a:xfrm>
              <a:off x="5783983" y="2061789"/>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465" name="tx465"/>
            <p:cNvSpPr/>
            <p:nvPr/>
          </p:nvSpPr>
          <p:spPr>
            <a:xfrm>
              <a:off x="7694337" y="2061789"/>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466" name="tx466"/>
            <p:cNvSpPr/>
            <p:nvPr/>
          </p:nvSpPr>
          <p:spPr>
            <a:xfrm>
              <a:off x="1627966"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467" name="tx467"/>
            <p:cNvSpPr/>
            <p:nvPr/>
          </p:nvSpPr>
          <p:spPr>
            <a:xfrm>
              <a:off x="3538319"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468" name="tx468"/>
            <p:cNvSpPr/>
            <p:nvPr/>
          </p:nvSpPr>
          <p:spPr>
            <a:xfrm>
              <a:off x="566899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469" name="tx469"/>
            <p:cNvSpPr/>
            <p:nvPr/>
          </p:nvSpPr>
          <p:spPr>
            <a:xfrm>
              <a:off x="7748880"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470" name="pl470"/>
            <p:cNvSpPr/>
            <p:nvPr/>
          </p:nvSpPr>
          <p:spPr>
            <a:xfrm>
              <a:off x="8494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1" name="pl471"/>
            <p:cNvSpPr/>
            <p:nvPr/>
          </p:nvSpPr>
          <p:spPr>
            <a:xfrm>
              <a:off x="1112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2" name="pl472"/>
            <p:cNvSpPr/>
            <p:nvPr/>
          </p:nvSpPr>
          <p:spPr>
            <a:xfrm>
              <a:off x="137600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3" name="pl473"/>
            <p:cNvSpPr/>
            <p:nvPr/>
          </p:nvSpPr>
          <p:spPr>
            <a:xfrm>
              <a:off x="163925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4" name="pl474"/>
            <p:cNvSpPr/>
            <p:nvPr/>
          </p:nvSpPr>
          <p:spPr>
            <a:xfrm>
              <a:off x="190251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5" name="pl475"/>
            <p:cNvSpPr/>
            <p:nvPr/>
          </p:nvSpPr>
          <p:spPr>
            <a:xfrm>
              <a:off x="21657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6" name="pl476"/>
            <p:cNvSpPr/>
            <p:nvPr/>
          </p:nvSpPr>
          <p:spPr>
            <a:xfrm>
              <a:off x="24290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7" name="pl477"/>
            <p:cNvSpPr/>
            <p:nvPr/>
          </p:nvSpPr>
          <p:spPr>
            <a:xfrm>
              <a:off x="26922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8" name="tx478"/>
            <p:cNvSpPr/>
            <p:nvPr/>
          </p:nvSpPr>
          <p:spPr>
            <a:xfrm rot="-5400000">
              <a:off x="7251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79" name="tx479"/>
            <p:cNvSpPr/>
            <p:nvPr/>
          </p:nvSpPr>
          <p:spPr>
            <a:xfrm rot="-5400000">
              <a:off x="98838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80" name="tx480"/>
            <p:cNvSpPr/>
            <p:nvPr/>
          </p:nvSpPr>
          <p:spPr>
            <a:xfrm rot="-5400000">
              <a:off x="125164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81" name="tx481"/>
            <p:cNvSpPr/>
            <p:nvPr/>
          </p:nvSpPr>
          <p:spPr>
            <a:xfrm rot="-5400000">
              <a:off x="151490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82" name="tx482"/>
            <p:cNvSpPr/>
            <p:nvPr/>
          </p:nvSpPr>
          <p:spPr>
            <a:xfrm rot="-5400000">
              <a:off x="17781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3" name="tx483"/>
            <p:cNvSpPr/>
            <p:nvPr/>
          </p:nvSpPr>
          <p:spPr>
            <a:xfrm rot="-5400000">
              <a:off x="20414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4" name="tx484"/>
            <p:cNvSpPr/>
            <p:nvPr/>
          </p:nvSpPr>
          <p:spPr>
            <a:xfrm rot="-5400000">
              <a:off x="23046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5" name="tx485"/>
            <p:cNvSpPr/>
            <p:nvPr/>
          </p:nvSpPr>
          <p:spPr>
            <a:xfrm rot="-5400000">
              <a:off x="25679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6" name="pl486"/>
            <p:cNvSpPr/>
            <p:nvPr/>
          </p:nvSpPr>
          <p:spPr>
            <a:xfrm>
              <a:off x="29461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7" name="pl487"/>
            <p:cNvSpPr/>
            <p:nvPr/>
          </p:nvSpPr>
          <p:spPr>
            <a:xfrm>
              <a:off x="32094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8" name="pl488"/>
            <p:cNvSpPr/>
            <p:nvPr/>
          </p:nvSpPr>
          <p:spPr>
            <a:xfrm>
              <a:off x="347266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9" name="pl489"/>
            <p:cNvSpPr/>
            <p:nvPr/>
          </p:nvSpPr>
          <p:spPr>
            <a:xfrm>
              <a:off x="373592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0" name="pl490"/>
            <p:cNvSpPr/>
            <p:nvPr/>
          </p:nvSpPr>
          <p:spPr>
            <a:xfrm>
              <a:off x="399917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1" name="pl491"/>
            <p:cNvSpPr/>
            <p:nvPr/>
          </p:nvSpPr>
          <p:spPr>
            <a:xfrm>
              <a:off x="426243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2" name="pl492"/>
            <p:cNvSpPr/>
            <p:nvPr/>
          </p:nvSpPr>
          <p:spPr>
            <a:xfrm>
              <a:off x="45256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3" name="pl493"/>
            <p:cNvSpPr/>
            <p:nvPr/>
          </p:nvSpPr>
          <p:spPr>
            <a:xfrm>
              <a:off x="47889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4" name="tx494"/>
            <p:cNvSpPr/>
            <p:nvPr/>
          </p:nvSpPr>
          <p:spPr>
            <a:xfrm rot="-5400000">
              <a:off x="28217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95" name="tx495"/>
            <p:cNvSpPr/>
            <p:nvPr/>
          </p:nvSpPr>
          <p:spPr>
            <a:xfrm rot="-5400000">
              <a:off x="30850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96" name="tx496"/>
            <p:cNvSpPr/>
            <p:nvPr/>
          </p:nvSpPr>
          <p:spPr>
            <a:xfrm rot="-5400000">
              <a:off x="334830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97" name="tx497"/>
            <p:cNvSpPr/>
            <p:nvPr/>
          </p:nvSpPr>
          <p:spPr>
            <a:xfrm rot="-5400000">
              <a:off x="361156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98" name="tx498"/>
            <p:cNvSpPr/>
            <p:nvPr/>
          </p:nvSpPr>
          <p:spPr>
            <a:xfrm rot="-5400000">
              <a:off x="38748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99" name="tx499"/>
            <p:cNvSpPr/>
            <p:nvPr/>
          </p:nvSpPr>
          <p:spPr>
            <a:xfrm rot="-5400000">
              <a:off x="41380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00" name="tx500"/>
            <p:cNvSpPr/>
            <p:nvPr/>
          </p:nvSpPr>
          <p:spPr>
            <a:xfrm rot="-5400000">
              <a:off x="44013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01" name="tx501"/>
            <p:cNvSpPr/>
            <p:nvPr/>
          </p:nvSpPr>
          <p:spPr>
            <a:xfrm rot="-5400000">
              <a:off x="46645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02" name="pl502"/>
            <p:cNvSpPr/>
            <p:nvPr/>
          </p:nvSpPr>
          <p:spPr>
            <a:xfrm>
              <a:off x="50428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3" name="pl503"/>
            <p:cNvSpPr/>
            <p:nvPr/>
          </p:nvSpPr>
          <p:spPr>
            <a:xfrm>
              <a:off x="53060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4" name="pl504"/>
            <p:cNvSpPr/>
            <p:nvPr/>
          </p:nvSpPr>
          <p:spPr>
            <a:xfrm>
              <a:off x="55693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5" name="pl505"/>
            <p:cNvSpPr/>
            <p:nvPr/>
          </p:nvSpPr>
          <p:spPr>
            <a:xfrm>
              <a:off x="583258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6" name="pl506"/>
            <p:cNvSpPr/>
            <p:nvPr/>
          </p:nvSpPr>
          <p:spPr>
            <a:xfrm>
              <a:off x="60958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7" name="pl507"/>
            <p:cNvSpPr/>
            <p:nvPr/>
          </p:nvSpPr>
          <p:spPr>
            <a:xfrm>
              <a:off x="635909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8" name="pl508"/>
            <p:cNvSpPr/>
            <p:nvPr/>
          </p:nvSpPr>
          <p:spPr>
            <a:xfrm>
              <a:off x="66223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9" name="pl509"/>
            <p:cNvSpPr/>
            <p:nvPr/>
          </p:nvSpPr>
          <p:spPr>
            <a:xfrm>
              <a:off x="68856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0" name="tx510"/>
            <p:cNvSpPr/>
            <p:nvPr/>
          </p:nvSpPr>
          <p:spPr>
            <a:xfrm rot="-5400000">
              <a:off x="49184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11" name="tx511"/>
            <p:cNvSpPr/>
            <p:nvPr/>
          </p:nvSpPr>
          <p:spPr>
            <a:xfrm rot="-5400000">
              <a:off x="518171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12" name="tx512"/>
            <p:cNvSpPr/>
            <p:nvPr/>
          </p:nvSpPr>
          <p:spPr>
            <a:xfrm rot="-5400000">
              <a:off x="54449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13" name="tx513"/>
            <p:cNvSpPr/>
            <p:nvPr/>
          </p:nvSpPr>
          <p:spPr>
            <a:xfrm rot="-5400000">
              <a:off x="57082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14" name="tx514"/>
            <p:cNvSpPr/>
            <p:nvPr/>
          </p:nvSpPr>
          <p:spPr>
            <a:xfrm rot="-5400000">
              <a:off x="597148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15" name="tx515"/>
            <p:cNvSpPr/>
            <p:nvPr/>
          </p:nvSpPr>
          <p:spPr>
            <a:xfrm rot="-5400000">
              <a:off x="623473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16" name="tx516"/>
            <p:cNvSpPr/>
            <p:nvPr/>
          </p:nvSpPr>
          <p:spPr>
            <a:xfrm rot="-5400000">
              <a:off x="64979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17" name="tx517"/>
            <p:cNvSpPr/>
            <p:nvPr/>
          </p:nvSpPr>
          <p:spPr>
            <a:xfrm rot="-5400000">
              <a:off x="6761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18" name="pl518"/>
            <p:cNvSpPr/>
            <p:nvPr/>
          </p:nvSpPr>
          <p:spPr>
            <a:xfrm>
              <a:off x="7139477"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7402733"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766598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792924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pl522"/>
            <p:cNvSpPr/>
            <p:nvPr/>
          </p:nvSpPr>
          <p:spPr>
            <a:xfrm>
              <a:off x="8192502"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3" name="pl523"/>
            <p:cNvSpPr/>
            <p:nvPr/>
          </p:nvSpPr>
          <p:spPr>
            <a:xfrm>
              <a:off x="8455758"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4" name="pl524"/>
            <p:cNvSpPr/>
            <p:nvPr/>
          </p:nvSpPr>
          <p:spPr>
            <a:xfrm>
              <a:off x="871901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5" name="pl525"/>
            <p:cNvSpPr/>
            <p:nvPr/>
          </p:nvSpPr>
          <p:spPr>
            <a:xfrm>
              <a:off x="898227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6" name="tx526"/>
            <p:cNvSpPr/>
            <p:nvPr/>
          </p:nvSpPr>
          <p:spPr>
            <a:xfrm rot="-5400000">
              <a:off x="701511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7" name="tx527"/>
            <p:cNvSpPr/>
            <p:nvPr/>
          </p:nvSpPr>
          <p:spPr>
            <a:xfrm rot="-5400000">
              <a:off x="727837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8" name="tx528"/>
            <p:cNvSpPr/>
            <p:nvPr/>
          </p:nvSpPr>
          <p:spPr>
            <a:xfrm rot="-5400000">
              <a:off x="7541631"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9" name="tx529"/>
            <p:cNvSpPr/>
            <p:nvPr/>
          </p:nvSpPr>
          <p:spPr>
            <a:xfrm rot="-5400000">
              <a:off x="7804887"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30" name="tx530"/>
            <p:cNvSpPr/>
            <p:nvPr/>
          </p:nvSpPr>
          <p:spPr>
            <a:xfrm rot="-5400000">
              <a:off x="8068144"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31" name="tx531"/>
            <p:cNvSpPr/>
            <p:nvPr/>
          </p:nvSpPr>
          <p:spPr>
            <a:xfrm rot="-5400000">
              <a:off x="833140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32" name="tx532"/>
            <p:cNvSpPr/>
            <p:nvPr/>
          </p:nvSpPr>
          <p:spPr>
            <a:xfrm rot="-5400000">
              <a:off x="8594656"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33" name="tx533"/>
            <p:cNvSpPr/>
            <p:nvPr/>
          </p:nvSpPr>
          <p:spPr>
            <a:xfrm rot="-5400000">
              <a:off x="8857912"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4" name="tx534"/>
            <p:cNvSpPr/>
            <p:nvPr/>
          </p:nvSpPr>
          <p:spPr>
            <a:xfrm>
              <a:off x="570361" y="18370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35" name="tx535"/>
            <p:cNvSpPr/>
            <p:nvPr/>
          </p:nvSpPr>
          <p:spPr>
            <a:xfrm>
              <a:off x="570361" y="151892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36" name="tx536"/>
            <p:cNvSpPr/>
            <p:nvPr/>
          </p:nvSpPr>
          <p:spPr>
            <a:xfrm>
              <a:off x="508182" y="120080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37" name="pl537"/>
            <p:cNvSpPr/>
            <p:nvPr/>
          </p:nvSpPr>
          <p:spPr>
            <a:xfrm>
              <a:off x="722555" y="18770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8" name="pl538"/>
            <p:cNvSpPr/>
            <p:nvPr/>
          </p:nvSpPr>
          <p:spPr>
            <a:xfrm>
              <a:off x="722555" y="15589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9" name="pl539"/>
            <p:cNvSpPr/>
            <p:nvPr/>
          </p:nvSpPr>
          <p:spPr>
            <a:xfrm>
              <a:off x="722555" y="12408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0" name="tx540"/>
            <p:cNvSpPr/>
            <p:nvPr/>
          </p:nvSpPr>
          <p:spPr>
            <a:xfrm>
              <a:off x="570361" y="317131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41" name="tx541"/>
            <p:cNvSpPr/>
            <p:nvPr/>
          </p:nvSpPr>
          <p:spPr>
            <a:xfrm>
              <a:off x="570361" y="28531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42" name="tx542"/>
            <p:cNvSpPr/>
            <p:nvPr/>
          </p:nvSpPr>
          <p:spPr>
            <a:xfrm>
              <a:off x="508182" y="253506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43" name="pl543"/>
            <p:cNvSpPr/>
            <p:nvPr/>
          </p:nvSpPr>
          <p:spPr>
            <a:xfrm>
              <a:off x="722555" y="32113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4" name="pl544"/>
            <p:cNvSpPr/>
            <p:nvPr/>
          </p:nvSpPr>
          <p:spPr>
            <a:xfrm>
              <a:off x="722555" y="28931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5" name="pl545"/>
            <p:cNvSpPr/>
            <p:nvPr/>
          </p:nvSpPr>
          <p:spPr>
            <a:xfrm>
              <a:off x="722555" y="25750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6" name="tx546"/>
            <p:cNvSpPr/>
            <p:nvPr/>
          </p:nvSpPr>
          <p:spPr>
            <a:xfrm>
              <a:off x="570361" y="45055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47" name="tx547"/>
            <p:cNvSpPr/>
            <p:nvPr/>
          </p:nvSpPr>
          <p:spPr>
            <a:xfrm>
              <a:off x="570361" y="41874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48" name="tx548"/>
            <p:cNvSpPr/>
            <p:nvPr/>
          </p:nvSpPr>
          <p:spPr>
            <a:xfrm>
              <a:off x="508182" y="386931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49" name="pl549"/>
            <p:cNvSpPr/>
            <p:nvPr/>
          </p:nvSpPr>
          <p:spPr>
            <a:xfrm>
              <a:off x="722555" y="45455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0" name="pl550"/>
            <p:cNvSpPr/>
            <p:nvPr/>
          </p:nvSpPr>
          <p:spPr>
            <a:xfrm>
              <a:off x="722555" y="42274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1" name="pl551"/>
            <p:cNvSpPr/>
            <p:nvPr/>
          </p:nvSpPr>
          <p:spPr>
            <a:xfrm>
              <a:off x="722555" y="39093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2" name="tx552"/>
            <p:cNvSpPr/>
            <p:nvPr/>
          </p:nvSpPr>
          <p:spPr>
            <a:xfrm>
              <a:off x="570361" y="58398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53" name="tx553"/>
            <p:cNvSpPr/>
            <p:nvPr/>
          </p:nvSpPr>
          <p:spPr>
            <a:xfrm>
              <a:off x="570361" y="55217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54" name="tx554"/>
            <p:cNvSpPr/>
            <p:nvPr/>
          </p:nvSpPr>
          <p:spPr>
            <a:xfrm>
              <a:off x="508182" y="520357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55" name="pl555"/>
            <p:cNvSpPr/>
            <p:nvPr/>
          </p:nvSpPr>
          <p:spPr>
            <a:xfrm>
              <a:off x="722555" y="58798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6" name="pl556"/>
            <p:cNvSpPr/>
            <p:nvPr/>
          </p:nvSpPr>
          <p:spPr>
            <a:xfrm>
              <a:off x="722555" y="55617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7" name="pl557"/>
            <p:cNvSpPr/>
            <p:nvPr/>
          </p:nvSpPr>
          <p:spPr>
            <a:xfrm>
              <a:off x="722555" y="52435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8" name="tx558"/>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9" name="tx559"/>
            <p:cNvSpPr/>
            <p:nvPr/>
          </p:nvSpPr>
          <p:spPr>
            <a:xfrm>
              <a:off x="757350" y="435349"/>
              <a:ext cx="43145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Western Africa, 2018-2025</a:t>
              </a:r>
            </a:p>
          </p:txBody>
        </p:sp>
        <p:sp>
          <p:nvSpPr>
            <p:cNvPr id="560" name="tx56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61" name="tx561"/>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5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Ghana had the highest coverage (99%), while Nigeria had the lowest coverage (62%).
DTP3 coverage increased in 6 out of 15 countries between 2024 and 2025. The largest increase was 4% points in Ghana from 95% to 99%.
2 countries saw a decrease in coverage (Guinea-Bissau and Nigeria). The largest decline was 1% points in Guinea-Bissau from 85% to 84% and Nigeria from 63% to 62%. Coverage remained constant between 2024 and 2025 in the remaining 7 countries.
In 2025, 6 out of 15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019640"/>
            </a:xfrm>
            <a:prstGeom prst="rect">
              <a:avLst/>
            </a:prstGeom>
            <a:solidFill>
              <a:srgbClr val="EBEBEB">
                <a:alpha val="100000"/>
              </a:srgbClr>
            </a:solidFill>
          </p:spPr>
          <p:txBody>
            <a:bodyPr/>
            <a:lstStyle/>
            <a:p/>
          </p:txBody>
        </p:sp>
        <p:sp>
          <p:nvSpPr>
            <p:cNvPr id="6" name="pl6"/>
            <p:cNvSpPr/>
            <p:nvPr/>
          </p:nvSpPr>
          <p:spPr>
            <a:xfrm>
              <a:off x="695171" y="178066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29788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15392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 name="pl9"/>
            <p:cNvSpPr/>
            <p:nvPr/>
          </p:nvSpPr>
          <p:spPr>
            <a:xfrm>
              <a:off x="695171" y="105649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7880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0532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318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8384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8491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1143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3796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64494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88017" y="1539275"/>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19" name="pl19"/>
            <p:cNvSpPr/>
            <p:nvPr/>
          </p:nvSpPr>
          <p:spPr>
            <a:xfrm>
              <a:off x="788017" y="1500652"/>
              <a:ext cx="1856925" cy="96556"/>
            </a:xfrm>
            <a:custGeom>
              <a:avLst/>
              <a:pathLst>
                <a:path w="1856925" h="96556">
                  <a:moveTo>
                    <a:pt x="0" y="0"/>
                  </a:moveTo>
                  <a:lnTo>
                    <a:pt x="265275" y="38622"/>
                  </a:lnTo>
                  <a:lnTo>
                    <a:pt x="530550" y="77245"/>
                  </a:lnTo>
                  <a:lnTo>
                    <a:pt x="795825" y="77245"/>
                  </a:lnTo>
                  <a:lnTo>
                    <a:pt x="1061100" y="96556"/>
                  </a:lnTo>
                  <a:lnTo>
                    <a:pt x="1326375" y="96556"/>
                  </a:lnTo>
                  <a:lnTo>
                    <a:pt x="1591650" y="96556"/>
                  </a:lnTo>
                  <a:lnTo>
                    <a:pt x="1856925" y="96556"/>
                  </a:lnTo>
                </a:path>
              </a:pathLst>
            </a:custGeom>
            <a:ln w="40651" cap="flat">
              <a:solidFill>
                <a:srgbClr val="BEBEBE">
                  <a:alpha val="69803"/>
                </a:srgbClr>
              </a:solidFill>
              <a:prstDash val="solid"/>
              <a:round/>
            </a:ln>
          </p:spPr>
          <p:txBody>
            <a:bodyPr/>
            <a:lstStyle/>
            <a:p/>
          </p:txBody>
        </p:sp>
        <p:sp>
          <p:nvSpPr>
            <p:cNvPr id="20" name="pl20"/>
            <p:cNvSpPr/>
            <p:nvPr/>
          </p:nvSpPr>
          <p:spPr>
            <a:xfrm>
              <a:off x="788017" y="1500652"/>
              <a:ext cx="1856925" cy="96556"/>
            </a:xfrm>
            <a:custGeom>
              <a:avLst/>
              <a:pathLst>
                <a:path w="1856925" h="96556">
                  <a:moveTo>
                    <a:pt x="0" y="0"/>
                  </a:moveTo>
                  <a:lnTo>
                    <a:pt x="265275" y="38622"/>
                  </a:lnTo>
                  <a:lnTo>
                    <a:pt x="530550" y="77245"/>
                  </a:lnTo>
                  <a:lnTo>
                    <a:pt x="795825" y="77245"/>
                  </a:lnTo>
                  <a:lnTo>
                    <a:pt x="1061100" y="96556"/>
                  </a:lnTo>
                  <a:lnTo>
                    <a:pt x="1326375" y="96556"/>
                  </a:lnTo>
                  <a:lnTo>
                    <a:pt x="1591650" y="96556"/>
                  </a:lnTo>
                  <a:lnTo>
                    <a:pt x="1856925" y="96556"/>
                  </a:lnTo>
                </a:path>
              </a:pathLst>
            </a:custGeom>
            <a:ln w="35231" cap="flat">
              <a:solidFill>
                <a:srgbClr val="BEBEBE">
                  <a:alpha val="69803"/>
                </a:srgbClr>
              </a:solidFill>
              <a:prstDash val="solid"/>
              <a:round/>
            </a:ln>
          </p:spPr>
          <p:txBody>
            <a:bodyPr/>
            <a:lstStyle/>
            <a:p/>
          </p:txBody>
        </p:sp>
        <p:sp>
          <p:nvSpPr>
            <p:cNvPr id="21" name="pl21"/>
            <p:cNvSpPr/>
            <p:nvPr/>
          </p:nvSpPr>
          <p:spPr>
            <a:xfrm>
              <a:off x="788017" y="1539275"/>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22" name="pl22"/>
            <p:cNvSpPr/>
            <p:nvPr/>
          </p:nvSpPr>
          <p:spPr>
            <a:xfrm>
              <a:off x="788017" y="1500652"/>
              <a:ext cx="1856925" cy="96556"/>
            </a:xfrm>
            <a:custGeom>
              <a:avLst/>
              <a:pathLst>
                <a:path w="1856925" h="96556">
                  <a:moveTo>
                    <a:pt x="0" y="0"/>
                  </a:moveTo>
                  <a:lnTo>
                    <a:pt x="265275" y="38622"/>
                  </a:lnTo>
                  <a:lnTo>
                    <a:pt x="530550" y="77245"/>
                  </a:lnTo>
                  <a:lnTo>
                    <a:pt x="795825" y="77245"/>
                  </a:lnTo>
                  <a:lnTo>
                    <a:pt x="1061100" y="96556"/>
                  </a:lnTo>
                  <a:lnTo>
                    <a:pt x="1326375" y="96556"/>
                  </a:lnTo>
                  <a:lnTo>
                    <a:pt x="1591650" y="96556"/>
                  </a:lnTo>
                  <a:lnTo>
                    <a:pt x="1856925" y="96556"/>
                  </a:lnTo>
                </a:path>
              </a:pathLst>
            </a:custGeom>
            <a:ln w="40651" cap="flat">
              <a:solidFill>
                <a:srgbClr val="000000">
                  <a:alpha val="100000"/>
                </a:srgbClr>
              </a:solidFill>
              <a:prstDash val="solid"/>
              <a:round/>
            </a:ln>
          </p:spPr>
          <p:txBody>
            <a:bodyPr/>
            <a:lstStyle/>
            <a:p/>
          </p:txBody>
        </p:sp>
        <p:sp>
          <p:nvSpPr>
            <p:cNvPr id="23" name="pl23"/>
            <p:cNvSpPr/>
            <p:nvPr/>
          </p:nvSpPr>
          <p:spPr>
            <a:xfrm>
              <a:off x="788017" y="1500652"/>
              <a:ext cx="1856925" cy="96556"/>
            </a:xfrm>
            <a:custGeom>
              <a:avLst/>
              <a:pathLst>
                <a:path w="1856925" h="96556">
                  <a:moveTo>
                    <a:pt x="0" y="0"/>
                  </a:moveTo>
                  <a:lnTo>
                    <a:pt x="265275" y="38622"/>
                  </a:lnTo>
                  <a:lnTo>
                    <a:pt x="530550" y="77245"/>
                  </a:lnTo>
                  <a:lnTo>
                    <a:pt x="795825" y="77245"/>
                  </a:lnTo>
                  <a:lnTo>
                    <a:pt x="1061100" y="96556"/>
                  </a:lnTo>
                  <a:lnTo>
                    <a:pt x="1326375" y="96556"/>
                  </a:lnTo>
                  <a:lnTo>
                    <a:pt x="1591650" y="96556"/>
                  </a:lnTo>
                  <a:lnTo>
                    <a:pt x="1856925" y="96556"/>
                  </a:lnTo>
                </a:path>
              </a:pathLst>
            </a:custGeom>
            <a:ln w="35231" cap="flat">
              <a:solidFill>
                <a:srgbClr val="80BD41">
                  <a:alpha val="100000"/>
                </a:srgbClr>
              </a:solidFill>
              <a:prstDash val="solid"/>
              <a:round/>
            </a:ln>
          </p:spPr>
          <p:txBody>
            <a:bodyPr/>
            <a:lstStyle/>
            <a:p/>
          </p:txBody>
        </p:sp>
        <p:sp>
          <p:nvSpPr>
            <p:cNvPr id="24" name="pl24"/>
            <p:cNvSpPr/>
            <p:nvPr/>
          </p:nvSpPr>
          <p:spPr>
            <a:xfrm>
              <a:off x="695171" y="153927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 name="tx25"/>
            <p:cNvSpPr/>
            <p:nvPr/>
          </p:nvSpPr>
          <p:spPr>
            <a:xfrm>
              <a:off x="757887" y="1322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 name="tx26"/>
            <p:cNvSpPr/>
            <p:nvPr/>
          </p:nvSpPr>
          <p:spPr>
            <a:xfrm>
              <a:off x="1023163"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270378" y="13993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 name="tx28"/>
            <p:cNvSpPr/>
            <p:nvPr/>
          </p:nvSpPr>
          <p:spPr>
            <a:xfrm>
              <a:off x="1535653" y="13993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 name="tx29"/>
            <p:cNvSpPr/>
            <p:nvPr/>
          </p:nvSpPr>
          <p:spPr>
            <a:xfrm>
              <a:off x="1800928"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 name="tx30"/>
            <p:cNvSpPr/>
            <p:nvPr/>
          </p:nvSpPr>
          <p:spPr>
            <a:xfrm>
              <a:off x="2066203"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 name="tx31"/>
            <p:cNvSpPr/>
            <p:nvPr/>
          </p:nvSpPr>
          <p:spPr>
            <a:xfrm>
              <a:off x="2331479"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 name="tx32"/>
            <p:cNvSpPr/>
            <p:nvPr/>
          </p:nvSpPr>
          <p:spPr>
            <a:xfrm>
              <a:off x="2596754"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rc33"/>
            <p:cNvSpPr/>
            <p:nvPr/>
          </p:nvSpPr>
          <p:spPr>
            <a:xfrm>
              <a:off x="695171" y="2179046"/>
              <a:ext cx="2042618" cy="1019640"/>
            </a:xfrm>
            <a:prstGeom prst="rect">
              <a:avLst/>
            </a:prstGeom>
            <a:solidFill>
              <a:srgbClr val="EBEBEB">
                <a:alpha val="100000"/>
              </a:srgbClr>
            </a:solidFill>
          </p:spPr>
          <p:txBody>
            <a:bodyPr/>
            <a:lstStyle/>
            <a:p/>
          </p:txBody>
        </p:sp>
        <p:sp>
          <p:nvSpPr>
            <p:cNvPr id="34" name="pl34"/>
            <p:cNvSpPr/>
            <p:nvPr/>
          </p:nvSpPr>
          <p:spPr>
            <a:xfrm>
              <a:off x="695171" y="308474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60196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8433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6057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 name="pl38"/>
            <p:cNvSpPr/>
            <p:nvPr/>
          </p:nvSpPr>
          <p:spPr>
            <a:xfrm>
              <a:off x="7880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0532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318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58384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8491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1143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3796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64494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88017" y="2843357"/>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47" name="pl47"/>
            <p:cNvSpPr/>
            <p:nvPr/>
          </p:nvSpPr>
          <p:spPr>
            <a:xfrm>
              <a:off x="788017" y="2746800"/>
              <a:ext cx="1856925" cy="270359"/>
            </a:xfrm>
            <a:custGeom>
              <a:avLst/>
              <a:pathLst>
                <a:path w="1856925" h="270359">
                  <a:moveTo>
                    <a:pt x="0" y="0"/>
                  </a:moveTo>
                  <a:lnTo>
                    <a:pt x="265275" y="96556"/>
                  </a:lnTo>
                  <a:lnTo>
                    <a:pt x="530550" y="154490"/>
                  </a:lnTo>
                  <a:lnTo>
                    <a:pt x="795825" y="212425"/>
                  </a:lnTo>
                  <a:lnTo>
                    <a:pt x="1061100" y="270359"/>
                  </a:lnTo>
                  <a:lnTo>
                    <a:pt x="1326375" y="173802"/>
                  </a:lnTo>
                  <a:lnTo>
                    <a:pt x="1591650" y="251047"/>
                  </a:lnTo>
                  <a:lnTo>
                    <a:pt x="1856925" y="212425"/>
                  </a:lnTo>
                </a:path>
              </a:pathLst>
            </a:custGeom>
            <a:ln w="40651" cap="flat">
              <a:solidFill>
                <a:srgbClr val="BEBEBE">
                  <a:alpha val="69803"/>
                </a:srgbClr>
              </a:solidFill>
              <a:prstDash val="solid"/>
              <a:round/>
            </a:ln>
          </p:spPr>
          <p:txBody>
            <a:bodyPr/>
            <a:lstStyle/>
            <a:p/>
          </p:txBody>
        </p:sp>
        <p:sp>
          <p:nvSpPr>
            <p:cNvPr id="48" name="pl48"/>
            <p:cNvSpPr/>
            <p:nvPr/>
          </p:nvSpPr>
          <p:spPr>
            <a:xfrm>
              <a:off x="788017" y="2746800"/>
              <a:ext cx="1856925" cy="270359"/>
            </a:xfrm>
            <a:custGeom>
              <a:avLst/>
              <a:pathLst>
                <a:path w="1856925" h="270359">
                  <a:moveTo>
                    <a:pt x="0" y="0"/>
                  </a:moveTo>
                  <a:lnTo>
                    <a:pt x="265275" y="96556"/>
                  </a:lnTo>
                  <a:lnTo>
                    <a:pt x="530550" y="154490"/>
                  </a:lnTo>
                  <a:lnTo>
                    <a:pt x="795825" y="212425"/>
                  </a:lnTo>
                  <a:lnTo>
                    <a:pt x="1061100" y="270359"/>
                  </a:lnTo>
                  <a:lnTo>
                    <a:pt x="1326375" y="173802"/>
                  </a:lnTo>
                  <a:lnTo>
                    <a:pt x="1591650" y="251047"/>
                  </a:lnTo>
                  <a:lnTo>
                    <a:pt x="1856925" y="212425"/>
                  </a:lnTo>
                </a:path>
              </a:pathLst>
            </a:custGeom>
            <a:ln w="35231" cap="flat">
              <a:solidFill>
                <a:srgbClr val="BEBEBE">
                  <a:alpha val="69803"/>
                </a:srgbClr>
              </a:solidFill>
              <a:prstDash val="solid"/>
              <a:round/>
            </a:ln>
          </p:spPr>
          <p:txBody>
            <a:bodyPr/>
            <a:lstStyle/>
            <a:p/>
          </p:txBody>
        </p:sp>
        <p:sp>
          <p:nvSpPr>
            <p:cNvPr id="49" name="pl49"/>
            <p:cNvSpPr/>
            <p:nvPr/>
          </p:nvSpPr>
          <p:spPr>
            <a:xfrm>
              <a:off x="788017" y="2843357"/>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50" name="pl50"/>
            <p:cNvSpPr/>
            <p:nvPr/>
          </p:nvSpPr>
          <p:spPr>
            <a:xfrm>
              <a:off x="788017" y="2746800"/>
              <a:ext cx="1856925" cy="270359"/>
            </a:xfrm>
            <a:custGeom>
              <a:avLst/>
              <a:pathLst>
                <a:path w="1856925" h="270359">
                  <a:moveTo>
                    <a:pt x="0" y="0"/>
                  </a:moveTo>
                  <a:lnTo>
                    <a:pt x="265275" y="96556"/>
                  </a:lnTo>
                  <a:lnTo>
                    <a:pt x="530550" y="154490"/>
                  </a:lnTo>
                  <a:lnTo>
                    <a:pt x="795825" y="212425"/>
                  </a:lnTo>
                  <a:lnTo>
                    <a:pt x="1061100" y="270359"/>
                  </a:lnTo>
                  <a:lnTo>
                    <a:pt x="1326375" y="173802"/>
                  </a:lnTo>
                  <a:lnTo>
                    <a:pt x="1591650" y="251047"/>
                  </a:lnTo>
                  <a:lnTo>
                    <a:pt x="1856925" y="212425"/>
                  </a:lnTo>
                </a:path>
              </a:pathLst>
            </a:custGeom>
            <a:ln w="40651" cap="flat">
              <a:solidFill>
                <a:srgbClr val="000000">
                  <a:alpha val="100000"/>
                </a:srgbClr>
              </a:solidFill>
              <a:prstDash val="solid"/>
              <a:round/>
            </a:ln>
          </p:spPr>
          <p:txBody>
            <a:bodyPr/>
            <a:lstStyle/>
            <a:p/>
          </p:txBody>
        </p:sp>
        <p:sp>
          <p:nvSpPr>
            <p:cNvPr id="51" name="pl51"/>
            <p:cNvSpPr/>
            <p:nvPr/>
          </p:nvSpPr>
          <p:spPr>
            <a:xfrm>
              <a:off x="788017" y="2746800"/>
              <a:ext cx="1856925" cy="270359"/>
            </a:xfrm>
            <a:custGeom>
              <a:avLst/>
              <a:pathLst>
                <a:path w="1856925" h="270359">
                  <a:moveTo>
                    <a:pt x="0" y="0"/>
                  </a:moveTo>
                  <a:lnTo>
                    <a:pt x="265275" y="96556"/>
                  </a:lnTo>
                  <a:lnTo>
                    <a:pt x="530550" y="154490"/>
                  </a:lnTo>
                  <a:lnTo>
                    <a:pt x="795825" y="212425"/>
                  </a:lnTo>
                  <a:lnTo>
                    <a:pt x="1061100" y="270359"/>
                  </a:lnTo>
                  <a:lnTo>
                    <a:pt x="1326375" y="173802"/>
                  </a:lnTo>
                  <a:lnTo>
                    <a:pt x="1591650" y="251047"/>
                  </a:lnTo>
                  <a:lnTo>
                    <a:pt x="1856925" y="212425"/>
                  </a:lnTo>
                </a:path>
              </a:pathLst>
            </a:custGeom>
            <a:ln w="35231" cap="flat">
              <a:solidFill>
                <a:srgbClr val="80BD41">
                  <a:alpha val="100000"/>
                </a:srgbClr>
              </a:solidFill>
              <a:prstDash val="solid"/>
              <a:round/>
            </a:ln>
          </p:spPr>
          <p:txBody>
            <a:bodyPr/>
            <a:lstStyle/>
            <a:p/>
          </p:txBody>
        </p:sp>
        <p:sp>
          <p:nvSpPr>
            <p:cNvPr id="52" name="pl52"/>
            <p:cNvSpPr/>
            <p:nvPr/>
          </p:nvSpPr>
          <p:spPr>
            <a:xfrm>
              <a:off x="695171" y="28433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3" name="tx53"/>
            <p:cNvSpPr/>
            <p:nvPr/>
          </p:nvSpPr>
          <p:spPr>
            <a:xfrm>
              <a:off x="757887" y="25682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 name="tx54"/>
            <p:cNvSpPr/>
            <p:nvPr/>
          </p:nvSpPr>
          <p:spPr>
            <a:xfrm>
              <a:off x="1023163"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270378" y="2722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 name="tx56"/>
            <p:cNvSpPr/>
            <p:nvPr/>
          </p:nvSpPr>
          <p:spPr>
            <a:xfrm>
              <a:off x="1535653" y="2780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7" name="tx57"/>
            <p:cNvSpPr/>
            <p:nvPr/>
          </p:nvSpPr>
          <p:spPr>
            <a:xfrm>
              <a:off x="1800928" y="28386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8" name="tx58"/>
            <p:cNvSpPr/>
            <p:nvPr/>
          </p:nvSpPr>
          <p:spPr>
            <a:xfrm>
              <a:off x="2066203"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 name="tx59"/>
            <p:cNvSpPr/>
            <p:nvPr/>
          </p:nvSpPr>
          <p:spPr>
            <a:xfrm>
              <a:off x="2331479" y="28192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0" name="tx60"/>
            <p:cNvSpPr/>
            <p:nvPr/>
          </p:nvSpPr>
          <p:spPr>
            <a:xfrm>
              <a:off x="2596754" y="2780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 name="rc61"/>
            <p:cNvSpPr/>
            <p:nvPr/>
          </p:nvSpPr>
          <p:spPr>
            <a:xfrm>
              <a:off x="695171" y="3483127"/>
              <a:ext cx="2042618" cy="1019640"/>
            </a:xfrm>
            <a:prstGeom prst="rect">
              <a:avLst/>
            </a:prstGeom>
            <a:solidFill>
              <a:srgbClr val="EBEBEB">
                <a:alpha val="100000"/>
              </a:srgbClr>
            </a:solidFill>
          </p:spPr>
          <p:txBody>
            <a:bodyPr/>
            <a:lstStyle/>
            <a:p/>
          </p:txBody>
        </p:sp>
        <p:sp>
          <p:nvSpPr>
            <p:cNvPr id="62" name="pl62"/>
            <p:cNvSpPr/>
            <p:nvPr/>
          </p:nvSpPr>
          <p:spPr>
            <a:xfrm>
              <a:off x="695171" y="43888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9060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1474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6465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6" name="pl66"/>
            <p:cNvSpPr/>
            <p:nvPr/>
          </p:nvSpPr>
          <p:spPr>
            <a:xfrm>
              <a:off x="7880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0532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318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58384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8491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21143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3796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64494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88017" y="4147438"/>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75" name="pl75"/>
            <p:cNvSpPr/>
            <p:nvPr/>
          </p:nvSpPr>
          <p:spPr>
            <a:xfrm>
              <a:off x="788017" y="3915702"/>
              <a:ext cx="1856925" cy="328293"/>
            </a:xfrm>
            <a:custGeom>
              <a:avLst/>
              <a:pathLst>
                <a:path w="1856925" h="328293">
                  <a:moveTo>
                    <a:pt x="0" y="38622"/>
                  </a:moveTo>
                  <a:lnTo>
                    <a:pt x="265275" y="231736"/>
                  </a:lnTo>
                  <a:lnTo>
                    <a:pt x="530550" y="328293"/>
                  </a:lnTo>
                  <a:lnTo>
                    <a:pt x="795825" y="308981"/>
                  </a:lnTo>
                  <a:lnTo>
                    <a:pt x="1061100" y="77245"/>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76" name="pl76"/>
            <p:cNvSpPr/>
            <p:nvPr/>
          </p:nvSpPr>
          <p:spPr>
            <a:xfrm>
              <a:off x="788017" y="3915702"/>
              <a:ext cx="1856925" cy="328293"/>
            </a:xfrm>
            <a:custGeom>
              <a:avLst/>
              <a:pathLst>
                <a:path w="1856925" h="328293">
                  <a:moveTo>
                    <a:pt x="0" y="38622"/>
                  </a:moveTo>
                  <a:lnTo>
                    <a:pt x="265275" y="231736"/>
                  </a:lnTo>
                  <a:lnTo>
                    <a:pt x="530550" y="328293"/>
                  </a:lnTo>
                  <a:lnTo>
                    <a:pt x="795825" y="308981"/>
                  </a:lnTo>
                  <a:lnTo>
                    <a:pt x="1061100" y="77245"/>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77" name="pl77"/>
            <p:cNvSpPr/>
            <p:nvPr/>
          </p:nvSpPr>
          <p:spPr>
            <a:xfrm>
              <a:off x="788017" y="4147438"/>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78" name="pl78"/>
            <p:cNvSpPr/>
            <p:nvPr/>
          </p:nvSpPr>
          <p:spPr>
            <a:xfrm>
              <a:off x="788017" y="3915702"/>
              <a:ext cx="1856925" cy="328293"/>
            </a:xfrm>
            <a:custGeom>
              <a:avLst/>
              <a:pathLst>
                <a:path w="1856925" h="328293">
                  <a:moveTo>
                    <a:pt x="0" y="38622"/>
                  </a:moveTo>
                  <a:lnTo>
                    <a:pt x="265275" y="231736"/>
                  </a:lnTo>
                  <a:lnTo>
                    <a:pt x="530550" y="328293"/>
                  </a:lnTo>
                  <a:lnTo>
                    <a:pt x="795825" y="308981"/>
                  </a:lnTo>
                  <a:lnTo>
                    <a:pt x="1061100" y="77245"/>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79" name="pl79"/>
            <p:cNvSpPr/>
            <p:nvPr/>
          </p:nvSpPr>
          <p:spPr>
            <a:xfrm>
              <a:off x="788017" y="3915702"/>
              <a:ext cx="1856925" cy="328293"/>
            </a:xfrm>
            <a:custGeom>
              <a:avLst/>
              <a:pathLst>
                <a:path w="1856925" h="328293">
                  <a:moveTo>
                    <a:pt x="0" y="38622"/>
                  </a:moveTo>
                  <a:lnTo>
                    <a:pt x="265275" y="231736"/>
                  </a:lnTo>
                  <a:lnTo>
                    <a:pt x="530550" y="328293"/>
                  </a:lnTo>
                  <a:lnTo>
                    <a:pt x="795825" y="308981"/>
                  </a:lnTo>
                  <a:lnTo>
                    <a:pt x="1061100" y="77245"/>
                  </a:lnTo>
                  <a:lnTo>
                    <a:pt x="1326375" y="0"/>
                  </a:lnTo>
                  <a:lnTo>
                    <a:pt x="1591650" y="0"/>
                  </a:lnTo>
                  <a:lnTo>
                    <a:pt x="1856925" y="0"/>
                  </a:lnTo>
                </a:path>
              </a:pathLst>
            </a:custGeom>
            <a:ln w="35231" cap="flat">
              <a:solidFill>
                <a:srgbClr val="80BD41">
                  <a:alpha val="100000"/>
                </a:srgbClr>
              </a:solidFill>
              <a:prstDash val="solid"/>
              <a:round/>
            </a:ln>
          </p:spPr>
          <p:txBody>
            <a:bodyPr/>
            <a:lstStyle/>
            <a:p/>
          </p:txBody>
        </p:sp>
        <p:sp>
          <p:nvSpPr>
            <p:cNvPr id="80" name="pl80"/>
            <p:cNvSpPr/>
            <p:nvPr/>
          </p:nvSpPr>
          <p:spPr>
            <a:xfrm>
              <a:off x="695171" y="41474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1" name="tx81"/>
            <p:cNvSpPr/>
            <p:nvPr/>
          </p:nvSpPr>
          <p:spPr>
            <a:xfrm>
              <a:off x="727758" y="37757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2" name="tx82"/>
            <p:cNvSpPr/>
            <p:nvPr/>
          </p:nvSpPr>
          <p:spPr>
            <a:xfrm>
              <a:off x="1023163"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270378" y="40654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4" name="tx84"/>
            <p:cNvSpPr/>
            <p:nvPr/>
          </p:nvSpPr>
          <p:spPr>
            <a:xfrm>
              <a:off x="1535653"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5" name="tx85"/>
            <p:cNvSpPr/>
            <p:nvPr/>
          </p:nvSpPr>
          <p:spPr>
            <a:xfrm>
              <a:off x="1818988"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6" name="tx86"/>
            <p:cNvSpPr/>
            <p:nvPr/>
          </p:nvSpPr>
          <p:spPr>
            <a:xfrm>
              <a:off x="2054133" y="373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7" name="tx87"/>
            <p:cNvSpPr/>
            <p:nvPr/>
          </p:nvSpPr>
          <p:spPr>
            <a:xfrm>
              <a:off x="2319408" y="373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8" name="tx88"/>
            <p:cNvSpPr/>
            <p:nvPr/>
          </p:nvSpPr>
          <p:spPr>
            <a:xfrm>
              <a:off x="2584684" y="373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9" name="rc89"/>
            <p:cNvSpPr/>
            <p:nvPr/>
          </p:nvSpPr>
          <p:spPr>
            <a:xfrm>
              <a:off x="695171" y="4787209"/>
              <a:ext cx="2042618" cy="1019640"/>
            </a:xfrm>
            <a:prstGeom prst="rect">
              <a:avLst/>
            </a:prstGeom>
            <a:solidFill>
              <a:srgbClr val="EBEBEB">
                <a:alpha val="100000"/>
              </a:srgbClr>
            </a:solidFill>
          </p:spPr>
          <p:txBody>
            <a:bodyPr/>
            <a:lstStyle/>
            <a:p/>
          </p:txBody>
        </p:sp>
        <p:sp>
          <p:nvSpPr>
            <p:cNvPr id="90" name="pl90"/>
            <p:cNvSpPr/>
            <p:nvPr/>
          </p:nvSpPr>
          <p:spPr>
            <a:xfrm>
              <a:off x="695171" y="569291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2101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45152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6873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4" name="pl94"/>
            <p:cNvSpPr/>
            <p:nvPr/>
          </p:nvSpPr>
          <p:spPr>
            <a:xfrm>
              <a:off x="7880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10532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318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58384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8491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21143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3796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64494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88017" y="5451520"/>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103" name="pl103"/>
            <p:cNvSpPr/>
            <p:nvPr/>
          </p:nvSpPr>
          <p:spPr>
            <a:xfrm>
              <a:off x="788017" y="5412897"/>
              <a:ext cx="1856925" cy="193113"/>
            </a:xfrm>
            <a:custGeom>
              <a:avLst/>
              <a:pathLst>
                <a:path w="1856925" h="193113">
                  <a:moveTo>
                    <a:pt x="0" y="19311"/>
                  </a:moveTo>
                  <a:lnTo>
                    <a:pt x="265275" y="38622"/>
                  </a:lnTo>
                  <a:lnTo>
                    <a:pt x="530550" y="193113"/>
                  </a:lnTo>
                  <a:lnTo>
                    <a:pt x="795825" y="154490"/>
                  </a:lnTo>
                  <a:lnTo>
                    <a:pt x="1061100" y="0"/>
                  </a:lnTo>
                  <a:lnTo>
                    <a:pt x="1326375" y="19311"/>
                  </a:lnTo>
                  <a:lnTo>
                    <a:pt x="1591650" y="38622"/>
                  </a:lnTo>
                  <a:lnTo>
                    <a:pt x="1856925" y="38622"/>
                  </a:lnTo>
                </a:path>
              </a:pathLst>
            </a:custGeom>
            <a:ln w="40651" cap="flat">
              <a:solidFill>
                <a:srgbClr val="BEBEBE">
                  <a:alpha val="69803"/>
                </a:srgbClr>
              </a:solidFill>
              <a:prstDash val="solid"/>
              <a:round/>
            </a:ln>
          </p:spPr>
          <p:txBody>
            <a:bodyPr/>
            <a:lstStyle/>
            <a:p/>
          </p:txBody>
        </p:sp>
        <p:sp>
          <p:nvSpPr>
            <p:cNvPr id="104" name="pl104"/>
            <p:cNvSpPr/>
            <p:nvPr/>
          </p:nvSpPr>
          <p:spPr>
            <a:xfrm>
              <a:off x="788017" y="5412897"/>
              <a:ext cx="1856925" cy="193113"/>
            </a:xfrm>
            <a:custGeom>
              <a:avLst/>
              <a:pathLst>
                <a:path w="1856925" h="193113">
                  <a:moveTo>
                    <a:pt x="0" y="19311"/>
                  </a:moveTo>
                  <a:lnTo>
                    <a:pt x="265275" y="38622"/>
                  </a:lnTo>
                  <a:lnTo>
                    <a:pt x="530550" y="193113"/>
                  </a:lnTo>
                  <a:lnTo>
                    <a:pt x="795825" y="154490"/>
                  </a:lnTo>
                  <a:lnTo>
                    <a:pt x="1061100" y="0"/>
                  </a:lnTo>
                  <a:lnTo>
                    <a:pt x="1326375" y="19311"/>
                  </a:lnTo>
                  <a:lnTo>
                    <a:pt x="1591650" y="38622"/>
                  </a:lnTo>
                  <a:lnTo>
                    <a:pt x="1856925" y="38622"/>
                  </a:lnTo>
                </a:path>
              </a:pathLst>
            </a:custGeom>
            <a:ln w="35231" cap="flat">
              <a:solidFill>
                <a:srgbClr val="BEBEBE">
                  <a:alpha val="69803"/>
                </a:srgbClr>
              </a:solidFill>
              <a:prstDash val="solid"/>
              <a:round/>
            </a:ln>
          </p:spPr>
          <p:txBody>
            <a:bodyPr/>
            <a:lstStyle/>
            <a:p/>
          </p:txBody>
        </p:sp>
        <p:sp>
          <p:nvSpPr>
            <p:cNvPr id="105" name="pl105"/>
            <p:cNvSpPr/>
            <p:nvPr/>
          </p:nvSpPr>
          <p:spPr>
            <a:xfrm>
              <a:off x="788017" y="5451520"/>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106" name="pl106"/>
            <p:cNvSpPr/>
            <p:nvPr/>
          </p:nvSpPr>
          <p:spPr>
            <a:xfrm>
              <a:off x="788017" y="5412897"/>
              <a:ext cx="1856925" cy="193113"/>
            </a:xfrm>
            <a:custGeom>
              <a:avLst/>
              <a:pathLst>
                <a:path w="1856925" h="193113">
                  <a:moveTo>
                    <a:pt x="0" y="19311"/>
                  </a:moveTo>
                  <a:lnTo>
                    <a:pt x="265275" y="38622"/>
                  </a:lnTo>
                  <a:lnTo>
                    <a:pt x="530550" y="193113"/>
                  </a:lnTo>
                  <a:lnTo>
                    <a:pt x="795825" y="154490"/>
                  </a:lnTo>
                  <a:lnTo>
                    <a:pt x="1061100" y="0"/>
                  </a:lnTo>
                  <a:lnTo>
                    <a:pt x="1326375" y="19311"/>
                  </a:lnTo>
                  <a:lnTo>
                    <a:pt x="1591650" y="38622"/>
                  </a:lnTo>
                  <a:lnTo>
                    <a:pt x="1856925" y="38622"/>
                  </a:lnTo>
                </a:path>
              </a:pathLst>
            </a:custGeom>
            <a:ln w="40651" cap="flat">
              <a:solidFill>
                <a:srgbClr val="000000">
                  <a:alpha val="100000"/>
                </a:srgbClr>
              </a:solidFill>
              <a:prstDash val="solid"/>
              <a:round/>
            </a:ln>
          </p:spPr>
          <p:txBody>
            <a:bodyPr/>
            <a:lstStyle/>
            <a:p/>
          </p:txBody>
        </p:sp>
        <p:sp>
          <p:nvSpPr>
            <p:cNvPr id="107" name="pl107"/>
            <p:cNvSpPr/>
            <p:nvPr/>
          </p:nvSpPr>
          <p:spPr>
            <a:xfrm>
              <a:off x="788017" y="5412897"/>
              <a:ext cx="1856925" cy="193113"/>
            </a:xfrm>
            <a:custGeom>
              <a:avLst/>
              <a:pathLst>
                <a:path w="1856925" h="193113">
                  <a:moveTo>
                    <a:pt x="0" y="19311"/>
                  </a:moveTo>
                  <a:lnTo>
                    <a:pt x="265275" y="38622"/>
                  </a:lnTo>
                  <a:lnTo>
                    <a:pt x="530550" y="193113"/>
                  </a:lnTo>
                  <a:lnTo>
                    <a:pt x="795825" y="154490"/>
                  </a:lnTo>
                  <a:lnTo>
                    <a:pt x="1061100" y="0"/>
                  </a:lnTo>
                  <a:lnTo>
                    <a:pt x="1326375" y="19311"/>
                  </a:lnTo>
                  <a:lnTo>
                    <a:pt x="1591650" y="38622"/>
                  </a:lnTo>
                  <a:lnTo>
                    <a:pt x="1856925" y="38622"/>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45152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09" name="tx109"/>
            <p:cNvSpPr/>
            <p:nvPr/>
          </p:nvSpPr>
          <p:spPr>
            <a:xfrm>
              <a:off x="757887" y="5253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0" name="tx110"/>
            <p:cNvSpPr/>
            <p:nvPr/>
          </p:nvSpPr>
          <p:spPr>
            <a:xfrm>
              <a:off x="1023163"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270378" y="54274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2" name="tx112"/>
            <p:cNvSpPr/>
            <p:nvPr/>
          </p:nvSpPr>
          <p:spPr>
            <a:xfrm>
              <a:off x="1535653" y="5388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3" name="tx113"/>
            <p:cNvSpPr/>
            <p:nvPr/>
          </p:nvSpPr>
          <p:spPr>
            <a:xfrm>
              <a:off x="1818988"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4" name="tx114"/>
            <p:cNvSpPr/>
            <p:nvPr/>
          </p:nvSpPr>
          <p:spPr>
            <a:xfrm>
              <a:off x="2084263" y="5253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5" name="tx115"/>
            <p:cNvSpPr/>
            <p:nvPr/>
          </p:nvSpPr>
          <p:spPr>
            <a:xfrm>
              <a:off x="2349538"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6" name="tx116"/>
            <p:cNvSpPr/>
            <p:nvPr/>
          </p:nvSpPr>
          <p:spPr>
            <a:xfrm>
              <a:off x="2614813"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7" name="rc117"/>
            <p:cNvSpPr/>
            <p:nvPr/>
          </p:nvSpPr>
          <p:spPr>
            <a:xfrm>
              <a:off x="2807378" y="874964"/>
              <a:ext cx="2042618" cy="1019640"/>
            </a:xfrm>
            <a:prstGeom prst="rect">
              <a:avLst/>
            </a:prstGeom>
            <a:solidFill>
              <a:srgbClr val="EBEBEB">
                <a:alpha val="100000"/>
              </a:srgbClr>
            </a:solidFill>
          </p:spPr>
          <p:txBody>
            <a:bodyPr/>
            <a:lstStyle/>
            <a:p/>
          </p:txBody>
        </p:sp>
        <p:sp>
          <p:nvSpPr>
            <p:cNvPr id="118" name="pl118"/>
            <p:cNvSpPr/>
            <p:nvPr/>
          </p:nvSpPr>
          <p:spPr>
            <a:xfrm>
              <a:off x="2807378" y="178066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19" name="pl119"/>
            <p:cNvSpPr/>
            <p:nvPr/>
          </p:nvSpPr>
          <p:spPr>
            <a:xfrm>
              <a:off x="2807378" y="129788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0" name="pl120"/>
            <p:cNvSpPr/>
            <p:nvPr/>
          </p:nvSpPr>
          <p:spPr>
            <a:xfrm>
              <a:off x="2807378" y="15392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1" name="pl121"/>
            <p:cNvSpPr/>
            <p:nvPr/>
          </p:nvSpPr>
          <p:spPr>
            <a:xfrm>
              <a:off x="2807378" y="105649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2" name="pl122"/>
            <p:cNvSpPr/>
            <p:nvPr/>
          </p:nvSpPr>
          <p:spPr>
            <a:xfrm>
              <a:off x="29002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31654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343077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69604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9613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42266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4491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47571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00224" y="1539275"/>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131" name="pl131"/>
            <p:cNvSpPr/>
            <p:nvPr/>
          </p:nvSpPr>
          <p:spPr>
            <a:xfrm>
              <a:off x="2900224" y="1539275"/>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132" name="pl132"/>
            <p:cNvSpPr/>
            <p:nvPr/>
          </p:nvSpPr>
          <p:spPr>
            <a:xfrm>
              <a:off x="2900224" y="1539275"/>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133" name="pl133"/>
            <p:cNvSpPr/>
            <p:nvPr/>
          </p:nvSpPr>
          <p:spPr>
            <a:xfrm>
              <a:off x="2900224" y="1539275"/>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134" name="pl134"/>
            <p:cNvSpPr/>
            <p:nvPr/>
          </p:nvSpPr>
          <p:spPr>
            <a:xfrm>
              <a:off x="2900224" y="1539275"/>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135" name="pl135"/>
            <p:cNvSpPr/>
            <p:nvPr/>
          </p:nvSpPr>
          <p:spPr>
            <a:xfrm>
              <a:off x="2900224" y="1539275"/>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80BD41">
                  <a:alpha val="100000"/>
                </a:srgbClr>
              </a:solidFill>
              <a:prstDash val="solid"/>
              <a:round/>
            </a:ln>
          </p:spPr>
          <p:txBody>
            <a:bodyPr/>
            <a:lstStyle/>
            <a:p/>
          </p:txBody>
        </p:sp>
        <p:sp>
          <p:nvSpPr>
            <p:cNvPr id="136" name="pl136"/>
            <p:cNvSpPr/>
            <p:nvPr/>
          </p:nvSpPr>
          <p:spPr>
            <a:xfrm>
              <a:off x="2807378" y="153927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37" name="tx137"/>
            <p:cNvSpPr/>
            <p:nvPr/>
          </p:nvSpPr>
          <p:spPr>
            <a:xfrm>
              <a:off x="2870095"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3135370"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3400645"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3665920"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1" name="tx141"/>
            <p:cNvSpPr/>
            <p:nvPr/>
          </p:nvSpPr>
          <p:spPr>
            <a:xfrm>
              <a:off x="3931195"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2" name="tx142"/>
            <p:cNvSpPr/>
            <p:nvPr/>
          </p:nvSpPr>
          <p:spPr>
            <a:xfrm>
              <a:off x="4196470"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4461745"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4727020"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rc145"/>
            <p:cNvSpPr/>
            <p:nvPr/>
          </p:nvSpPr>
          <p:spPr>
            <a:xfrm>
              <a:off x="2807378" y="2179046"/>
              <a:ext cx="2042618" cy="1019640"/>
            </a:xfrm>
            <a:prstGeom prst="rect">
              <a:avLst/>
            </a:prstGeom>
            <a:solidFill>
              <a:srgbClr val="EBEBEB">
                <a:alpha val="100000"/>
              </a:srgbClr>
            </a:solidFill>
          </p:spPr>
          <p:txBody>
            <a:bodyPr/>
            <a:lstStyle/>
            <a:p/>
          </p:txBody>
        </p:sp>
        <p:sp>
          <p:nvSpPr>
            <p:cNvPr id="146" name="pl146"/>
            <p:cNvSpPr/>
            <p:nvPr/>
          </p:nvSpPr>
          <p:spPr>
            <a:xfrm>
              <a:off x="2807378" y="308474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7" name="pl147"/>
            <p:cNvSpPr/>
            <p:nvPr/>
          </p:nvSpPr>
          <p:spPr>
            <a:xfrm>
              <a:off x="2807378" y="260196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8" name="pl148"/>
            <p:cNvSpPr/>
            <p:nvPr/>
          </p:nvSpPr>
          <p:spPr>
            <a:xfrm>
              <a:off x="2807378" y="28433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49" name="pl149"/>
            <p:cNvSpPr/>
            <p:nvPr/>
          </p:nvSpPr>
          <p:spPr>
            <a:xfrm>
              <a:off x="2807378" y="236057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0" name="pl150"/>
            <p:cNvSpPr/>
            <p:nvPr/>
          </p:nvSpPr>
          <p:spPr>
            <a:xfrm>
              <a:off x="29002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31654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343077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69604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9613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42266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4491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47571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0224" y="2843357"/>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159" name="pl159"/>
            <p:cNvSpPr/>
            <p:nvPr/>
          </p:nvSpPr>
          <p:spPr>
            <a:xfrm>
              <a:off x="2900224" y="2804734"/>
              <a:ext cx="1856925" cy="96556"/>
            </a:xfrm>
            <a:custGeom>
              <a:avLst/>
              <a:pathLst>
                <a:path w="1856925" h="96556">
                  <a:moveTo>
                    <a:pt x="0" y="38622"/>
                  </a:moveTo>
                  <a:lnTo>
                    <a:pt x="265275" y="38622"/>
                  </a:lnTo>
                  <a:lnTo>
                    <a:pt x="530550" y="96556"/>
                  </a:lnTo>
                  <a:lnTo>
                    <a:pt x="795825" y="19311"/>
                  </a:lnTo>
                  <a:lnTo>
                    <a:pt x="1061100" y="0"/>
                  </a:lnTo>
                  <a:lnTo>
                    <a:pt x="1326375" y="77245"/>
                  </a:lnTo>
                  <a:lnTo>
                    <a:pt x="1591650" y="77245"/>
                  </a:lnTo>
                  <a:lnTo>
                    <a:pt x="1856925" y="0"/>
                  </a:lnTo>
                </a:path>
              </a:pathLst>
            </a:custGeom>
            <a:ln w="40651" cap="flat">
              <a:solidFill>
                <a:srgbClr val="BEBEBE">
                  <a:alpha val="69803"/>
                </a:srgbClr>
              </a:solidFill>
              <a:prstDash val="solid"/>
              <a:round/>
            </a:ln>
          </p:spPr>
          <p:txBody>
            <a:bodyPr/>
            <a:lstStyle/>
            <a:p/>
          </p:txBody>
        </p:sp>
        <p:sp>
          <p:nvSpPr>
            <p:cNvPr id="160" name="pl160"/>
            <p:cNvSpPr/>
            <p:nvPr/>
          </p:nvSpPr>
          <p:spPr>
            <a:xfrm>
              <a:off x="2900224" y="2804734"/>
              <a:ext cx="1856925" cy="96556"/>
            </a:xfrm>
            <a:custGeom>
              <a:avLst/>
              <a:pathLst>
                <a:path w="1856925" h="96556">
                  <a:moveTo>
                    <a:pt x="0" y="38622"/>
                  </a:moveTo>
                  <a:lnTo>
                    <a:pt x="265275" y="38622"/>
                  </a:lnTo>
                  <a:lnTo>
                    <a:pt x="530550" y="96556"/>
                  </a:lnTo>
                  <a:lnTo>
                    <a:pt x="795825" y="19311"/>
                  </a:lnTo>
                  <a:lnTo>
                    <a:pt x="1061100" y="0"/>
                  </a:lnTo>
                  <a:lnTo>
                    <a:pt x="1326375" y="77245"/>
                  </a:lnTo>
                  <a:lnTo>
                    <a:pt x="1591650" y="77245"/>
                  </a:lnTo>
                  <a:lnTo>
                    <a:pt x="1856925" y="0"/>
                  </a:lnTo>
                </a:path>
              </a:pathLst>
            </a:custGeom>
            <a:ln w="35231" cap="flat">
              <a:solidFill>
                <a:srgbClr val="BEBEBE">
                  <a:alpha val="69803"/>
                </a:srgbClr>
              </a:solidFill>
              <a:prstDash val="solid"/>
              <a:round/>
            </a:ln>
          </p:spPr>
          <p:txBody>
            <a:bodyPr/>
            <a:lstStyle/>
            <a:p/>
          </p:txBody>
        </p:sp>
        <p:sp>
          <p:nvSpPr>
            <p:cNvPr id="161" name="pl161"/>
            <p:cNvSpPr/>
            <p:nvPr/>
          </p:nvSpPr>
          <p:spPr>
            <a:xfrm>
              <a:off x="2900224" y="2843357"/>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162" name="pl162"/>
            <p:cNvSpPr/>
            <p:nvPr/>
          </p:nvSpPr>
          <p:spPr>
            <a:xfrm>
              <a:off x="2900224" y="2804734"/>
              <a:ext cx="1856925" cy="96556"/>
            </a:xfrm>
            <a:custGeom>
              <a:avLst/>
              <a:pathLst>
                <a:path w="1856925" h="96556">
                  <a:moveTo>
                    <a:pt x="0" y="38622"/>
                  </a:moveTo>
                  <a:lnTo>
                    <a:pt x="265275" y="38622"/>
                  </a:lnTo>
                  <a:lnTo>
                    <a:pt x="530550" y="96556"/>
                  </a:lnTo>
                  <a:lnTo>
                    <a:pt x="795825" y="19311"/>
                  </a:lnTo>
                  <a:lnTo>
                    <a:pt x="1061100" y="0"/>
                  </a:lnTo>
                  <a:lnTo>
                    <a:pt x="1326375" y="77245"/>
                  </a:lnTo>
                  <a:lnTo>
                    <a:pt x="1591650" y="77245"/>
                  </a:lnTo>
                  <a:lnTo>
                    <a:pt x="1856925" y="0"/>
                  </a:lnTo>
                </a:path>
              </a:pathLst>
            </a:custGeom>
            <a:ln w="40651" cap="flat">
              <a:solidFill>
                <a:srgbClr val="000000">
                  <a:alpha val="100000"/>
                </a:srgbClr>
              </a:solidFill>
              <a:prstDash val="solid"/>
              <a:round/>
            </a:ln>
          </p:spPr>
          <p:txBody>
            <a:bodyPr/>
            <a:lstStyle/>
            <a:p/>
          </p:txBody>
        </p:sp>
        <p:sp>
          <p:nvSpPr>
            <p:cNvPr id="163" name="pl163"/>
            <p:cNvSpPr/>
            <p:nvPr/>
          </p:nvSpPr>
          <p:spPr>
            <a:xfrm>
              <a:off x="2900224" y="2804734"/>
              <a:ext cx="1856925" cy="96556"/>
            </a:xfrm>
            <a:custGeom>
              <a:avLst/>
              <a:pathLst>
                <a:path w="1856925" h="96556">
                  <a:moveTo>
                    <a:pt x="0" y="38622"/>
                  </a:moveTo>
                  <a:lnTo>
                    <a:pt x="265275" y="38622"/>
                  </a:lnTo>
                  <a:lnTo>
                    <a:pt x="530550" y="96556"/>
                  </a:lnTo>
                  <a:lnTo>
                    <a:pt x="795825" y="19311"/>
                  </a:lnTo>
                  <a:lnTo>
                    <a:pt x="1061100" y="0"/>
                  </a:lnTo>
                  <a:lnTo>
                    <a:pt x="1326375" y="77245"/>
                  </a:lnTo>
                  <a:lnTo>
                    <a:pt x="1591650" y="77245"/>
                  </a:lnTo>
                  <a:lnTo>
                    <a:pt x="1856925" y="0"/>
                  </a:lnTo>
                </a:path>
              </a:pathLst>
            </a:custGeom>
            <a:ln w="35231" cap="flat">
              <a:solidFill>
                <a:srgbClr val="80BD41">
                  <a:alpha val="100000"/>
                </a:srgbClr>
              </a:solidFill>
              <a:prstDash val="solid"/>
              <a:round/>
            </a:ln>
          </p:spPr>
          <p:txBody>
            <a:bodyPr/>
            <a:lstStyle/>
            <a:p/>
          </p:txBody>
        </p:sp>
        <p:sp>
          <p:nvSpPr>
            <p:cNvPr id="164" name="pl164"/>
            <p:cNvSpPr/>
            <p:nvPr/>
          </p:nvSpPr>
          <p:spPr>
            <a:xfrm>
              <a:off x="2807378" y="28433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65" name="tx165"/>
            <p:cNvSpPr/>
            <p:nvPr/>
          </p:nvSpPr>
          <p:spPr>
            <a:xfrm>
              <a:off x="2870095"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3135370"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3382585" y="2722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8" name="tx168"/>
            <p:cNvSpPr/>
            <p:nvPr/>
          </p:nvSpPr>
          <p:spPr>
            <a:xfrm>
              <a:off x="3665920" y="2645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9" name="tx169"/>
            <p:cNvSpPr/>
            <p:nvPr/>
          </p:nvSpPr>
          <p:spPr>
            <a:xfrm>
              <a:off x="3931195" y="2626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0" name="tx170"/>
            <p:cNvSpPr/>
            <p:nvPr/>
          </p:nvSpPr>
          <p:spPr>
            <a:xfrm>
              <a:off x="4178411" y="2703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1" name="tx171"/>
            <p:cNvSpPr/>
            <p:nvPr/>
          </p:nvSpPr>
          <p:spPr>
            <a:xfrm>
              <a:off x="4443686" y="2703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2" name="tx172"/>
            <p:cNvSpPr/>
            <p:nvPr/>
          </p:nvSpPr>
          <p:spPr>
            <a:xfrm>
              <a:off x="4727020" y="2626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3" name="rc173"/>
            <p:cNvSpPr/>
            <p:nvPr/>
          </p:nvSpPr>
          <p:spPr>
            <a:xfrm>
              <a:off x="2807378" y="3483127"/>
              <a:ext cx="2042618" cy="1019640"/>
            </a:xfrm>
            <a:prstGeom prst="rect">
              <a:avLst/>
            </a:prstGeom>
            <a:solidFill>
              <a:srgbClr val="EBEBEB">
                <a:alpha val="100000"/>
              </a:srgbClr>
            </a:solidFill>
          </p:spPr>
          <p:txBody>
            <a:bodyPr/>
            <a:lstStyle/>
            <a:p/>
          </p:txBody>
        </p:sp>
        <p:sp>
          <p:nvSpPr>
            <p:cNvPr id="174" name="pl174"/>
            <p:cNvSpPr/>
            <p:nvPr/>
          </p:nvSpPr>
          <p:spPr>
            <a:xfrm>
              <a:off x="2807378" y="43888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5" name="pl175"/>
            <p:cNvSpPr/>
            <p:nvPr/>
          </p:nvSpPr>
          <p:spPr>
            <a:xfrm>
              <a:off x="2807378" y="39060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6" name="pl176"/>
            <p:cNvSpPr/>
            <p:nvPr/>
          </p:nvSpPr>
          <p:spPr>
            <a:xfrm>
              <a:off x="2807378" y="41474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7" name="pl177"/>
            <p:cNvSpPr/>
            <p:nvPr/>
          </p:nvSpPr>
          <p:spPr>
            <a:xfrm>
              <a:off x="2807378" y="366465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8" name="pl178"/>
            <p:cNvSpPr/>
            <p:nvPr/>
          </p:nvSpPr>
          <p:spPr>
            <a:xfrm>
              <a:off x="29002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31654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343077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69604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9613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42266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4491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47571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900224" y="4147438"/>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187" name="pl187"/>
            <p:cNvSpPr/>
            <p:nvPr/>
          </p:nvSpPr>
          <p:spPr>
            <a:xfrm>
              <a:off x="2900224" y="3992947"/>
              <a:ext cx="1856925" cy="270359"/>
            </a:xfrm>
            <a:custGeom>
              <a:avLst/>
              <a:pathLst>
                <a:path w="1856925" h="270359">
                  <a:moveTo>
                    <a:pt x="0" y="154490"/>
                  </a:moveTo>
                  <a:lnTo>
                    <a:pt x="265275" y="154490"/>
                  </a:lnTo>
                  <a:lnTo>
                    <a:pt x="530550" y="270359"/>
                  </a:lnTo>
                  <a:lnTo>
                    <a:pt x="795825" y="173802"/>
                  </a:lnTo>
                  <a:lnTo>
                    <a:pt x="1061100" y="154490"/>
                  </a:lnTo>
                  <a:lnTo>
                    <a:pt x="1326375" y="154490"/>
                  </a:lnTo>
                  <a:lnTo>
                    <a:pt x="1591650" y="19311"/>
                  </a:lnTo>
                  <a:lnTo>
                    <a:pt x="1856925" y="0"/>
                  </a:lnTo>
                </a:path>
              </a:pathLst>
            </a:custGeom>
            <a:ln w="40651" cap="flat">
              <a:solidFill>
                <a:srgbClr val="BEBEBE">
                  <a:alpha val="69803"/>
                </a:srgbClr>
              </a:solidFill>
              <a:prstDash val="solid"/>
              <a:round/>
            </a:ln>
          </p:spPr>
          <p:txBody>
            <a:bodyPr/>
            <a:lstStyle/>
            <a:p/>
          </p:txBody>
        </p:sp>
        <p:sp>
          <p:nvSpPr>
            <p:cNvPr id="188" name="pl188"/>
            <p:cNvSpPr/>
            <p:nvPr/>
          </p:nvSpPr>
          <p:spPr>
            <a:xfrm>
              <a:off x="2900224" y="3992947"/>
              <a:ext cx="1856925" cy="270359"/>
            </a:xfrm>
            <a:custGeom>
              <a:avLst/>
              <a:pathLst>
                <a:path w="1856925" h="270359">
                  <a:moveTo>
                    <a:pt x="0" y="154490"/>
                  </a:moveTo>
                  <a:lnTo>
                    <a:pt x="265275" y="154490"/>
                  </a:lnTo>
                  <a:lnTo>
                    <a:pt x="530550" y="270359"/>
                  </a:lnTo>
                  <a:lnTo>
                    <a:pt x="795825" y="173802"/>
                  </a:lnTo>
                  <a:lnTo>
                    <a:pt x="1061100" y="154490"/>
                  </a:lnTo>
                  <a:lnTo>
                    <a:pt x="1326375" y="154490"/>
                  </a:lnTo>
                  <a:lnTo>
                    <a:pt x="1591650" y="19311"/>
                  </a:lnTo>
                  <a:lnTo>
                    <a:pt x="1856925" y="0"/>
                  </a:lnTo>
                </a:path>
              </a:pathLst>
            </a:custGeom>
            <a:ln w="35231" cap="flat">
              <a:solidFill>
                <a:srgbClr val="BEBEBE">
                  <a:alpha val="69803"/>
                </a:srgbClr>
              </a:solidFill>
              <a:prstDash val="solid"/>
              <a:round/>
            </a:ln>
          </p:spPr>
          <p:txBody>
            <a:bodyPr/>
            <a:lstStyle/>
            <a:p/>
          </p:txBody>
        </p:sp>
        <p:sp>
          <p:nvSpPr>
            <p:cNvPr id="189" name="pl189"/>
            <p:cNvSpPr/>
            <p:nvPr/>
          </p:nvSpPr>
          <p:spPr>
            <a:xfrm>
              <a:off x="2900224" y="4147438"/>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190" name="pl190"/>
            <p:cNvSpPr/>
            <p:nvPr/>
          </p:nvSpPr>
          <p:spPr>
            <a:xfrm>
              <a:off x="2900224" y="3992947"/>
              <a:ext cx="1856925" cy="270359"/>
            </a:xfrm>
            <a:custGeom>
              <a:avLst/>
              <a:pathLst>
                <a:path w="1856925" h="270359">
                  <a:moveTo>
                    <a:pt x="0" y="154490"/>
                  </a:moveTo>
                  <a:lnTo>
                    <a:pt x="265275" y="154490"/>
                  </a:lnTo>
                  <a:lnTo>
                    <a:pt x="530550" y="270359"/>
                  </a:lnTo>
                  <a:lnTo>
                    <a:pt x="795825" y="173802"/>
                  </a:lnTo>
                  <a:lnTo>
                    <a:pt x="1061100" y="154490"/>
                  </a:lnTo>
                  <a:lnTo>
                    <a:pt x="1326375" y="154490"/>
                  </a:lnTo>
                  <a:lnTo>
                    <a:pt x="1591650" y="19311"/>
                  </a:lnTo>
                  <a:lnTo>
                    <a:pt x="1856925" y="0"/>
                  </a:lnTo>
                </a:path>
              </a:pathLst>
            </a:custGeom>
            <a:ln w="40651" cap="flat">
              <a:solidFill>
                <a:srgbClr val="000000">
                  <a:alpha val="100000"/>
                </a:srgbClr>
              </a:solidFill>
              <a:prstDash val="solid"/>
              <a:round/>
            </a:ln>
          </p:spPr>
          <p:txBody>
            <a:bodyPr/>
            <a:lstStyle/>
            <a:p/>
          </p:txBody>
        </p:sp>
        <p:sp>
          <p:nvSpPr>
            <p:cNvPr id="191" name="pl191"/>
            <p:cNvSpPr/>
            <p:nvPr/>
          </p:nvSpPr>
          <p:spPr>
            <a:xfrm>
              <a:off x="2900224" y="3992947"/>
              <a:ext cx="1856925" cy="270359"/>
            </a:xfrm>
            <a:custGeom>
              <a:avLst/>
              <a:pathLst>
                <a:path w="1856925" h="270359">
                  <a:moveTo>
                    <a:pt x="0" y="154490"/>
                  </a:moveTo>
                  <a:lnTo>
                    <a:pt x="265275" y="154490"/>
                  </a:lnTo>
                  <a:lnTo>
                    <a:pt x="530550" y="270359"/>
                  </a:lnTo>
                  <a:lnTo>
                    <a:pt x="795825" y="173802"/>
                  </a:lnTo>
                  <a:lnTo>
                    <a:pt x="1061100" y="154490"/>
                  </a:lnTo>
                  <a:lnTo>
                    <a:pt x="1326375" y="154490"/>
                  </a:lnTo>
                  <a:lnTo>
                    <a:pt x="1591650" y="19311"/>
                  </a:lnTo>
                  <a:lnTo>
                    <a:pt x="1856925" y="0"/>
                  </a:lnTo>
                </a:path>
              </a:pathLst>
            </a:custGeom>
            <a:ln w="35231" cap="flat">
              <a:solidFill>
                <a:srgbClr val="80BD41">
                  <a:alpha val="100000"/>
                </a:srgbClr>
              </a:solidFill>
              <a:prstDash val="solid"/>
              <a:round/>
            </a:ln>
          </p:spPr>
          <p:txBody>
            <a:bodyPr/>
            <a:lstStyle/>
            <a:p/>
          </p:txBody>
        </p:sp>
        <p:sp>
          <p:nvSpPr>
            <p:cNvPr id="192" name="pl192"/>
            <p:cNvSpPr/>
            <p:nvPr/>
          </p:nvSpPr>
          <p:spPr>
            <a:xfrm>
              <a:off x="2807378" y="41474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93" name="tx193"/>
            <p:cNvSpPr/>
            <p:nvPr/>
          </p:nvSpPr>
          <p:spPr>
            <a:xfrm>
              <a:off x="2870095"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4" name="tx194"/>
            <p:cNvSpPr/>
            <p:nvPr/>
          </p:nvSpPr>
          <p:spPr>
            <a:xfrm>
              <a:off x="3135370"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3382585" y="40847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96" name="tx196"/>
            <p:cNvSpPr/>
            <p:nvPr/>
          </p:nvSpPr>
          <p:spPr>
            <a:xfrm>
              <a:off x="3647861" y="3988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7" name="tx197"/>
            <p:cNvSpPr/>
            <p:nvPr/>
          </p:nvSpPr>
          <p:spPr>
            <a:xfrm>
              <a:off x="3931195"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8" name="tx198"/>
            <p:cNvSpPr/>
            <p:nvPr/>
          </p:nvSpPr>
          <p:spPr>
            <a:xfrm>
              <a:off x="4196470"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9" name="tx199"/>
            <p:cNvSpPr/>
            <p:nvPr/>
          </p:nvSpPr>
          <p:spPr>
            <a:xfrm>
              <a:off x="4461745" y="3833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0" name="tx200"/>
            <p:cNvSpPr/>
            <p:nvPr/>
          </p:nvSpPr>
          <p:spPr>
            <a:xfrm>
              <a:off x="4727020"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01" name="rc201"/>
            <p:cNvSpPr/>
            <p:nvPr/>
          </p:nvSpPr>
          <p:spPr>
            <a:xfrm>
              <a:off x="2807378" y="4787209"/>
              <a:ext cx="2042618" cy="1019640"/>
            </a:xfrm>
            <a:prstGeom prst="rect">
              <a:avLst/>
            </a:prstGeom>
            <a:solidFill>
              <a:srgbClr val="EBEBEB">
                <a:alpha val="100000"/>
              </a:srgbClr>
            </a:solidFill>
          </p:spPr>
          <p:txBody>
            <a:bodyPr/>
            <a:lstStyle/>
            <a:p/>
          </p:txBody>
        </p:sp>
        <p:sp>
          <p:nvSpPr>
            <p:cNvPr id="202" name="pl202"/>
            <p:cNvSpPr/>
            <p:nvPr/>
          </p:nvSpPr>
          <p:spPr>
            <a:xfrm>
              <a:off x="2807378" y="569291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3" name="pl203"/>
            <p:cNvSpPr/>
            <p:nvPr/>
          </p:nvSpPr>
          <p:spPr>
            <a:xfrm>
              <a:off x="2807378" y="52101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4" name="pl204"/>
            <p:cNvSpPr/>
            <p:nvPr/>
          </p:nvSpPr>
          <p:spPr>
            <a:xfrm>
              <a:off x="2807378" y="545152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5" name="pl205"/>
            <p:cNvSpPr/>
            <p:nvPr/>
          </p:nvSpPr>
          <p:spPr>
            <a:xfrm>
              <a:off x="2807378" y="496873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6" name="pl206"/>
            <p:cNvSpPr/>
            <p:nvPr/>
          </p:nvSpPr>
          <p:spPr>
            <a:xfrm>
              <a:off x="29002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1654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343077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69604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9613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42266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4491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47571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900224" y="5451520"/>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215" name="pl215"/>
            <p:cNvSpPr/>
            <p:nvPr/>
          </p:nvSpPr>
          <p:spPr>
            <a:xfrm>
              <a:off x="2900224" y="5451520"/>
              <a:ext cx="1856925" cy="77245"/>
            </a:xfrm>
            <a:custGeom>
              <a:avLst/>
              <a:pathLst>
                <a:path w="1856925" h="77245">
                  <a:moveTo>
                    <a:pt x="0" y="38622"/>
                  </a:moveTo>
                  <a:lnTo>
                    <a:pt x="265275" y="0"/>
                  </a:lnTo>
                  <a:lnTo>
                    <a:pt x="530550" y="77245"/>
                  </a:lnTo>
                  <a:lnTo>
                    <a:pt x="795825" y="57934"/>
                  </a:lnTo>
                  <a:lnTo>
                    <a:pt x="1061100" y="77245"/>
                  </a:lnTo>
                  <a:lnTo>
                    <a:pt x="1326375" y="77245"/>
                  </a:lnTo>
                  <a:lnTo>
                    <a:pt x="1591650" y="77245"/>
                  </a:lnTo>
                  <a:lnTo>
                    <a:pt x="1856925" y="77245"/>
                  </a:lnTo>
                </a:path>
              </a:pathLst>
            </a:custGeom>
            <a:ln w="40651" cap="flat">
              <a:solidFill>
                <a:srgbClr val="BEBEBE">
                  <a:alpha val="69803"/>
                </a:srgbClr>
              </a:solidFill>
              <a:prstDash val="solid"/>
              <a:round/>
            </a:ln>
          </p:spPr>
          <p:txBody>
            <a:bodyPr/>
            <a:lstStyle/>
            <a:p/>
          </p:txBody>
        </p:sp>
        <p:sp>
          <p:nvSpPr>
            <p:cNvPr id="216" name="pl216"/>
            <p:cNvSpPr/>
            <p:nvPr/>
          </p:nvSpPr>
          <p:spPr>
            <a:xfrm>
              <a:off x="2900224" y="5451520"/>
              <a:ext cx="1856925" cy="77245"/>
            </a:xfrm>
            <a:custGeom>
              <a:avLst/>
              <a:pathLst>
                <a:path w="1856925" h="77245">
                  <a:moveTo>
                    <a:pt x="0" y="38622"/>
                  </a:moveTo>
                  <a:lnTo>
                    <a:pt x="265275" y="0"/>
                  </a:lnTo>
                  <a:lnTo>
                    <a:pt x="530550" y="77245"/>
                  </a:lnTo>
                  <a:lnTo>
                    <a:pt x="795825" y="57934"/>
                  </a:lnTo>
                  <a:lnTo>
                    <a:pt x="1061100" y="77245"/>
                  </a:lnTo>
                  <a:lnTo>
                    <a:pt x="1326375" y="77245"/>
                  </a:lnTo>
                  <a:lnTo>
                    <a:pt x="1591650" y="77245"/>
                  </a:lnTo>
                  <a:lnTo>
                    <a:pt x="1856925" y="77245"/>
                  </a:lnTo>
                </a:path>
              </a:pathLst>
            </a:custGeom>
            <a:ln w="35231" cap="flat">
              <a:solidFill>
                <a:srgbClr val="BEBEBE">
                  <a:alpha val="69803"/>
                </a:srgbClr>
              </a:solidFill>
              <a:prstDash val="solid"/>
              <a:round/>
            </a:ln>
          </p:spPr>
          <p:txBody>
            <a:bodyPr/>
            <a:lstStyle/>
            <a:p/>
          </p:txBody>
        </p:sp>
        <p:sp>
          <p:nvSpPr>
            <p:cNvPr id="217" name="pl217"/>
            <p:cNvSpPr/>
            <p:nvPr/>
          </p:nvSpPr>
          <p:spPr>
            <a:xfrm>
              <a:off x="2900224" y="5451520"/>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218" name="pl218"/>
            <p:cNvSpPr/>
            <p:nvPr/>
          </p:nvSpPr>
          <p:spPr>
            <a:xfrm>
              <a:off x="2900224" y="5451520"/>
              <a:ext cx="1856925" cy="77245"/>
            </a:xfrm>
            <a:custGeom>
              <a:avLst/>
              <a:pathLst>
                <a:path w="1856925" h="77245">
                  <a:moveTo>
                    <a:pt x="0" y="38622"/>
                  </a:moveTo>
                  <a:lnTo>
                    <a:pt x="265275" y="0"/>
                  </a:lnTo>
                  <a:lnTo>
                    <a:pt x="530550" y="77245"/>
                  </a:lnTo>
                  <a:lnTo>
                    <a:pt x="795825" y="57934"/>
                  </a:lnTo>
                  <a:lnTo>
                    <a:pt x="1061100" y="77245"/>
                  </a:lnTo>
                  <a:lnTo>
                    <a:pt x="1326375" y="77245"/>
                  </a:lnTo>
                  <a:lnTo>
                    <a:pt x="1591650" y="77245"/>
                  </a:lnTo>
                  <a:lnTo>
                    <a:pt x="1856925" y="77245"/>
                  </a:lnTo>
                </a:path>
              </a:pathLst>
            </a:custGeom>
            <a:ln w="40651" cap="flat">
              <a:solidFill>
                <a:srgbClr val="000000">
                  <a:alpha val="100000"/>
                </a:srgbClr>
              </a:solidFill>
              <a:prstDash val="solid"/>
              <a:round/>
            </a:ln>
          </p:spPr>
          <p:txBody>
            <a:bodyPr/>
            <a:lstStyle/>
            <a:p/>
          </p:txBody>
        </p:sp>
        <p:sp>
          <p:nvSpPr>
            <p:cNvPr id="219" name="pl219"/>
            <p:cNvSpPr/>
            <p:nvPr/>
          </p:nvSpPr>
          <p:spPr>
            <a:xfrm>
              <a:off x="2900224" y="5451520"/>
              <a:ext cx="1856925" cy="77245"/>
            </a:xfrm>
            <a:custGeom>
              <a:avLst/>
              <a:pathLst>
                <a:path w="1856925" h="77245">
                  <a:moveTo>
                    <a:pt x="0" y="38622"/>
                  </a:moveTo>
                  <a:lnTo>
                    <a:pt x="265275" y="0"/>
                  </a:lnTo>
                  <a:lnTo>
                    <a:pt x="530550" y="77245"/>
                  </a:lnTo>
                  <a:lnTo>
                    <a:pt x="795825" y="57934"/>
                  </a:lnTo>
                  <a:lnTo>
                    <a:pt x="1061100" y="77245"/>
                  </a:lnTo>
                  <a:lnTo>
                    <a:pt x="1326375" y="77245"/>
                  </a:lnTo>
                  <a:lnTo>
                    <a:pt x="1591650" y="77245"/>
                  </a:lnTo>
                  <a:lnTo>
                    <a:pt x="1856925" y="77245"/>
                  </a:lnTo>
                </a:path>
              </a:pathLst>
            </a:custGeom>
            <a:ln w="35231" cap="flat">
              <a:solidFill>
                <a:srgbClr val="80BD41">
                  <a:alpha val="100000"/>
                </a:srgbClr>
              </a:solidFill>
              <a:prstDash val="solid"/>
              <a:round/>
            </a:ln>
          </p:spPr>
          <p:txBody>
            <a:bodyPr/>
            <a:lstStyle/>
            <a:p/>
          </p:txBody>
        </p:sp>
        <p:sp>
          <p:nvSpPr>
            <p:cNvPr id="220" name="pl220"/>
            <p:cNvSpPr/>
            <p:nvPr/>
          </p:nvSpPr>
          <p:spPr>
            <a:xfrm>
              <a:off x="2807378" y="545152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1" name="tx221"/>
            <p:cNvSpPr/>
            <p:nvPr/>
          </p:nvSpPr>
          <p:spPr>
            <a:xfrm>
              <a:off x="2852035" y="5311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2" name="tx222"/>
            <p:cNvSpPr/>
            <p:nvPr/>
          </p:nvSpPr>
          <p:spPr>
            <a:xfrm>
              <a:off x="3135370"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3382585"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4" name="tx224"/>
            <p:cNvSpPr/>
            <p:nvPr/>
          </p:nvSpPr>
          <p:spPr>
            <a:xfrm>
              <a:off x="3647861" y="53308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5" name="tx225"/>
            <p:cNvSpPr/>
            <p:nvPr/>
          </p:nvSpPr>
          <p:spPr>
            <a:xfrm>
              <a:off x="3913136"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6" name="tx226"/>
            <p:cNvSpPr/>
            <p:nvPr/>
          </p:nvSpPr>
          <p:spPr>
            <a:xfrm>
              <a:off x="4178411"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7" name="tx227"/>
            <p:cNvSpPr/>
            <p:nvPr/>
          </p:nvSpPr>
          <p:spPr>
            <a:xfrm>
              <a:off x="4443686"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8" name="tx228"/>
            <p:cNvSpPr/>
            <p:nvPr/>
          </p:nvSpPr>
          <p:spPr>
            <a:xfrm>
              <a:off x="4708961"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9" name="rc229"/>
            <p:cNvSpPr/>
            <p:nvPr/>
          </p:nvSpPr>
          <p:spPr>
            <a:xfrm>
              <a:off x="4919585" y="874964"/>
              <a:ext cx="2042618" cy="1019640"/>
            </a:xfrm>
            <a:prstGeom prst="rect">
              <a:avLst/>
            </a:prstGeom>
            <a:solidFill>
              <a:srgbClr val="EBEBEB">
                <a:alpha val="100000"/>
              </a:srgbClr>
            </a:solidFill>
          </p:spPr>
          <p:txBody>
            <a:bodyPr/>
            <a:lstStyle/>
            <a:p/>
          </p:txBody>
        </p:sp>
        <p:sp>
          <p:nvSpPr>
            <p:cNvPr id="230" name="pl230"/>
            <p:cNvSpPr/>
            <p:nvPr/>
          </p:nvSpPr>
          <p:spPr>
            <a:xfrm>
              <a:off x="4919585" y="178066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1" name="pl231"/>
            <p:cNvSpPr/>
            <p:nvPr/>
          </p:nvSpPr>
          <p:spPr>
            <a:xfrm>
              <a:off x="4919585" y="129788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2" name="pl232"/>
            <p:cNvSpPr/>
            <p:nvPr/>
          </p:nvSpPr>
          <p:spPr>
            <a:xfrm>
              <a:off x="4919585" y="15392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3" name="pl233"/>
            <p:cNvSpPr/>
            <p:nvPr/>
          </p:nvSpPr>
          <p:spPr>
            <a:xfrm>
              <a:off x="4919585" y="105649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4" name="pl234"/>
            <p:cNvSpPr/>
            <p:nvPr/>
          </p:nvSpPr>
          <p:spPr>
            <a:xfrm>
              <a:off x="50124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52777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55429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58082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607353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63388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66040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68693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5012431" y="1539275"/>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243" name="pl243"/>
            <p:cNvSpPr/>
            <p:nvPr/>
          </p:nvSpPr>
          <p:spPr>
            <a:xfrm>
              <a:off x="5012431" y="1500652"/>
              <a:ext cx="1856925" cy="96556"/>
            </a:xfrm>
            <a:custGeom>
              <a:avLst/>
              <a:pathLst>
                <a:path w="1856925" h="96556">
                  <a:moveTo>
                    <a:pt x="0" y="0"/>
                  </a:moveTo>
                  <a:lnTo>
                    <a:pt x="265275" y="38622"/>
                  </a:lnTo>
                  <a:lnTo>
                    <a:pt x="530550" y="96556"/>
                  </a:lnTo>
                  <a:lnTo>
                    <a:pt x="795825" y="96556"/>
                  </a:lnTo>
                  <a:lnTo>
                    <a:pt x="1061100" y="96556"/>
                  </a:lnTo>
                  <a:lnTo>
                    <a:pt x="1326375" y="96556"/>
                  </a:lnTo>
                  <a:lnTo>
                    <a:pt x="1591650" y="96556"/>
                  </a:lnTo>
                  <a:lnTo>
                    <a:pt x="1856925" y="96556"/>
                  </a:lnTo>
                </a:path>
              </a:pathLst>
            </a:custGeom>
            <a:ln w="40651" cap="flat">
              <a:solidFill>
                <a:srgbClr val="BEBEBE">
                  <a:alpha val="69803"/>
                </a:srgbClr>
              </a:solidFill>
              <a:prstDash val="solid"/>
              <a:round/>
            </a:ln>
          </p:spPr>
          <p:txBody>
            <a:bodyPr/>
            <a:lstStyle/>
            <a:p/>
          </p:txBody>
        </p:sp>
        <p:sp>
          <p:nvSpPr>
            <p:cNvPr id="244" name="pl244"/>
            <p:cNvSpPr/>
            <p:nvPr/>
          </p:nvSpPr>
          <p:spPr>
            <a:xfrm>
              <a:off x="5012431" y="1500652"/>
              <a:ext cx="1856925" cy="96556"/>
            </a:xfrm>
            <a:custGeom>
              <a:avLst/>
              <a:pathLst>
                <a:path w="1856925" h="96556">
                  <a:moveTo>
                    <a:pt x="0" y="0"/>
                  </a:moveTo>
                  <a:lnTo>
                    <a:pt x="265275" y="38622"/>
                  </a:lnTo>
                  <a:lnTo>
                    <a:pt x="530550" y="96556"/>
                  </a:lnTo>
                  <a:lnTo>
                    <a:pt x="795825" y="96556"/>
                  </a:lnTo>
                  <a:lnTo>
                    <a:pt x="1061100" y="96556"/>
                  </a:lnTo>
                  <a:lnTo>
                    <a:pt x="1326375" y="96556"/>
                  </a:lnTo>
                  <a:lnTo>
                    <a:pt x="1591650" y="96556"/>
                  </a:lnTo>
                  <a:lnTo>
                    <a:pt x="1856925" y="96556"/>
                  </a:lnTo>
                </a:path>
              </a:pathLst>
            </a:custGeom>
            <a:ln w="35231" cap="flat">
              <a:solidFill>
                <a:srgbClr val="BEBEBE">
                  <a:alpha val="69803"/>
                </a:srgbClr>
              </a:solidFill>
              <a:prstDash val="solid"/>
              <a:round/>
            </a:ln>
          </p:spPr>
          <p:txBody>
            <a:bodyPr/>
            <a:lstStyle/>
            <a:p/>
          </p:txBody>
        </p:sp>
        <p:sp>
          <p:nvSpPr>
            <p:cNvPr id="245" name="pl245"/>
            <p:cNvSpPr/>
            <p:nvPr/>
          </p:nvSpPr>
          <p:spPr>
            <a:xfrm>
              <a:off x="5012431" y="1539275"/>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246" name="pl246"/>
            <p:cNvSpPr/>
            <p:nvPr/>
          </p:nvSpPr>
          <p:spPr>
            <a:xfrm>
              <a:off x="5012431" y="1500652"/>
              <a:ext cx="1856925" cy="96556"/>
            </a:xfrm>
            <a:custGeom>
              <a:avLst/>
              <a:pathLst>
                <a:path w="1856925" h="96556">
                  <a:moveTo>
                    <a:pt x="0" y="0"/>
                  </a:moveTo>
                  <a:lnTo>
                    <a:pt x="265275" y="38622"/>
                  </a:lnTo>
                  <a:lnTo>
                    <a:pt x="530550" y="96556"/>
                  </a:lnTo>
                  <a:lnTo>
                    <a:pt x="795825" y="96556"/>
                  </a:lnTo>
                  <a:lnTo>
                    <a:pt x="1061100" y="96556"/>
                  </a:lnTo>
                  <a:lnTo>
                    <a:pt x="1326375" y="96556"/>
                  </a:lnTo>
                  <a:lnTo>
                    <a:pt x="1591650" y="96556"/>
                  </a:lnTo>
                  <a:lnTo>
                    <a:pt x="1856925" y="96556"/>
                  </a:lnTo>
                </a:path>
              </a:pathLst>
            </a:custGeom>
            <a:ln w="40651" cap="flat">
              <a:solidFill>
                <a:srgbClr val="000000">
                  <a:alpha val="100000"/>
                </a:srgbClr>
              </a:solidFill>
              <a:prstDash val="solid"/>
              <a:round/>
            </a:ln>
          </p:spPr>
          <p:txBody>
            <a:bodyPr/>
            <a:lstStyle/>
            <a:p/>
          </p:txBody>
        </p:sp>
        <p:sp>
          <p:nvSpPr>
            <p:cNvPr id="247" name="pl247"/>
            <p:cNvSpPr/>
            <p:nvPr/>
          </p:nvSpPr>
          <p:spPr>
            <a:xfrm>
              <a:off x="5012431" y="1500652"/>
              <a:ext cx="1856925" cy="96556"/>
            </a:xfrm>
            <a:custGeom>
              <a:avLst/>
              <a:pathLst>
                <a:path w="1856925" h="96556">
                  <a:moveTo>
                    <a:pt x="0" y="0"/>
                  </a:moveTo>
                  <a:lnTo>
                    <a:pt x="265275" y="38622"/>
                  </a:lnTo>
                  <a:lnTo>
                    <a:pt x="530550" y="96556"/>
                  </a:lnTo>
                  <a:lnTo>
                    <a:pt x="795825" y="96556"/>
                  </a:lnTo>
                  <a:lnTo>
                    <a:pt x="1061100" y="96556"/>
                  </a:lnTo>
                  <a:lnTo>
                    <a:pt x="1326375" y="96556"/>
                  </a:lnTo>
                  <a:lnTo>
                    <a:pt x="1591650" y="96556"/>
                  </a:lnTo>
                  <a:lnTo>
                    <a:pt x="1856925" y="96556"/>
                  </a:lnTo>
                </a:path>
              </a:pathLst>
            </a:custGeom>
            <a:ln w="35231" cap="flat">
              <a:solidFill>
                <a:srgbClr val="80BD41">
                  <a:alpha val="100000"/>
                </a:srgbClr>
              </a:solidFill>
              <a:prstDash val="solid"/>
              <a:round/>
            </a:ln>
          </p:spPr>
          <p:txBody>
            <a:bodyPr/>
            <a:lstStyle/>
            <a:p/>
          </p:txBody>
        </p:sp>
        <p:sp>
          <p:nvSpPr>
            <p:cNvPr id="248" name="pl248"/>
            <p:cNvSpPr/>
            <p:nvPr/>
          </p:nvSpPr>
          <p:spPr>
            <a:xfrm>
              <a:off x="4919585" y="153927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49" name="tx249"/>
            <p:cNvSpPr/>
            <p:nvPr/>
          </p:nvSpPr>
          <p:spPr>
            <a:xfrm>
              <a:off x="4982302" y="1322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0" name="tx250"/>
            <p:cNvSpPr/>
            <p:nvPr/>
          </p:nvSpPr>
          <p:spPr>
            <a:xfrm>
              <a:off x="5247577"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5494793"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2" name="tx252"/>
            <p:cNvSpPr/>
            <p:nvPr/>
          </p:nvSpPr>
          <p:spPr>
            <a:xfrm>
              <a:off x="5760068"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3" name="tx253"/>
            <p:cNvSpPr/>
            <p:nvPr/>
          </p:nvSpPr>
          <p:spPr>
            <a:xfrm>
              <a:off x="6025343"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4" name="tx254"/>
            <p:cNvSpPr/>
            <p:nvPr/>
          </p:nvSpPr>
          <p:spPr>
            <a:xfrm>
              <a:off x="6290618"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5" name="tx255"/>
            <p:cNvSpPr/>
            <p:nvPr/>
          </p:nvSpPr>
          <p:spPr>
            <a:xfrm>
              <a:off x="6555893"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6" name="tx256"/>
            <p:cNvSpPr/>
            <p:nvPr/>
          </p:nvSpPr>
          <p:spPr>
            <a:xfrm>
              <a:off x="6821168"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7" name="rc257"/>
            <p:cNvSpPr/>
            <p:nvPr/>
          </p:nvSpPr>
          <p:spPr>
            <a:xfrm>
              <a:off x="4919585" y="2179046"/>
              <a:ext cx="2042618" cy="1019640"/>
            </a:xfrm>
            <a:prstGeom prst="rect">
              <a:avLst/>
            </a:prstGeom>
            <a:solidFill>
              <a:srgbClr val="EBEBEB">
                <a:alpha val="100000"/>
              </a:srgbClr>
            </a:solidFill>
          </p:spPr>
          <p:txBody>
            <a:bodyPr/>
            <a:lstStyle/>
            <a:p/>
          </p:txBody>
        </p:sp>
        <p:sp>
          <p:nvSpPr>
            <p:cNvPr id="258" name="pl258"/>
            <p:cNvSpPr/>
            <p:nvPr/>
          </p:nvSpPr>
          <p:spPr>
            <a:xfrm>
              <a:off x="4919585" y="308474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59" name="pl259"/>
            <p:cNvSpPr/>
            <p:nvPr/>
          </p:nvSpPr>
          <p:spPr>
            <a:xfrm>
              <a:off x="4919585" y="260196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0" name="pl260"/>
            <p:cNvSpPr/>
            <p:nvPr/>
          </p:nvSpPr>
          <p:spPr>
            <a:xfrm>
              <a:off x="4919585" y="28433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1" name="pl261"/>
            <p:cNvSpPr/>
            <p:nvPr/>
          </p:nvSpPr>
          <p:spPr>
            <a:xfrm>
              <a:off x="4919585" y="236057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2" name="pl262"/>
            <p:cNvSpPr/>
            <p:nvPr/>
          </p:nvSpPr>
          <p:spPr>
            <a:xfrm>
              <a:off x="50124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52777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55429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8082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607353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63388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66040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68693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5012431" y="2843357"/>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271" name="pl271"/>
            <p:cNvSpPr/>
            <p:nvPr/>
          </p:nvSpPr>
          <p:spPr>
            <a:xfrm>
              <a:off x="5012431" y="2611620"/>
              <a:ext cx="1856925" cy="270359"/>
            </a:xfrm>
            <a:custGeom>
              <a:avLst/>
              <a:pathLst>
                <a:path w="1856925" h="270359">
                  <a:moveTo>
                    <a:pt x="0" y="270359"/>
                  </a:moveTo>
                  <a:lnTo>
                    <a:pt x="265275" y="231736"/>
                  </a:lnTo>
                  <a:lnTo>
                    <a:pt x="530550" y="212425"/>
                  </a:lnTo>
                  <a:lnTo>
                    <a:pt x="795825" y="173802"/>
                  </a:lnTo>
                  <a:lnTo>
                    <a:pt x="1061100" y="135179"/>
                  </a:lnTo>
                  <a:lnTo>
                    <a:pt x="1326375" y="96556"/>
                  </a:lnTo>
                  <a:lnTo>
                    <a:pt x="1591650" y="38622"/>
                  </a:lnTo>
                  <a:lnTo>
                    <a:pt x="1856925" y="0"/>
                  </a:lnTo>
                </a:path>
              </a:pathLst>
            </a:custGeom>
            <a:ln w="40651" cap="flat">
              <a:solidFill>
                <a:srgbClr val="BEBEBE">
                  <a:alpha val="69803"/>
                </a:srgbClr>
              </a:solidFill>
              <a:prstDash val="solid"/>
              <a:round/>
            </a:ln>
          </p:spPr>
          <p:txBody>
            <a:bodyPr/>
            <a:lstStyle/>
            <a:p/>
          </p:txBody>
        </p:sp>
        <p:sp>
          <p:nvSpPr>
            <p:cNvPr id="272" name="pl272"/>
            <p:cNvSpPr/>
            <p:nvPr/>
          </p:nvSpPr>
          <p:spPr>
            <a:xfrm>
              <a:off x="5012431" y="2611620"/>
              <a:ext cx="1856925" cy="270359"/>
            </a:xfrm>
            <a:custGeom>
              <a:avLst/>
              <a:pathLst>
                <a:path w="1856925" h="270359">
                  <a:moveTo>
                    <a:pt x="0" y="270359"/>
                  </a:moveTo>
                  <a:lnTo>
                    <a:pt x="265275" y="231736"/>
                  </a:lnTo>
                  <a:lnTo>
                    <a:pt x="530550" y="212425"/>
                  </a:lnTo>
                  <a:lnTo>
                    <a:pt x="795825" y="173802"/>
                  </a:lnTo>
                  <a:lnTo>
                    <a:pt x="1061100" y="135179"/>
                  </a:lnTo>
                  <a:lnTo>
                    <a:pt x="1326375" y="96556"/>
                  </a:lnTo>
                  <a:lnTo>
                    <a:pt x="1591650" y="38622"/>
                  </a:lnTo>
                  <a:lnTo>
                    <a:pt x="1856925" y="0"/>
                  </a:lnTo>
                </a:path>
              </a:pathLst>
            </a:custGeom>
            <a:ln w="35231" cap="flat">
              <a:solidFill>
                <a:srgbClr val="BEBEBE">
                  <a:alpha val="69803"/>
                </a:srgbClr>
              </a:solidFill>
              <a:prstDash val="solid"/>
              <a:round/>
            </a:ln>
          </p:spPr>
          <p:txBody>
            <a:bodyPr/>
            <a:lstStyle/>
            <a:p/>
          </p:txBody>
        </p:sp>
        <p:sp>
          <p:nvSpPr>
            <p:cNvPr id="273" name="pl273"/>
            <p:cNvSpPr/>
            <p:nvPr/>
          </p:nvSpPr>
          <p:spPr>
            <a:xfrm>
              <a:off x="5012431" y="2843357"/>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274" name="pl274"/>
            <p:cNvSpPr/>
            <p:nvPr/>
          </p:nvSpPr>
          <p:spPr>
            <a:xfrm>
              <a:off x="5012431" y="2611620"/>
              <a:ext cx="1856925" cy="270359"/>
            </a:xfrm>
            <a:custGeom>
              <a:avLst/>
              <a:pathLst>
                <a:path w="1856925" h="270359">
                  <a:moveTo>
                    <a:pt x="0" y="270359"/>
                  </a:moveTo>
                  <a:lnTo>
                    <a:pt x="265275" y="231736"/>
                  </a:lnTo>
                  <a:lnTo>
                    <a:pt x="530550" y="212425"/>
                  </a:lnTo>
                  <a:lnTo>
                    <a:pt x="795825" y="173802"/>
                  </a:lnTo>
                  <a:lnTo>
                    <a:pt x="1061100" y="135179"/>
                  </a:lnTo>
                  <a:lnTo>
                    <a:pt x="1326375" y="96556"/>
                  </a:lnTo>
                  <a:lnTo>
                    <a:pt x="1591650" y="38622"/>
                  </a:lnTo>
                  <a:lnTo>
                    <a:pt x="1856925" y="0"/>
                  </a:lnTo>
                </a:path>
              </a:pathLst>
            </a:custGeom>
            <a:ln w="40651" cap="flat">
              <a:solidFill>
                <a:srgbClr val="000000">
                  <a:alpha val="100000"/>
                </a:srgbClr>
              </a:solidFill>
              <a:prstDash val="solid"/>
              <a:round/>
            </a:ln>
          </p:spPr>
          <p:txBody>
            <a:bodyPr/>
            <a:lstStyle/>
            <a:p/>
          </p:txBody>
        </p:sp>
        <p:sp>
          <p:nvSpPr>
            <p:cNvPr id="275" name="pl275"/>
            <p:cNvSpPr/>
            <p:nvPr/>
          </p:nvSpPr>
          <p:spPr>
            <a:xfrm>
              <a:off x="5012431" y="2611620"/>
              <a:ext cx="1856925" cy="270359"/>
            </a:xfrm>
            <a:custGeom>
              <a:avLst/>
              <a:pathLst>
                <a:path w="1856925" h="270359">
                  <a:moveTo>
                    <a:pt x="0" y="270359"/>
                  </a:moveTo>
                  <a:lnTo>
                    <a:pt x="265275" y="231736"/>
                  </a:lnTo>
                  <a:lnTo>
                    <a:pt x="530550" y="212425"/>
                  </a:lnTo>
                  <a:lnTo>
                    <a:pt x="795825" y="173802"/>
                  </a:lnTo>
                  <a:lnTo>
                    <a:pt x="1061100" y="135179"/>
                  </a:lnTo>
                  <a:lnTo>
                    <a:pt x="1326375" y="96556"/>
                  </a:lnTo>
                  <a:lnTo>
                    <a:pt x="1591650" y="38622"/>
                  </a:lnTo>
                  <a:lnTo>
                    <a:pt x="1856925" y="0"/>
                  </a:lnTo>
                </a:path>
              </a:pathLst>
            </a:custGeom>
            <a:ln w="35231" cap="flat">
              <a:solidFill>
                <a:srgbClr val="80BD41">
                  <a:alpha val="100000"/>
                </a:srgbClr>
              </a:solidFill>
              <a:prstDash val="solid"/>
              <a:round/>
            </a:ln>
          </p:spPr>
          <p:txBody>
            <a:bodyPr/>
            <a:lstStyle/>
            <a:p/>
          </p:txBody>
        </p:sp>
        <p:sp>
          <p:nvSpPr>
            <p:cNvPr id="276" name="pl276"/>
            <p:cNvSpPr/>
            <p:nvPr/>
          </p:nvSpPr>
          <p:spPr>
            <a:xfrm>
              <a:off x="4919585" y="28433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77" name="tx277"/>
            <p:cNvSpPr/>
            <p:nvPr/>
          </p:nvSpPr>
          <p:spPr>
            <a:xfrm>
              <a:off x="4964242" y="2703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8" name="tx278"/>
            <p:cNvSpPr/>
            <p:nvPr/>
          </p:nvSpPr>
          <p:spPr>
            <a:xfrm>
              <a:off x="5247577"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5512852" y="2645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5778127" y="26068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1" name="tx281"/>
            <p:cNvSpPr/>
            <p:nvPr/>
          </p:nvSpPr>
          <p:spPr>
            <a:xfrm>
              <a:off x="6043402" y="25682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2" name="tx282"/>
            <p:cNvSpPr/>
            <p:nvPr/>
          </p:nvSpPr>
          <p:spPr>
            <a:xfrm>
              <a:off x="6308677" y="2529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83" name="tx283"/>
            <p:cNvSpPr/>
            <p:nvPr/>
          </p:nvSpPr>
          <p:spPr>
            <a:xfrm>
              <a:off x="6543823" y="2471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84" name="tx284"/>
            <p:cNvSpPr/>
            <p:nvPr/>
          </p:nvSpPr>
          <p:spPr>
            <a:xfrm>
              <a:off x="6809098" y="243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85" name="rc285"/>
            <p:cNvSpPr/>
            <p:nvPr/>
          </p:nvSpPr>
          <p:spPr>
            <a:xfrm>
              <a:off x="4919585" y="3483127"/>
              <a:ext cx="2042618" cy="1019640"/>
            </a:xfrm>
            <a:prstGeom prst="rect">
              <a:avLst/>
            </a:prstGeom>
            <a:solidFill>
              <a:srgbClr val="EBEBEB">
                <a:alpha val="100000"/>
              </a:srgbClr>
            </a:solidFill>
          </p:spPr>
          <p:txBody>
            <a:bodyPr/>
            <a:lstStyle/>
            <a:p/>
          </p:txBody>
        </p:sp>
        <p:sp>
          <p:nvSpPr>
            <p:cNvPr id="286" name="pl286"/>
            <p:cNvSpPr/>
            <p:nvPr/>
          </p:nvSpPr>
          <p:spPr>
            <a:xfrm>
              <a:off x="4919585" y="43888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87" name="pl287"/>
            <p:cNvSpPr/>
            <p:nvPr/>
          </p:nvSpPr>
          <p:spPr>
            <a:xfrm>
              <a:off x="4919585" y="39060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88" name="pl288"/>
            <p:cNvSpPr/>
            <p:nvPr/>
          </p:nvSpPr>
          <p:spPr>
            <a:xfrm>
              <a:off x="4919585" y="41474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89" name="pl289"/>
            <p:cNvSpPr/>
            <p:nvPr/>
          </p:nvSpPr>
          <p:spPr>
            <a:xfrm>
              <a:off x="4919585" y="366465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90" name="pl290"/>
            <p:cNvSpPr/>
            <p:nvPr/>
          </p:nvSpPr>
          <p:spPr>
            <a:xfrm>
              <a:off x="50124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52777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55429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58082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607353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63388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66040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68693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012431" y="4147438"/>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299" name="pl299"/>
            <p:cNvSpPr/>
            <p:nvPr/>
          </p:nvSpPr>
          <p:spPr>
            <a:xfrm>
              <a:off x="5012431" y="4031570"/>
              <a:ext cx="1856925" cy="154490"/>
            </a:xfrm>
            <a:custGeom>
              <a:avLst/>
              <a:pathLst>
                <a:path w="1856925" h="154490">
                  <a:moveTo>
                    <a:pt x="0" y="154490"/>
                  </a:moveTo>
                  <a:lnTo>
                    <a:pt x="265275" y="115868"/>
                  </a:lnTo>
                  <a:lnTo>
                    <a:pt x="530550" y="115868"/>
                  </a:lnTo>
                  <a:lnTo>
                    <a:pt x="795825" y="96556"/>
                  </a:lnTo>
                  <a:lnTo>
                    <a:pt x="1061100" y="57934"/>
                  </a:lnTo>
                  <a:lnTo>
                    <a:pt x="1326375" y="38622"/>
                  </a:lnTo>
                  <a:lnTo>
                    <a:pt x="1591650" y="19311"/>
                  </a:lnTo>
                  <a:lnTo>
                    <a:pt x="1856925" y="0"/>
                  </a:lnTo>
                </a:path>
              </a:pathLst>
            </a:custGeom>
            <a:ln w="40651" cap="flat">
              <a:solidFill>
                <a:srgbClr val="BEBEBE">
                  <a:alpha val="69803"/>
                </a:srgbClr>
              </a:solidFill>
              <a:prstDash val="solid"/>
              <a:round/>
            </a:ln>
          </p:spPr>
          <p:txBody>
            <a:bodyPr/>
            <a:lstStyle/>
            <a:p/>
          </p:txBody>
        </p:sp>
        <p:sp>
          <p:nvSpPr>
            <p:cNvPr id="300" name="pl300"/>
            <p:cNvSpPr/>
            <p:nvPr/>
          </p:nvSpPr>
          <p:spPr>
            <a:xfrm>
              <a:off x="5012431" y="4031570"/>
              <a:ext cx="1856925" cy="154490"/>
            </a:xfrm>
            <a:custGeom>
              <a:avLst/>
              <a:pathLst>
                <a:path w="1856925" h="154490">
                  <a:moveTo>
                    <a:pt x="0" y="154490"/>
                  </a:moveTo>
                  <a:lnTo>
                    <a:pt x="265275" y="115868"/>
                  </a:lnTo>
                  <a:lnTo>
                    <a:pt x="530550" y="115868"/>
                  </a:lnTo>
                  <a:lnTo>
                    <a:pt x="795825" y="96556"/>
                  </a:lnTo>
                  <a:lnTo>
                    <a:pt x="1061100" y="57934"/>
                  </a:lnTo>
                  <a:lnTo>
                    <a:pt x="1326375" y="38622"/>
                  </a:lnTo>
                  <a:lnTo>
                    <a:pt x="1591650" y="19311"/>
                  </a:lnTo>
                  <a:lnTo>
                    <a:pt x="1856925" y="0"/>
                  </a:lnTo>
                </a:path>
              </a:pathLst>
            </a:custGeom>
            <a:ln w="35231" cap="flat">
              <a:solidFill>
                <a:srgbClr val="BEBEBE">
                  <a:alpha val="69803"/>
                </a:srgbClr>
              </a:solidFill>
              <a:prstDash val="solid"/>
              <a:round/>
            </a:ln>
          </p:spPr>
          <p:txBody>
            <a:bodyPr/>
            <a:lstStyle/>
            <a:p/>
          </p:txBody>
        </p:sp>
        <p:sp>
          <p:nvSpPr>
            <p:cNvPr id="301" name="pl301"/>
            <p:cNvSpPr/>
            <p:nvPr/>
          </p:nvSpPr>
          <p:spPr>
            <a:xfrm>
              <a:off x="5012431" y="4147438"/>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302" name="pl302"/>
            <p:cNvSpPr/>
            <p:nvPr/>
          </p:nvSpPr>
          <p:spPr>
            <a:xfrm>
              <a:off x="5012431" y="4031570"/>
              <a:ext cx="1856925" cy="154490"/>
            </a:xfrm>
            <a:custGeom>
              <a:avLst/>
              <a:pathLst>
                <a:path w="1856925" h="154490">
                  <a:moveTo>
                    <a:pt x="0" y="154490"/>
                  </a:moveTo>
                  <a:lnTo>
                    <a:pt x="265275" y="115868"/>
                  </a:lnTo>
                  <a:lnTo>
                    <a:pt x="530550" y="115868"/>
                  </a:lnTo>
                  <a:lnTo>
                    <a:pt x="795825" y="96556"/>
                  </a:lnTo>
                  <a:lnTo>
                    <a:pt x="1061100" y="57934"/>
                  </a:lnTo>
                  <a:lnTo>
                    <a:pt x="1326375" y="38622"/>
                  </a:lnTo>
                  <a:lnTo>
                    <a:pt x="1591650" y="19311"/>
                  </a:lnTo>
                  <a:lnTo>
                    <a:pt x="1856925" y="0"/>
                  </a:lnTo>
                </a:path>
              </a:pathLst>
            </a:custGeom>
            <a:ln w="40651" cap="flat">
              <a:solidFill>
                <a:srgbClr val="000000">
                  <a:alpha val="100000"/>
                </a:srgbClr>
              </a:solidFill>
              <a:prstDash val="solid"/>
              <a:round/>
            </a:ln>
          </p:spPr>
          <p:txBody>
            <a:bodyPr/>
            <a:lstStyle/>
            <a:p/>
          </p:txBody>
        </p:sp>
        <p:sp>
          <p:nvSpPr>
            <p:cNvPr id="303" name="pl303"/>
            <p:cNvSpPr/>
            <p:nvPr/>
          </p:nvSpPr>
          <p:spPr>
            <a:xfrm>
              <a:off x="5012431" y="4031570"/>
              <a:ext cx="1856925" cy="154490"/>
            </a:xfrm>
            <a:custGeom>
              <a:avLst/>
              <a:pathLst>
                <a:path w="1856925" h="154490">
                  <a:moveTo>
                    <a:pt x="0" y="154490"/>
                  </a:moveTo>
                  <a:lnTo>
                    <a:pt x="265275" y="115868"/>
                  </a:lnTo>
                  <a:lnTo>
                    <a:pt x="530550" y="115868"/>
                  </a:lnTo>
                  <a:lnTo>
                    <a:pt x="795825" y="96556"/>
                  </a:lnTo>
                  <a:lnTo>
                    <a:pt x="1061100" y="57934"/>
                  </a:lnTo>
                  <a:lnTo>
                    <a:pt x="1326375" y="38622"/>
                  </a:lnTo>
                  <a:lnTo>
                    <a:pt x="1591650" y="19311"/>
                  </a:lnTo>
                  <a:lnTo>
                    <a:pt x="1856925" y="0"/>
                  </a:lnTo>
                </a:path>
              </a:pathLst>
            </a:custGeom>
            <a:ln w="35231" cap="flat">
              <a:solidFill>
                <a:srgbClr val="80BD41">
                  <a:alpha val="100000"/>
                </a:srgbClr>
              </a:solidFill>
              <a:prstDash val="solid"/>
              <a:round/>
            </a:ln>
          </p:spPr>
          <p:txBody>
            <a:bodyPr/>
            <a:lstStyle/>
            <a:p/>
          </p:txBody>
        </p:sp>
        <p:sp>
          <p:nvSpPr>
            <p:cNvPr id="304" name="pl304"/>
            <p:cNvSpPr/>
            <p:nvPr/>
          </p:nvSpPr>
          <p:spPr>
            <a:xfrm>
              <a:off x="4919585" y="41474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05" name="tx305"/>
            <p:cNvSpPr/>
            <p:nvPr/>
          </p:nvSpPr>
          <p:spPr>
            <a:xfrm>
              <a:off x="4964242" y="40075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6" name="tx306"/>
            <p:cNvSpPr/>
            <p:nvPr/>
          </p:nvSpPr>
          <p:spPr>
            <a:xfrm>
              <a:off x="5247577"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5512852"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5778127" y="3949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9" name="tx309"/>
            <p:cNvSpPr/>
            <p:nvPr/>
          </p:nvSpPr>
          <p:spPr>
            <a:xfrm>
              <a:off x="6043402" y="3910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0" name="tx310"/>
            <p:cNvSpPr/>
            <p:nvPr/>
          </p:nvSpPr>
          <p:spPr>
            <a:xfrm>
              <a:off x="6308677" y="3891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1" name="tx311"/>
            <p:cNvSpPr/>
            <p:nvPr/>
          </p:nvSpPr>
          <p:spPr>
            <a:xfrm>
              <a:off x="6573952" y="3872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2" name="tx312"/>
            <p:cNvSpPr/>
            <p:nvPr/>
          </p:nvSpPr>
          <p:spPr>
            <a:xfrm>
              <a:off x="6839227" y="3853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3" name="rc313"/>
            <p:cNvSpPr/>
            <p:nvPr/>
          </p:nvSpPr>
          <p:spPr>
            <a:xfrm>
              <a:off x="4919585" y="4787209"/>
              <a:ext cx="2042618" cy="1019640"/>
            </a:xfrm>
            <a:prstGeom prst="rect">
              <a:avLst/>
            </a:prstGeom>
            <a:solidFill>
              <a:srgbClr val="EBEBEB">
                <a:alpha val="100000"/>
              </a:srgbClr>
            </a:solidFill>
          </p:spPr>
          <p:txBody>
            <a:bodyPr/>
            <a:lstStyle/>
            <a:p/>
          </p:txBody>
        </p:sp>
        <p:sp>
          <p:nvSpPr>
            <p:cNvPr id="314" name="pl314"/>
            <p:cNvSpPr/>
            <p:nvPr/>
          </p:nvSpPr>
          <p:spPr>
            <a:xfrm>
              <a:off x="4919585" y="569291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15" name="pl315"/>
            <p:cNvSpPr/>
            <p:nvPr/>
          </p:nvSpPr>
          <p:spPr>
            <a:xfrm>
              <a:off x="4919585" y="52101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16" name="pl316"/>
            <p:cNvSpPr/>
            <p:nvPr/>
          </p:nvSpPr>
          <p:spPr>
            <a:xfrm>
              <a:off x="4919585" y="545152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17" name="pl317"/>
            <p:cNvSpPr/>
            <p:nvPr/>
          </p:nvSpPr>
          <p:spPr>
            <a:xfrm>
              <a:off x="4919585" y="496873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18" name="pl318"/>
            <p:cNvSpPr/>
            <p:nvPr/>
          </p:nvSpPr>
          <p:spPr>
            <a:xfrm>
              <a:off x="50124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2777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5429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580825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607353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63388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66040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686935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5012431" y="5451520"/>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327" name="pl327"/>
            <p:cNvSpPr/>
            <p:nvPr/>
          </p:nvSpPr>
          <p:spPr>
            <a:xfrm>
              <a:off x="5012431" y="5412897"/>
              <a:ext cx="1856925" cy="115868"/>
            </a:xfrm>
            <a:custGeom>
              <a:avLst/>
              <a:pathLst>
                <a:path w="1856925" h="115868">
                  <a:moveTo>
                    <a:pt x="0" y="115868"/>
                  </a:moveTo>
                  <a:lnTo>
                    <a:pt x="265275" y="38622"/>
                  </a:lnTo>
                  <a:lnTo>
                    <a:pt x="530550" y="57934"/>
                  </a:lnTo>
                  <a:lnTo>
                    <a:pt x="795825" y="0"/>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328" name="pl328"/>
            <p:cNvSpPr/>
            <p:nvPr/>
          </p:nvSpPr>
          <p:spPr>
            <a:xfrm>
              <a:off x="5012431" y="5412897"/>
              <a:ext cx="1856925" cy="115868"/>
            </a:xfrm>
            <a:custGeom>
              <a:avLst/>
              <a:pathLst>
                <a:path w="1856925" h="115868">
                  <a:moveTo>
                    <a:pt x="0" y="115868"/>
                  </a:moveTo>
                  <a:lnTo>
                    <a:pt x="265275" y="38622"/>
                  </a:lnTo>
                  <a:lnTo>
                    <a:pt x="530550" y="57934"/>
                  </a:lnTo>
                  <a:lnTo>
                    <a:pt x="795825" y="0"/>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329" name="pl329"/>
            <p:cNvSpPr/>
            <p:nvPr/>
          </p:nvSpPr>
          <p:spPr>
            <a:xfrm>
              <a:off x="5012431" y="5451520"/>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330" name="pl330"/>
            <p:cNvSpPr/>
            <p:nvPr/>
          </p:nvSpPr>
          <p:spPr>
            <a:xfrm>
              <a:off x="5012431" y="5412897"/>
              <a:ext cx="1856925" cy="115868"/>
            </a:xfrm>
            <a:custGeom>
              <a:avLst/>
              <a:pathLst>
                <a:path w="1856925" h="115868">
                  <a:moveTo>
                    <a:pt x="0" y="115868"/>
                  </a:moveTo>
                  <a:lnTo>
                    <a:pt x="265275" y="38622"/>
                  </a:lnTo>
                  <a:lnTo>
                    <a:pt x="530550" y="57934"/>
                  </a:lnTo>
                  <a:lnTo>
                    <a:pt x="795825" y="0"/>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331" name="pl331"/>
            <p:cNvSpPr/>
            <p:nvPr/>
          </p:nvSpPr>
          <p:spPr>
            <a:xfrm>
              <a:off x="5012431" y="5412897"/>
              <a:ext cx="1856925" cy="115868"/>
            </a:xfrm>
            <a:custGeom>
              <a:avLst/>
              <a:pathLst>
                <a:path w="1856925" h="115868">
                  <a:moveTo>
                    <a:pt x="0" y="115868"/>
                  </a:moveTo>
                  <a:lnTo>
                    <a:pt x="265275" y="38622"/>
                  </a:lnTo>
                  <a:lnTo>
                    <a:pt x="530550" y="57934"/>
                  </a:lnTo>
                  <a:lnTo>
                    <a:pt x="795825" y="0"/>
                  </a:lnTo>
                  <a:lnTo>
                    <a:pt x="1061100" y="0"/>
                  </a:lnTo>
                  <a:lnTo>
                    <a:pt x="1326375" y="0"/>
                  </a:lnTo>
                  <a:lnTo>
                    <a:pt x="1591650" y="0"/>
                  </a:lnTo>
                  <a:lnTo>
                    <a:pt x="1856925" y="0"/>
                  </a:lnTo>
                </a:path>
              </a:pathLst>
            </a:custGeom>
            <a:ln w="35231" cap="flat">
              <a:solidFill>
                <a:srgbClr val="80BD41">
                  <a:alpha val="100000"/>
                </a:srgbClr>
              </a:solidFill>
              <a:prstDash val="solid"/>
              <a:round/>
            </a:ln>
          </p:spPr>
          <p:txBody>
            <a:bodyPr/>
            <a:lstStyle/>
            <a:p/>
          </p:txBody>
        </p:sp>
        <p:sp>
          <p:nvSpPr>
            <p:cNvPr id="332" name="pl332"/>
            <p:cNvSpPr/>
            <p:nvPr/>
          </p:nvSpPr>
          <p:spPr>
            <a:xfrm>
              <a:off x="4919585" y="545152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33" name="tx333"/>
            <p:cNvSpPr/>
            <p:nvPr/>
          </p:nvSpPr>
          <p:spPr>
            <a:xfrm>
              <a:off x="4964242"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4" name="tx334"/>
            <p:cNvSpPr/>
            <p:nvPr/>
          </p:nvSpPr>
          <p:spPr>
            <a:xfrm>
              <a:off x="5247577"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5494793" y="52922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6" name="tx336"/>
            <p:cNvSpPr/>
            <p:nvPr/>
          </p:nvSpPr>
          <p:spPr>
            <a:xfrm>
              <a:off x="5778127"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7" name="tx337"/>
            <p:cNvSpPr/>
            <p:nvPr/>
          </p:nvSpPr>
          <p:spPr>
            <a:xfrm>
              <a:off x="6043402"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8" name="tx338"/>
            <p:cNvSpPr/>
            <p:nvPr/>
          </p:nvSpPr>
          <p:spPr>
            <a:xfrm>
              <a:off x="6308677"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9" name="tx339"/>
            <p:cNvSpPr/>
            <p:nvPr/>
          </p:nvSpPr>
          <p:spPr>
            <a:xfrm>
              <a:off x="6573952"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0" name="tx340"/>
            <p:cNvSpPr/>
            <p:nvPr/>
          </p:nvSpPr>
          <p:spPr>
            <a:xfrm>
              <a:off x="6839227"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1" name="rc341"/>
            <p:cNvSpPr/>
            <p:nvPr/>
          </p:nvSpPr>
          <p:spPr>
            <a:xfrm>
              <a:off x="7031792" y="874964"/>
              <a:ext cx="2042618" cy="1019640"/>
            </a:xfrm>
            <a:prstGeom prst="rect">
              <a:avLst/>
            </a:prstGeom>
            <a:solidFill>
              <a:srgbClr val="EBEBEB">
                <a:alpha val="100000"/>
              </a:srgbClr>
            </a:solidFill>
          </p:spPr>
          <p:txBody>
            <a:bodyPr/>
            <a:lstStyle/>
            <a:p/>
          </p:txBody>
        </p:sp>
        <p:sp>
          <p:nvSpPr>
            <p:cNvPr id="342" name="pl342"/>
            <p:cNvSpPr/>
            <p:nvPr/>
          </p:nvSpPr>
          <p:spPr>
            <a:xfrm>
              <a:off x="7031792" y="178066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43" name="pl343"/>
            <p:cNvSpPr/>
            <p:nvPr/>
          </p:nvSpPr>
          <p:spPr>
            <a:xfrm>
              <a:off x="7031792" y="129788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44" name="pl344"/>
            <p:cNvSpPr/>
            <p:nvPr/>
          </p:nvSpPr>
          <p:spPr>
            <a:xfrm>
              <a:off x="7031792" y="15392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45" name="pl345"/>
            <p:cNvSpPr/>
            <p:nvPr/>
          </p:nvSpPr>
          <p:spPr>
            <a:xfrm>
              <a:off x="7031792" y="105649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46" name="pl346"/>
            <p:cNvSpPr/>
            <p:nvPr/>
          </p:nvSpPr>
          <p:spPr>
            <a:xfrm>
              <a:off x="71246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73899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76551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79204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81857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84510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87162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89815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7124639" y="1539275"/>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355" name="pl355"/>
            <p:cNvSpPr/>
            <p:nvPr/>
          </p:nvSpPr>
          <p:spPr>
            <a:xfrm>
              <a:off x="7124639" y="1442718"/>
              <a:ext cx="1856925" cy="308981"/>
            </a:xfrm>
            <a:custGeom>
              <a:avLst/>
              <a:pathLst>
                <a:path w="1856925" h="308981">
                  <a:moveTo>
                    <a:pt x="0" y="0"/>
                  </a:moveTo>
                  <a:lnTo>
                    <a:pt x="265275" y="96556"/>
                  </a:lnTo>
                  <a:lnTo>
                    <a:pt x="530550" y="212425"/>
                  </a:lnTo>
                  <a:lnTo>
                    <a:pt x="795825" y="251047"/>
                  </a:lnTo>
                  <a:lnTo>
                    <a:pt x="1061100" y="289670"/>
                  </a:lnTo>
                  <a:lnTo>
                    <a:pt x="1326375" y="231736"/>
                  </a:lnTo>
                  <a:lnTo>
                    <a:pt x="1591650" y="308981"/>
                  </a:lnTo>
                  <a:lnTo>
                    <a:pt x="1856925" y="270359"/>
                  </a:lnTo>
                </a:path>
              </a:pathLst>
            </a:custGeom>
            <a:ln w="40651" cap="flat">
              <a:solidFill>
                <a:srgbClr val="BEBEBE">
                  <a:alpha val="69803"/>
                </a:srgbClr>
              </a:solidFill>
              <a:prstDash val="solid"/>
              <a:round/>
            </a:ln>
          </p:spPr>
          <p:txBody>
            <a:bodyPr/>
            <a:lstStyle/>
            <a:p/>
          </p:txBody>
        </p:sp>
        <p:sp>
          <p:nvSpPr>
            <p:cNvPr id="356" name="pl356"/>
            <p:cNvSpPr/>
            <p:nvPr/>
          </p:nvSpPr>
          <p:spPr>
            <a:xfrm>
              <a:off x="7124639" y="1442718"/>
              <a:ext cx="1856925" cy="308981"/>
            </a:xfrm>
            <a:custGeom>
              <a:avLst/>
              <a:pathLst>
                <a:path w="1856925" h="308981">
                  <a:moveTo>
                    <a:pt x="0" y="0"/>
                  </a:moveTo>
                  <a:lnTo>
                    <a:pt x="265275" y="96556"/>
                  </a:lnTo>
                  <a:lnTo>
                    <a:pt x="530550" y="212425"/>
                  </a:lnTo>
                  <a:lnTo>
                    <a:pt x="795825" y="251047"/>
                  </a:lnTo>
                  <a:lnTo>
                    <a:pt x="1061100" y="289670"/>
                  </a:lnTo>
                  <a:lnTo>
                    <a:pt x="1326375" y="231736"/>
                  </a:lnTo>
                  <a:lnTo>
                    <a:pt x="1591650" y="308981"/>
                  </a:lnTo>
                  <a:lnTo>
                    <a:pt x="1856925" y="270359"/>
                  </a:lnTo>
                </a:path>
              </a:pathLst>
            </a:custGeom>
            <a:ln w="35231" cap="flat">
              <a:solidFill>
                <a:srgbClr val="BEBEBE">
                  <a:alpha val="69803"/>
                </a:srgbClr>
              </a:solidFill>
              <a:prstDash val="solid"/>
              <a:round/>
            </a:ln>
          </p:spPr>
          <p:txBody>
            <a:bodyPr/>
            <a:lstStyle/>
            <a:p/>
          </p:txBody>
        </p:sp>
        <p:sp>
          <p:nvSpPr>
            <p:cNvPr id="357" name="pl357"/>
            <p:cNvSpPr/>
            <p:nvPr/>
          </p:nvSpPr>
          <p:spPr>
            <a:xfrm>
              <a:off x="7124639" y="1539275"/>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358" name="pl358"/>
            <p:cNvSpPr/>
            <p:nvPr/>
          </p:nvSpPr>
          <p:spPr>
            <a:xfrm>
              <a:off x="7124639" y="1442718"/>
              <a:ext cx="1856925" cy="308981"/>
            </a:xfrm>
            <a:custGeom>
              <a:avLst/>
              <a:pathLst>
                <a:path w="1856925" h="308981">
                  <a:moveTo>
                    <a:pt x="0" y="0"/>
                  </a:moveTo>
                  <a:lnTo>
                    <a:pt x="265275" y="96556"/>
                  </a:lnTo>
                  <a:lnTo>
                    <a:pt x="530550" y="212425"/>
                  </a:lnTo>
                  <a:lnTo>
                    <a:pt x="795825" y="251047"/>
                  </a:lnTo>
                  <a:lnTo>
                    <a:pt x="1061100" y="289670"/>
                  </a:lnTo>
                  <a:lnTo>
                    <a:pt x="1326375" y="231736"/>
                  </a:lnTo>
                  <a:lnTo>
                    <a:pt x="1591650" y="308981"/>
                  </a:lnTo>
                  <a:lnTo>
                    <a:pt x="1856925" y="270359"/>
                  </a:lnTo>
                </a:path>
              </a:pathLst>
            </a:custGeom>
            <a:ln w="40651" cap="flat">
              <a:solidFill>
                <a:srgbClr val="000000">
                  <a:alpha val="100000"/>
                </a:srgbClr>
              </a:solidFill>
              <a:prstDash val="solid"/>
              <a:round/>
            </a:ln>
          </p:spPr>
          <p:txBody>
            <a:bodyPr/>
            <a:lstStyle/>
            <a:p/>
          </p:txBody>
        </p:sp>
        <p:sp>
          <p:nvSpPr>
            <p:cNvPr id="359" name="pl359"/>
            <p:cNvSpPr/>
            <p:nvPr/>
          </p:nvSpPr>
          <p:spPr>
            <a:xfrm>
              <a:off x="7124639" y="1442718"/>
              <a:ext cx="1856925" cy="308981"/>
            </a:xfrm>
            <a:custGeom>
              <a:avLst/>
              <a:pathLst>
                <a:path w="1856925" h="308981">
                  <a:moveTo>
                    <a:pt x="0" y="0"/>
                  </a:moveTo>
                  <a:lnTo>
                    <a:pt x="265275" y="96556"/>
                  </a:lnTo>
                  <a:lnTo>
                    <a:pt x="530550" y="212425"/>
                  </a:lnTo>
                  <a:lnTo>
                    <a:pt x="795825" y="251047"/>
                  </a:lnTo>
                  <a:lnTo>
                    <a:pt x="1061100" y="289670"/>
                  </a:lnTo>
                  <a:lnTo>
                    <a:pt x="1326375" y="231736"/>
                  </a:lnTo>
                  <a:lnTo>
                    <a:pt x="1591650" y="308981"/>
                  </a:lnTo>
                  <a:lnTo>
                    <a:pt x="1856925" y="270359"/>
                  </a:lnTo>
                </a:path>
              </a:pathLst>
            </a:custGeom>
            <a:ln w="35231" cap="flat">
              <a:solidFill>
                <a:srgbClr val="80BD41">
                  <a:alpha val="100000"/>
                </a:srgbClr>
              </a:solidFill>
              <a:prstDash val="solid"/>
              <a:round/>
            </a:ln>
          </p:spPr>
          <p:txBody>
            <a:bodyPr/>
            <a:lstStyle/>
            <a:p/>
          </p:txBody>
        </p:sp>
        <p:sp>
          <p:nvSpPr>
            <p:cNvPr id="360" name="pl360"/>
            <p:cNvSpPr/>
            <p:nvPr/>
          </p:nvSpPr>
          <p:spPr>
            <a:xfrm>
              <a:off x="7031792" y="153927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61" name="tx361"/>
            <p:cNvSpPr/>
            <p:nvPr/>
          </p:nvSpPr>
          <p:spPr>
            <a:xfrm>
              <a:off x="7094509" y="1264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62" name="tx362"/>
            <p:cNvSpPr/>
            <p:nvPr/>
          </p:nvSpPr>
          <p:spPr>
            <a:xfrm>
              <a:off x="7359784"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7607000" y="1476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64" name="tx364"/>
            <p:cNvSpPr/>
            <p:nvPr/>
          </p:nvSpPr>
          <p:spPr>
            <a:xfrm>
              <a:off x="7872275" y="1515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65" name="tx365"/>
            <p:cNvSpPr/>
            <p:nvPr/>
          </p:nvSpPr>
          <p:spPr>
            <a:xfrm>
              <a:off x="8107421" y="155383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66" name="tx366"/>
            <p:cNvSpPr/>
            <p:nvPr/>
          </p:nvSpPr>
          <p:spPr>
            <a:xfrm>
              <a:off x="8402825" y="14959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67" name="tx367"/>
            <p:cNvSpPr/>
            <p:nvPr/>
          </p:nvSpPr>
          <p:spPr>
            <a:xfrm>
              <a:off x="8641994" y="157314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68" name="tx368"/>
            <p:cNvSpPr/>
            <p:nvPr/>
          </p:nvSpPr>
          <p:spPr>
            <a:xfrm>
              <a:off x="8933375" y="15345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69" name="rc369"/>
            <p:cNvSpPr/>
            <p:nvPr/>
          </p:nvSpPr>
          <p:spPr>
            <a:xfrm>
              <a:off x="7031792" y="2179046"/>
              <a:ext cx="2042618" cy="1019640"/>
            </a:xfrm>
            <a:prstGeom prst="rect">
              <a:avLst/>
            </a:prstGeom>
            <a:solidFill>
              <a:srgbClr val="EBEBEB">
                <a:alpha val="100000"/>
              </a:srgbClr>
            </a:solidFill>
          </p:spPr>
          <p:txBody>
            <a:bodyPr/>
            <a:lstStyle/>
            <a:p/>
          </p:txBody>
        </p:sp>
        <p:sp>
          <p:nvSpPr>
            <p:cNvPr id="370" name="pl370"/>
            <p:cNvSpPr/>
            <p:nvPr/>
          </p:nvSpPr>
          <p:spPr>
            <a:xfrm>
              <a:off x="7031792" y="308474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1" name="pl371"/>
            <p:cNvSpPr/>
            <p:nvPr/>
          </p:nvSpPr>
          <p:spPr>
            <a:xfrm>
              <a:off x="7031792" y="260196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2" name="pl372"/>
            <p:cNvSpPr/>
            <p:nvPr/>
          </p:nvSpPr>
          <p:spPr>
            <a:xfrm>
              <a:off x="7031792" y="28433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3" name="pl373"/>
            <p:cNvSpPr/>
            <p:nvPr/>
          </p:nvSpPr>
          <p:spPr>
            <a:xfrm>
              <a:off x="7031792" y="236057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4" name="pl374"/>
            <p:cNvSpPr/>
            <p:nvPr/>
          </p:nvSpPr>
          <p:spPr>
            <a:xfrm>
              <a:off x="71246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73899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76551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79204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81857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84510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87162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89815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7124639" y="2843357"/>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383" name="pl383"/>
            <p:cNvSpPr/>
            <p:nvPr/>
          </p:nvSpPr>
          <p:spPr>
            <a:xfrm>
              <a:off x="7124639" y="2708177"/>
              <a:ext cx="1856925" cy="251047"/>
            </a:xfrm>
            <a:custGeom>
              <a:avLst/>
              <a:pathLst>
                <a:path w="1856925" h="251047">
                  <a:moveTo>
                    <a:pt x="0" y="115868"/>
                  </a:moveTo>
                  <a:lnTo>
                    <a:pt x="265275" y="135179"/>
                  </a:lnTo>
                  <a:lnTo>
                    <a:pt x="530550" y="173802"/>
                  </a:lnTo>
                  <a:lnTo>
                    <a:pt x="795825" y="251047"/>
                  </a:lnTo>
                  <a:lnTo>
                    <a:pt x="1061100" y="57934"/>
                  </a:lnTo>
                  <a:lnTo>
                    <a:pt x="1326375" y="0"/>
                  </a:lnTo>
                  <a:lnTo>
                    <a:pt x="1591650" y="115868"/>
                  </a:lnTo>
                  <a:lnTo>
                    <a:pt x="1856925" y="135179"/>
                  </a:lnTo>
                </a:path>
              </a:pathLst>
            </a:custGeom>
            <a:ln w="40651" cap="flat">
              <a:solidFill>
                <a:srgbClr val="BEBEBE">
                  <a:alpha val="69803"/>
                </a:srgbClr>
              </a:solidFill>
              <a:prstDash val="solid"/>
              <a:round/>
            </a:ln>
          </p:spPr>
          <p:txBody>
            <a:bodyPr/>
            <a:lstStyle/>
            <a:p/>
          </p:txBody>
        </p:sp>
        <p:sp>
          <p:nvSpPr>
            <p:cNvPr id="384" name="pl384"/>
            <p:cNvSpPr/>
            <p:nvPr/>
          </p:nvSpPr>
          <p:spPr>
            <a:xfrm>
              <a:off x="7124639" y="2708177"/>
              <a:ext cx="1856925" cy="251047"/>
            </a:xfrm>
            <a:custGeom>
              <a:avLst/>
              <a:pathLst>
                <a:path w="1856925" h="251047">
                  <a:moveTo>
                    <a:pt x="0" y="115868"/>
                  </a:moveTo>
                  <a:lnTo>
                    <a:pt x="265275" y="135179"/>
                  </a:lnTo>
                  <a:lnTo>
                    <a:pt x="530550" y="173802"/>
                  </a:lnTo>
                  <a:lnTo>
                    <a:pt x="795825" y="251047"/>
                  </a:lnTo>
                  <a:lnTo>
                    <a:pt x="1061100" y="57934"/>
                  </a:lnTo>
                  <a:lnTo>
                    <a:pt x="1326375" y="0"/>
                  </a:lnTo>
                  <a:lnTo>
                    <a:pt x="1591650" y="115868"/>
                  </a:lnTo>
                  <a:lnTo>
                    <a:pt x="1856925" y="135179"/>
                  </a:lnTo>
                </a:path>
              </a:pathLst>
            </a:custGeom>
            <a:ln w="35231" cap="flat">
              <a:solidFill>
                <a:srgbClr val="BEBEBE">
                  <a:alpha val="69803"/>
                </a:srgbClr>
              </a:solidFill>
              <a:prstDash val="solid"/>
              <a:round/>
            </a:ln>
          </p:spPr>
          <p:txBody>
            <a:bodyPr/>
            <a:lstStyle/>
            <a:p/>
          </p:txBody>
        </p:sp>
        <p:sp>
          <p:nvSpPr>
            <p:cNvPr id="385" name="pl385"/>
            <p:cNvSpPr/>
            <p:nvPr/>
          </p:nvSpPr>
          <p:spPr>
            <a:xfrm>
              <a:off x="7124639" y="2843357"/>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386" name="pl386"/>
            <p:cNvSpPr/>
            <p:nvPr/>
          </p:nvSpPr>
          <p:spPr>
            <a:xfrm>
              <a:off x="7124639" y="2708177"/>
              <a:ext cx="1856925" cy="251047"/>
            </a:xfrm>
            <a:custGeom>
              <a:avLst/>
              <a:pathLst>
                <a:path w="1856925" h="251047">
                  <a:moveTo>
                    <a:pt x="0" y="115868"/>
                  </a:moveTo>
                  <a:lnTo>
                    <a:pt x="265275" y="135179"/>
                  </a:lnTo>
                  <a:lnTo>
                    <a:pt x="530550" y="173802"/>
                  </a:lnTo>
                  <a:lnTo>
                    <a:pt x="795825" y="251047"/>
                  </a:lnTo>
                  <a:lnTo>
                    <a:pt x="1061100" y="57934"/>
                  </a:lnTo>
                  <a:lnTo>
                    <a:pt x="1326375" y="0"/>
                  </a:lnTo>
                  <a:lnTo>
                    <a:pt x="1591650" y="115868"/>
                  </a:lnTo>
                  <a:lnTo>
                    <a:pt x="1856925" y="135179"/>
                  </a:lnTo>
                </a:path>
              </a:pathLst>
            </a:custGeom>
            <a:ln w="40651" cap="flat">
              <a:solidFill>
                <a:srgbClr val="000000">
                  <a:alpha val="100000"/>
                </a:srgbClr>
              </a:solidFill>
              <a:prstDash val="solid"/>
              <a:round/>
            </a:ln>
          </p:spPr>
          <p:txBody>
            <a:bodyPr/>
            <a:lstStyle/>
            <a:p/>
          </p:txBody>
        </p:sp>
        <p:sp>
          <p:nvSpPr>
            <p:cNvPr id="387" name="pl387"/>
            <p:cNvSpPr/>
            <p:nvPr/>
          </p:nvSpPr>
          <p:spPr>
            <a:xfrm>
              <a:off x="7124639" y="2708177"/>
              <a:ext cx="1856925" cy="251047"/>
            </a:xfrm>
            <a:custGeom>
              <a:avLst/>
              <a:pathLst>
                <a:path w="1856925" h="251047">
                  <a:moveTo>
                    <a:pt x="0" y="115868"/>
                  </a:moveTo>
                  <a:lnTo>
                    <a:pt x="265275" y="135179"/>
                  </a:lnTo>
                  <a:lnTo>
                    <a:pt x="530550" y="173802"/>
                  </a:lnTo>
                  <a:lnTo>
                    <a:pt x="795825" y="251047"/>
                  </a:lnTo>
                  <a:lnTo>
                    <a:pt x="1061100" y="57934"/>
                  </a:lnTo>
                  <a:lnTo>
                    <a:pt x="1326375" y="0"/>
                  </a:lnTo>
                  <a:lnTo>
                    <a:pt x="1591650" y="115868"/>
                  </a:lnTo>
                  <a:lnTo>
                    <a:pt x="1856925" y="135179"/>
                  </a:lnTo>
                </a:path>
              </a:pathLst>
            </a:custGeom>
            <a:ln w="35231" cap="flat">
              <a:solidFill>
                <a:srgbClr val="80BD41">
                  <a:alpha val="100000"/>
                </a:srgbClr>
              </a:solidFill>
              <a:prstDash val="solid"/>
              <a:round/>
            </a:ln>
          </p:spPr>
          <p:txBody>
            <a:bodyPr/>
            <a:lstStyle/>
            <a:p/>
          </p:txBody>
        </p:sp>
        <p:sp>
          <p:nvSpPr>
            <p:cNvPr id="388" name="pl388"/>
            <p:cNvSpPr/>
            <p:nvPr/>
          </p:nvSpPr>
          <p:spPr>
            <a:xfrm>
              <a:off x="7031792" y="28433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89" name="tx389"/>
            <p:cNvSpPr/>
            <p:nvPr/>
          </p:nvSpPr>
          <p:spPr>
            <a:xfrm>
              <a:off x="7094509" y="2645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0" name="tx390"/>
            <p:cNvSpPr/>
            <p:nvPr/>
          </p:nvSpPr>
          <p:spPr>
            <a:xfrm>
              <a:off x="7359784"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7607000" y="2703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2" name="tx392"/>
            <p:cNvSpPr/>
            <p:nvPr/>
          </p:nvSpPr>
          <p:spPr>
            <a:xfrm>
              <a:off x="7872275" y="2780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93" name="tx393"/>
            <p:cNvSpPr/>
            <p:nvPr/>
          </p:nvSpPr>
          <p:spPr>
            <a:xfrm>
              <a:off x="8155609" y="25875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4" name="tx394"/>
            <p:cNvSpPr/>
            <p:nvPr/>
          </p:nvSpPr>
          <p:spPr>
            <a:xfrm>
              <a:off x="8420885" y="2529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95" name="tx395"/>
            <p:cNvSpPr/>
            <p:nvPr/>
          </p:nvSpPr>
          <p:spPr>
            <a:xfrm>
              <a:off x="8686160" y="2645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6" name="tx396"/>
            <p:cNvSpPr/>
            <p:nvPr/>
          </p:nvSpPr>
          <p:spPr>
            <a:xfrm>
              <a:off x="8951435"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7" name="rc397"/>
            <p:cNvSpPr/>
            <p:nvPr/>
          </p:nvSpPr>
          <p:spPr>
            <a:xfrm>
              <a:off x="7031792" y="3483127"/>
              <a:ext cx="2042618" cy="1019640"/>
            </a:xfrm>
            <a:prstGeom prst="rect">
              <a:avLst/>
            </a:prstGeom>
            <a:solidFill>
              <a:srgbClr val="EBEBEB">
                <a:alpha val="100000"/>
              </a:srgbClr>
            </a:solidFill>
          </p:spPr>
          <p:txBody>
            <a:bodyPr/>
            <a:lstStyle/>
            <a:p/>
          </p:txBody>
        </p:sp>
        <p:sp>
          <p:nvSpPr>
            <p:cNvPr id="398" name="pl398"/>
            <p:cNvSpPr/>
            <p:nvPr/>
          </p:nvSpPr>
          <p:spPr>
            <a:xfrm>
              <a:off x="7031792" y="43888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99" name="pl399"/>
            <p:cNvSpPr/>
            <p:nvPr/>
          </p:nvSpPr>
          <p:spPr>
            <a:xfrm>
              <a:off x="7031792" y="39060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400" name="pl400"/>
            <p:cNvSpPr/>
            <p:nvPr/>
          </p:nvSpPr>
          <p:spPr>
            <a:xfrm>
              <a:off x="7031792" y="41474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1" name="pl401"/>
            <p:cNvSpPr/>
            <p:nvPr/>
          </p:nvSpPr>
          <p:spPr>
            <a:xfrm>
              <a:off x="7031792" y="366465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2" name="pl402"/>
            <p:cNvSpPr/>
            <p:nvPr/>
          </p:nvSpPr>
          <p:spPr>
            <a:xfrm>
              <a:off x="71246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73899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6551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79204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81857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84510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87162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89815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124639" y="4147438"/>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BEBEBE">
                  <a:alpha val="69803"/>
                </a:srgbClr>
              </a:solidFill>
              <a:prstDash val="solid"/>
              <a:round/>
            </a:ln>
          </p:spPr>
          <p:txBody>
            <a:bodyPr/>
            <a:lstStyle/>
            <a:p/>
          </p:txBody>
        </p:sp>
        <p:sp>
          <p:nvSpPr>
            <p:cNvPr id="411" name="pl411"/>
            <p:cNvSpPr/>
            <p:nvPr/>
          </p:nvSpPr>
          <p:spPr>
            <a:xfrm>
              <a:off x="7124639" y="4147438"/>
              <a:ext cx="1856925" cy="308981"/>
            </a:xfrm>
            <a:custGeom>
              <a:avLst/>
              <a:pathLst>
                <a:path w="1856925" h="308981">
                  <a:moveTo>
                    <a:pt x="0" y="96556"/>
                  </a:moveTo>
                  <a:lnTo>
                    <a:pt x="265275" y="0"/>
                  </a:lnTo>
                  <a:lnTo>
                    <a:pt x="530550" y="77245"/>
                  </a:lnTo>
                  <a:lnTo>
                    <a:pt x="795825" y="308981"/>
                  </a:lnTo>
                  <a:lnTo>
                    <a:pt x="1061100" y="212425"/>
                  </a:lnTo>
                  <a:lnTo>
                    <a:pt x="1326375" y="57934"/>
                  </a:lnTo>
                  <a:lnTo>
                    <a:pt x="1591650" y="57934"/>
                  </a:lnTo>
                  <a:lnTo>
                    <a:pt x="1856925" y="77245"/>
                  </a:lnTo>
                </a:path>
              </a:pathLst>
            </a:custGeom>
            <a:ln w="40651" cap="flat">
              <a:solidFill>
                <a:srgbClr val="BEBEBE">
                  <a:alpha val="69803"/>
                </a:srgbClr>
              </a:solidFill>
              <a:prstDash val="solid"/>
              <a:round/>
            </a:ln>
          </p:spPr>
          <p:txBody>
            <a:bodyPr/>
            <a:lstStyle/>
            <a:p/>
          </p:txBody>
        </p:sp>
        <p:sp>
          <p:nvSpPr>
            <p:cNvPr id="412" name="pl412"/>
            <p:cNvSpPr/>
            <p:nvPr/>
          </p:nvSpPr>
          <p:spPr>
            <a:xfrm>
              <a:off x="7124639" y="4147438"/>
              <a:ext cx="1856925" cy="308981"/>
            </a:xfrm>
            <a:custGeom>
              <a:avLst/>
              <a:pathLst>
                <a:path w="1856925" h="308981">
                  <a:moveTo>
                    <a:pt x="0" y="96556"/>
                  </a:moveTo>
                  <a:lnTo>
                    <a:pt x="265275" y="0"/>
                  </a:lnTo>
                  <a:lnTo>
                    <a:pt x="530550" y="77245"/>
                  </a:lnTo>
                  <a:lnTo>
                    <a:pt x="795825" y="308981"/>
                  </a:lnTo>
                  <a:lnTo>
                    <a:pt x="1061100" y="212425"/>
                  </a:lnTo>
                  <a:lnTo>
                    <a:pt x="1326375" y="57934"/>
                  </a:lnTo>
                  <a:lnTo>
                    <a:pt x="1591650" y="57934"/>
                  </a:lnTo>
                  <a:lnTo>
                    <a:pt x="1856925" y="77245"/>
                  </a:lnTo>
                </a:path>
              </a:pathLst>
            </a:custGeom>
            <a:ln w="35231" cap="flat">
              <a:solidFill>
                <a:srgbClr val="BEBEBE">
                  <a:alpha val="69803"/>
                </a:srgbClr>
              </a:solidFill>
              <a:prstDash val="solid"/>
              <a:round/>
            </a:ln>
          </p:spPr>
          <p:txBody>
            <a:bodyPr/>
            <a:lstStyle/>
            <a:p/>
          </p:txBody>
        </p:sp>
        <p:sp>
          <p:nvSpPr>
            <p:cNvPr id="413" name="pl413"/>
            <p:cNvSpPr/>
            <p:nvPr/>
          </p:nvSpPr>
          <p:spPr>
            <a:xfrm>
              <a:off x="7124639" y="4147438"/>
              <a:ext cx="1856925" cy="173802"/>
            </a:xfrm>
            <a:custGeom>
              <a:avLst/>
              <a:pathLst>
                <a:path w="1856925" h="173802">
                  <a:moveTo>
                    <a:pt x="0" y="57934"/>
                  </a:moveTo>
                  <a:lnTo>
                    <a:pt x="265275" y="0"/>
                  </a:lnTo>
                  <a:lnTo>
                    <a:pt x="530550" y="77245"/>
                  </a:lnTo>
                  <a:lnTo>
                    <a:pt x="795825" y="173802"/>
                  </a:lnTo>
                  <a:lnTo>
                    <a:pt x="1061100" y="115868"/>
                  </a:lnTo>
                  <a:lnTo>
                    <a:pt x="1326375" y="38622"/>
                  </a:lnTo>
                  <a:lnTo>
                    <a:pt x="1591650" y="19311"/>
                  </a:lnTo>
                  <a:lnTo>
                    <a:pt x="1856925" y="19311"/>
                  </a:lnTo>
                </a:path>
              </a:pathLst>
            </a:custGeom>
            <a:ln w="20325" cap="flat">
              <a:solidFill>
                <a:srgbClr val="6B6B6B">
                  <a:alpha val="100000"/>
                </a:srgbClr>
              </a:solidFill>
              <a:prstDash val="solid"/>
              <a:round/>
            </a:ln>
          </p:spPr>
          <p:txBody>
            <a:bodyPr/>
            <a:lstStyle/>
            <a:p/>
          </p:txBody>
        </p:sp>
        <p:sp>
          <p:nvSpPr>
            <p:cNvPr id="414" name="pl414"/>
            <p:cNvSpPr/>
            <p:nvPr/>
          </p:nvSpPr>
          <p:spPr>
            <a:xfrm>
              <a:off x="7124639" y="4147438"/>
              <a:ext cx="1856925" cy="308981"/>
            </a:xfrm>
            <a:custGeom>
              <a:avLst/>
              <a:pathLst>
                <a:path w="1856925" h="308981">
                  <a:moveTo>
                    <a:pt x="0" y="96556"/>
                  </a:moveTo>
                  <a:lnTo>
                    <a:pt x="265275" y="0"/>
                  </a:lnTo>
                  <a:lnTo>
                    <a:pt x="530550" y="77245"/>
                  </a:lnTo>
                  <a:lnTo>
                    <a:pt x="795825" y="308981"/>
                  </a:lnTo>
                  <a:lnTo>
                    <a:pt x="1061100" y="212425"/>
                  </a:lnTo>
                  <a:lnTo>
                    <a:pt x="1326375" y="57934"/>
                  </a:lnTo>
                  <a:lnTo>
                    <a:pt x="1591650" y="57934"/>
                  </a:lnTo>
                  <a:lnTo>
                    <a:pt x="1856925" y="77245"/>
                  </a:lnTo>
                </a:path>
              </a:pathLst>
            </a:custGeom>
            <a:ln w="40651" cap="flat">
              <a:solidFill>
                <a:srgbClr val="000000">
                  <a:alpha val="100000"/>
                </a:srgbClr>
              </a:solidFill>
              <a:prstDash val="solid"/>
              <a:round/>
            </a:ln>
          </p:spPr>
          <p:txBody>
            <a:bodyPr/>
            <a:lstStyle/>
            <a:p/>
          </p:txBody>
        </p:sp>
        <p:sp>
          <p:nvSpPr>
            <p:cNvPr id="415" name="pl415"/>
            <p:cNvSpPr/>
            <p:nvPr/>
          </p:nvSpPr>
          <p:spPr>
            <a:xfrm>
              <a:off x="7124639" y="4147438"/>
              <a:ext cx="1856925" cy="308981"/>
            </a:xfrm>
            <a:custGeom>
              <a:avLst/>
              <a:pathLst>
                <a:path w="1856925" h="308981">
                  <a:moveTo>
                    <a:pt x="0" y="96556"/>
                  </a:moveTo>
                  <a:lnTo>
                    <a:pt x="265275" y="0"/>
                  </a:lnTo>
                  <a:lnTo>
                    <a:pt x="530550" y="77245"/>
                  </a:lnTo>
                  <a:lnTo>
                    <a:pt x="795825" y="308981"/>
                  </a:lnTo>
                  <a:lnTo>
                    <a:pt x="1061100" y="212425"/>
                  </a:lnTo>
                  <a:lnTo>
                    <a:pt x="1326375" y="57934"/>
                  </a:lnTo>
                  <a:lnTo>
                    <a:pt x="1591650" y="57934"/>
                  </a:lnTo>
                  <a:lnTo>
                    <a:pt x="1856925" y="77245"/>
                  </a:lnTo>
                </a:path>
              </a:pathLst>
            </a:custGeom>
            <a:ln w="35231" cap="flat">
              <a:solidFill>
                <a:srgbClr val="80BD41">
                  <a:alpha val="100000"/>
                </a:srgbClr>
              </a:solidFill>
              <a:prstDash val="solid"/>
              <a:round/>
            </a:ln>
          </p:spPr>
          <p:txBody>
            <a:bodyPr/>
            <a:lstStyle/>
            <a:p/>
          </p:txBody>
        </p:sp>
        <p:sp>
          <p:nvSpPr>
            <p:cNvPr id="416" name="pl416"/>
            <p:cNvSpPr/>
            <p:nvPr/>
          </p:nvSpPr>
          <p:spPr>
            <a:xfrm>
              <a:off x="7031792" y="41474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417" name="tx417"/>
            <p:cNvSpPr/>
            <p:nvPr/>
          </p:nvSpPr>
          <p:spPr>
            <a:xfrm>
              <a:off x="7076450" y="40654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8" name="tx418"/>
            <p:cNvSpPr/>
            <p:nvPr/>
          </p:nvSpPr>
          <p:spPr>
            <a:xfrm>
              <a:off x="7359784"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7607000"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0" name="tx420"/>
            <p:cNvSpPr/>
            <p:nvPr/>
          </p:nvSpPr>
          <p:spPr>
            <a:xfrm>
              <a:off x="7842145"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21" name="tx421"/>
            <p:cNvSpPr/>
            <p:nvPr/>
          </p:nvSpPr>
          <p:spPr>
            <a:xfrm>
              <a:off x="8111444" y="418130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22" name="tx422"/>
            <p:cNvSpPr/>
            <p:nvPr/>
          </p:nvSpPr>
          <p:spPr>
            <a:xfrm>
              <a:off x="8402825" y="4026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3" name="tx423"/>
            <p:cNvSpPr/>
            <p:nvPr/>
          </p:nvSpPr>
          <p:spPr>
            <a:xfrm>
              <a:off x="8668100" y="4026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4" name="tx424"/>
            <p:cNvSpPr/>
            <p:nvPr/>
          </p:nvSpPr>
          <p:spPr>
            <a:xfrm>
              <a:off x="8933375"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5" name="tx425"/>
            <p:cNvSpPr/>
            <p:nvPr/>
          </p:nvSpPr>
          <p:spPr>
            <a:xfrm>
              <a:off x="1511380" y="4639778"/>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426" name="tx426"/>
            <p:cNvSpPr/>
            <p:nvPr/>
          </p:nvSpPr>
          <p:spPr>
            <a:xfrm>
              <a:off x="3508647"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427" name="tx427"/>
            <p:cNvSpPr/>
            <p:nvPr/>
          </p:nvSpPr>
          <p:spPr>
            <a:xfrm>
              <a:off x="5819690" y="463977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428" name="tx428"/>
            <p:cNvSpPr/>
            <p:nvPr/>
          </p:nvSpPr>
          <p:spPr>
            <a:xfrm>
              <a:off x="1548733" y="3335696"/>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429" name="tx429"/>
            <p:cNvSpPr/>
            <p:nvPr/>
          </p:nvSpPr>
          <p:spPr>
            <a:xfrm>
              <a:off x="3726274" y="333569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430" name="tx430"/>
            <p:cNvSpPr/>
            <p:nvPr/>
          </p:nvSpPr>
          <p:spPr>
            <a:xfrm>
              <a:off x="5807392"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431" name="tx431"/>
            <p:cNvSpPr/>
            <p:nvPr/>
          </p:nvSpPr>
          <p:spPr>
            <a:xfrm>
              <a:off x="7876119"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432" name="tx432"/>
            <p:cNvSpPr/>
            <p:nvPr/>
          </p:nvSpPr>
          <p:spPr>
            <a:xfrm>
              <a:off x="1520798"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433" name="tx433"/>
            <p:cNvSpPr/>
            <p:nvPr/>
          </p:nvSpPr>
          <p:spPr>
            <a:xfrm>
              <a:off x="3660849"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434" name="tx434"/>
            <p:cNvSpPr/>
            <p:nvPr/>
          </p:nvSpPr>
          <p:spPr>
            <a:xfrm>
              <a:off x="5760666" y="2031614"/>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435" name="tx435"/>
            <p:cNvSpPr/>
            <p:nvPr/>
          </p:nvSpPr>
          <p:spPr>
            <a:xfrm>
              <a:off x="7686564" y="203161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436" name="tx436"/>
            <p:cNvSpPr/>
            <p:nvPr/>
          </p:nvSpPr>
          <p:spPr>
            <a:xfrm>
              <a:off x="1573559"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437" name="tx437"/>
            <p:cNvSpPr/>
            <p:nvPr/>
          </p:nvSpPr>
          <p:spPr>
            <a:xfrm>
              <a:off x="3499457"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438" name="tx438"/>
            <p:cNvSpPr/>
            <p:nvPr/>
          </p:nvSpPr>
          <p:spPr>
            <a:xfrm>
              <a:off x="5645680"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439" name="tx439"/>
            <p:cNvSpPr/>
            <p:nvPr/>
          </p:nvSpPr>
          <p:spPr>
            <a:xfrm>
              <a:off x="7741108"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440" name="pl440"/>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1" name="pl441"/>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2" name="pl442"/>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3" name="pl443"/>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4" name="pl444"/>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5" name="pl445"/>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6" name="pl446"/>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7" name="pl447"/>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8" name="tx448"/>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49" name="tx449"/>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50" name="tx450"/>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51" name="tx451"/>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52" name="tx452"/>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53" name="tx453"/>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54" name="tx454"/>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55" name="tx455"/>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56" name="pl456"/>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7" name="pl457"/>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8" name="pl458"/>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9" name="pl459"/>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0" name="pl460"/>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1" name="pl461"/>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2" name="pl462"/>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3" name="pl463"/>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4" name="tx464"/>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65" name="tx465"/>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66" name="tx466"/>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67" name="tx467"/>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68" name="tx468"/>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69" name="tx469"/>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70" name="tx470"/>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71" name="tx471"/>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72" name="pl472"/>
            <p:cNvSpPr/>
            <p:nvPr/>
          </p:nvSpPr>
          <p:spPr>
            <a:xfrm>
              <a:off x="50124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3" name="pl473"/>
            <p:cNvSpPr/>
            <p:nvPr/>
          </p:nvSpPr>
          <p:spPr>
            <a:xfrm>
              <a:off x="52777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4" name="pl474"/>
            <p:cNvSpPr/>
            <p:nvPr/>
          </p:nvSpPr>
          <p:spPr>
            <a:xfrm>
              <a:off x="55429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5" name="pl475"/>
            <p:cNvSpPr/>
            <p:nvPr/>
          </p:nvSpPr>
          <p:spPr>
            <a:xfrm>
              <a:off x="580825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6" name="pl476"/>
            <p:cNvSpPr/>
            <p:nvPr/>
          </p:nvSpPr>
          <p:spPr>
            <a:xfrm>
              <a:off x="607353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7" name="pl477"/>
            <p:cNvSpPr/>
            <p:nvPr/>
          </p:nvSpPr>
          <p:spPr>
            <a:xfrm>
              <a:off x="63388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8" name="pl478"/>
            <p:cNvSpPr/>
            <p:nvPr/>
          </p:nvSpPr>
          <p:spPr>
            <a:xfrm>
              <a:off x="66040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9" name="pl479"/>
            <p:cNvSpPr/>
            <p:nvPr/>
          </p:nvSpPr>
          <p:spPr>
            <a:xfrm>
              <a:off x="686935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0" name="tx480"/>
            <p:cNvSpPr/>
            <p:nvPr/>
          </p:nvSpPr>
          <p:spPr>
            <a:xfrm rot="-5400000">
              <a:off x="48880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81" name="tx481"/>
            <p:cNvSpPr/>
            <p:nvPr/>
          </p:nvSpPr>
          <p:spPr>
            <a:xfrm rot="-5400000">
              <a:off x="51533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82" name="tx482"/>
            <p:cNvSpPr/>
            <p:nvPr/>
          </p:nvSpPr>
          <p:spPr>
            <a:xfrm rot="-5400000">
              <a:off x="54186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83" name="tx483"/>
            <p:cNvSpPr/>
            <p:nvPr/>
          </p:nvSpPr>
          <p:spPr>
            <a:xfrm rot="-5400000">
              <a:off x="56838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84" name="tx484"/>
            <p:cNvSpPr/>
            <p:nvPr/>
          </p:nvSpPr>
          <p:spPr>
            <a:xfrm rot="-5400000">
              <a:off x="59491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5" name="tx485"/>
            <p:cNvSpPr/>
            <p:nvPr/>
          </p:nvSpPr>
          <p:spPr>
            <a:xfrm rot="-5400000">
              <a:off x="62144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6" name="tx486"/>
            <p:cNvSpPr/>
            <p:nvPr/>
          </p:nvSpPr>
          <p:spPr>
            <a:xfrm rot="-5400000">
              <a:off x="64797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7" name="tx487"/>
            <p:cNvSpPr/>
            <p:nvPr/>
          </p:nvSpPr>
          <p:spPr>
            <a:xfrm rot="-5400000">
              <a:off x="674499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8" name="pl488"/>
            <p:cNvSpPr/>
            <p:nvPr/>
          </p:nvSpPr>
          <p:spPr>
            <a:xfrm>
              <a:off x="71246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9" name="pl489"/>
            <p:cNvSpPr/>
            <p:nvPr/>
          </p:nvSpPr>
          <p:spPr>
            <a:xfrm>
              <a:off x="73899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0" name="pl490"/>
            <p:cNvSpPr/>
            <p:nvPr/>
          </p:nvSpPr>
          <p:spPr>
            <a:xfrm>
              <a:off x="76551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1" name="pl491"/>
            <p:cNvSpPr/>
            <p:nvPr/>
          </p:nvSpPr>
          <p:spPr>
            <a:xfrm>
              <a:off x="79204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2" name="pl492"/>
            <p:cNvSpPr/>
            <p:nvPr/>
          </p:nvSpPr>
          <p:spPr>
            <a:xfrm>
              <a:off x="81857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3" name="pl493"/>
            <p:cNvSpPr/>
            <p:nvPr/>
          </p:nvSpPr>
          <p:spPr>
            <a:xfrm>
              <a:off x="84510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4" name="pl494"/>
            <p:cNvSpPr/>
            <p:nvPr/>
          </p:nvSpPr>
          <p:spPr>
            <a:xfrm>
              <a:off x="87162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5" name="pl495"/>
            <p:cNvSpPr/>
            <p:nvPr/>
          </p:nvSpPr>
          <p:spPr>
            <a:xfrm>
              <a:off x="89815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6" name="tx496"/>
            <p:cNvSpPr/>
            <p:nvPr/>
          </p:nvSpPr>
          <p:spPr>
            <a:xfrm rot="-5400000">
              <a:off x="700028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97" name="tx497"/>
            <p:cNvSpPr/>
            <p:nvPr/>
          </p:nvSpPr>
          <p:spPr>
            <a:xfrm rot="-5400000">
              <a:off x="726555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98" name="tx498"/>
            <p:cNvSpPr/>
            <p:nvPr/>
          </p:nvSpPr>
          <p:spPr>
            <a:xfrm rot="-5400000">
              <a:off x="753083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99" name="tx499"/>
            <p:cNvSpPr/>
            <p:nvPr/>
          </p:nvSpPr>
          <p:spPr>
            <a:xfrm rot="-5400000">
              <a:off x="779610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00" name="tx500"/>
            <p:cNvSpPr/>
            <p:nvPr/>
          </p:nvSpPr>
          <p:spPr>
            <a:xfrm rot="-5400000">
              <a:off x="806138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01" name="tx501"/>
            <p:cNvSpPr/>
            <p:nvPr/>
          </p:nvSpPr>
          <p:spPr>
            <a:xfrm rot="-5400000">
              <a:off x="832665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02" name="tx502"/>
            <p:cNvSpPr/>
            <p:nvPr/>
          </p:nvSpPr>
          <p:spPr>
            <a:xfrm rot="-5400000">
              <a:off x="859193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03" name="tx503"/>
            <p:cNvSpPr/>
            <p:nvPr/>
          </p:nvSpPr>
          <p:spPr>
            <a:xfrm rot="-5400000">
              <a:off x="885720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04" name="tx504"/>
            <p:cNvSpPr/>
            <p:nvPr/>
          </p:nvSpPr>
          <p:spPr>
            <a:xfrm>
              <a:off x="570361" y="14992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05" name="tx505"/>
            <p:cNvSpPr/>
            <p:nvPr/>
          </p:nvSpPr>
          <p:spPr>
            <a:xfrm>
              <a:off x="508182" y="10164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06" name="pl506"/>
            <p:cNvSpPr/>
            <p:nvPr/>
          </p:nvSpPr>
          <p:spPr>
            <a:xfrm>
              <a:off x="660376" y="15392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7" name="pl507"/>
            <p:cNvSpPr/>
            <p:nvPr/>
          </p:nvSpPr>
          <p:spPr>
            <a:xfrm>
              <a:off x="660376" y="10564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8" name="tx508"/>
            <p:cNvSpPr/>
            <p:nvPr/>
          </p:nvSpPr>
          <p:spPr>
            <a:xfrm>
              <a:off x="570361" y="2803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09" name="tx509"/>
            <p:cNvSpPr/>
            <p:nvPr/>
          </p:nvSpPr>
          <p:spPr>
            <a:xfrm>
              <a:off x="508182" y="232056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0" name="pl510"/>
            <p:cNvSpPr/>
            <p:nvPr/>
          </p:nvSpPr>
          <p:spPr>
            <a:xfrm>
              <a:off x="660376" y="2843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1" name="pl511"/>
            <p:cNvSpPr/>
            <p:nvPr/>
          </p:nvSpPr>
          <p:spPr>
            <a:xfrm>
              <a:off x="660376" y="23605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2" name="tx512"/>
            <p:cNvSpPr/>
            <p:nvPr/>
          </p:nvSpPr>
          <p:spPr>
            <a:xfrm>
              <a:off x="570361" y="41074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13" name="tx513"/>
            <p:cNvSpPr/>
            <p:nvPr/>
          </p:nvSpPr>
          <p:spPr>
            <a:xfrm>
              <a:off x="508182" y="362464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4" name="pl514"/>
            <p:cNvSpPr/>
            <p:nvPr/>
          </p:nvSpPr>
          <p:spPr>
            <a:xfrm>
              <a:off x="660376" y="41474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5" name="pl515"/>
            <p:cNvSpPr/>
            <p:nvPr/>
          </p:nvSpPr>
          <p:spPr>
            <a:xfrm>
              <a:off x="660376" y="36646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6" name="tx516"/>
            <p:cNvSpPr/>
            <p:nvPr/>
          </p:nvSpPr>
          <p:spPr>
            <a:xfrm>
              <a:off x="570361" y="54115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17" name="tx517"/>
            <p:cNvSpPr/>
            <p:nvPr/>
          </p:nvSpPr>
          <p:spPr>
            <a:xfrm>
              <a:off x="508182" y="49287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8" name="pl518"/>
            <p:cNvSpPr/>
            <p:nvPr/>
          </p:nvSpPr>
          <p:spPr>
            <a:xfrm>
              <a:off x="660376" y="54515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9" name="pl519"/>
            <p:cNvSpPr/>
            <p:nvPr/>
          </p:nvSpPr>
          <p:spPr>
            <a:xfrm>
              <a:off x="660376" y="49687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0" name="tx520"/>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521" name="tx521"/>
            <p:cNvSpPr/>
            <p:nvPr/>
          </p:nvSpPr>
          <p:spPr>
            <a:xfrm>
              <a:off x="695171" y="435349"/>
              <a:ext cx="626729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Western Africa, 2018-2025</a:t>
              </a:r>
            </a:p>
          </p:txBody>
        </p:sp>
        <p:sp>
          <p:nvSpPr>
            <p:cNvPr id="522" name="tx522"/>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23" name="tx523"/>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524" name="tx524"/>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5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6 countries (Ghana, Guinea, Liberia, Mali, Niger, and Togo).
The largest increase in coverage was 12% points in Guinea from 53% in 2019 to 65% in 2025 and Liberia from 71% in 2019 to 83% in 2025.
Coverage was lower than in 2019 in 6 countries (Benin, Cabo Verde, Cote d'Ivoire, Gambia, Nigeria, and Sierra Leone).
The largest decline in coverage was 9% points in Cote d'Ivoire from 79% in 2019 to 70%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10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3676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632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8974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541722" y="562722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9" name="pl9"/>
            <p:cNvSpPr/>
            <p:nvPr/>
          </p:nvSpPr>
          <p:spPr>
            <a:xfrm>
              <a:off x="1541722" y="528701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0" name="pl10"/>
            <p:cNvSpPr/>
            <p:nvPr/>
          </p:nvSpPr>
          <p:spPr>
            <a:xfrm>
              <a:off x="1541722" y="494680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1" name="pl11"/>
            <p:cNvSpPr/>
            <p:nvPr/>
          </p:nvSpPr>
          <p:spPr>
            <a:xfrm>
              <a:off x="1541722" y="460658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2" name="pl12"/>
            <p:cNvSpPr/>
            <p:nvPr/>
          </p:nvSpPr>
          <p:spPr>
            <a:xfrm>
              <a:off x="1541722" y="426637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3" name="pl13"/>
            <p:cNvSpPr/>
            <p:nvPr/>
          </p:nvSpPr>
          <p:spPr>
            <a:xfrm>
              <a:off x="1541722" y="392616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4" name="pl14"/>
            <p:cNvSpPr/>
            <p:nvPr/>
          </p:nvSpPr>
          <p:spPr>
            <a:xfrm>
              <a:off x="1541722" y="358594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5" name="pl15"/>
            <p:cNvSpPr/>
            <p:nvPr/>
          </p:nvSpPr>
          <p:spPr>
            <a:xfrm>
              <a:off x="1541722" y="324573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6" name="pl16"/>
            <p:cNvSpPr/>
            <p:nvPr/>
          </p:nvSpPr>
          <p:spPr>
            <a:xfrm>
              <a:off x="1541722" y="290552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7" name="pl17"/>
            <p:cNvSpPr/>
            <p:nvPr/>
          </p:nvSpPr>
          <p:spPr>
            <a:xfrm>
              <a:off x="1541722" y="256530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8" name="pl18"/>
            <p:cNvSpPr/>
            <p:nvPr/>
          </p:nvSpPr>
          <p:spPr>
            <a:xfrm>
              <a:off x="1541722" y="222509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9" name="pl19"/>
            <p:cNvSpPr/>
            <p:nvPr/>
          </p:nvSpPr>
          <p:spPr>
            <a:xfrm>
              <a:off x="1541722" y="188488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0" name="pl20"/>
            <p:cNvSpPr/>
            <p:nvPr/>
          </p:nvSpPr>
          <p:spPr>
            <a:xfrm>
              <a:off x="1541722" y="154466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1" name="pl21"/>
            <p:cNvSpPr/>
            <p:nvPr/>
          </p:nvSpPr>
          <p:spPr>
            <a:xfrm>
              <a:off x="1541722" y="120445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2" name="pl22"/>
            <p:cNvSpPr/>
            <p:nvPr/>
          </p:nvSpPr>
          <p:spPr>
            <a:xfrm>
              <a:off x="1541722" y="864239"/>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3" name="pl23"/>
            <p:cNvSpPr/>
            <p:nvPr/>
          </p:nvSpPr>
          <p:spPr>
            <a:xfrm>
              <a:off x="184702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7351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000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42650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5299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586635" y="864239"/>
              <a:ext cx="305298" cy="0"/>
            </a:xfrm>
            <a:custGeom>
              <a:avLst/>
              <a:pathLst>
                <a:path w="305298" h="0">
                  <a:moveTo>
                    <a:pt x="0" y="0"/>
                  </a:moveTo>
                  <a:lnTo>
                    <a:pt x="61059" y="0"/>
                  </a:lnTo>
                  <a:lnTo>
                    <a:pt x="61059" y="0"/>
                  </a:lnTo>
                  <a:lnTo>
                    <a:pt x="183179" y="0"/>
                  </a:lnTo>
                  <a:lnTo>
                    <a:pt x="244238" y="0"/>
                  </a:lnTo>
                  <a:lnTo>
                    <a:pt x="305298" y="0"/>
                  </a:lnTo>
                  <a:lnTo>
                    <a:pt x="305298" y="0"/>
                  </a:lnTo>
                </a:path>
              </a:pathLst>
            </a:custGeom>
            <a:ln w="108405" cap="flat">
              <a:solidFill>
                <a:srgbClr val="E8E8E8">
                  <a:alpha val="100000"/>
                </a:srgbClr>
              </a:solidFill>
              <a:prstDash val="solid"/>
              <a:round/>
            </a:ln>
          </p:spPr>
          <p:txBody>
            <a:bodyPr/>
            <a:lstStyle/>
            <a:p/>
          </p:txBody>
        </p:sp>
        <p:sp>
          <p:nvSpPr>
            <p:cNvPr id="29" name="pl29"/>
            <p:cNvSpPr/>
            <p:nvPr/>
          </p:nvSpPr>
          <p:spPr>
            <a:xfrm>
              <a:off x="7525576" y="1204453"/>
              <a:ext cx="183179" cy="0"/>
            </a:xfrm>
            <a:custGeom>
              <a:avLst/>
              <a:pathLst>
                <a:path w="183179" h="0">
                  <a:moveTo>
                    <a:pt x="0" y="0"/>
                  </a:moveTo>
                  <a:lnTo>
                    <a:pt x="0" y="0"/>
                  </a:lnTo>
                  <a:lnTo>
                    <a:pt x="0" y="0"/>
                  </a:lnTo>
                  <a:lnTo>
                    <a:pt x="0" y="0"/>
                  </a:lnTo>
                  <a:lnTo>
                    <a:pt x="0" y="0"/>
                  </a:lnTo>
                  <a:lnTo>
                    <a:pt x="0" y="0"/>
                  </a:lnTo>
                  <a:lnTo>
                    <a:pt x="183179" y="0"/>
                  </a:lnTo>
                </a:path>
              </a:pathLst>
            </a:custGeom>
            <a:ln w="108405" cap="flat">
              <a:solidFill>
                <a:srgbClr val="E8E8E8">
                  <a:alpha val="100000"/>
                </a:srgbClr>
              </a:solidFill>
              <a:prstDash val="solid"/>
              <a:round/>
            </a:ln>
          </p:spPr>
          <p:txBody>
            <a:bodyPr/>
            <a:lstStyle/>
            <a:p/>
          </p:txBody>
        </p:sp>
        <p:sp>
          <p:nvSpPr>
            <p:cNvPr id="30" name="pl30"/>
            <p:cNvSpPr/>
            <p:nvPr/>
          </p:nvSpPr>
          <p:spPr>
            <a:xfrm>
              <a:off x="7403456" y="1544666"/>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1" name="pl31"/>
            <p:cNvSpPr/>
            <p:nvPr/>
          </p:nvSpPr>
          <p:spPr>
            <a:xfrm>
              <a:off x="6914978" y="1884880"/>
              <a:ext cx="610597" cy="0"/>
            </a:xfrm>
            <a:custGeom>
              <a:avLst/>
              <a:pathLst>
                <a:path w="610597" h="0">
                  <a:moveTo>
                    <a:pt x="0" y="0"/>
                  </a:moveTo>
                  <a:lnTo>
                    <a:pt x="122119" y="0"/>
                  </a:lnTo>
                  <a:lnTo>
                    <a:pt x="488477" y="0"/>
                  </a:lnTo>
                  <a:lnTo>
                    <a:pt x="488477" y="0"/>
                  </a:lnTo>
                  <a:lnTo>
                    <a:pt x="488477" y="0"/>
                  </a:lnTo>
                  <a:lnTo>
                    <a:pt x="549537" y="0"/>
                  </a:lnTo>
                  <a:lnTo>
                    <a:pt x="610597" y="0"/>
                  </a:lnTo>
                </a:path>
              </a:pathLst>
            </a:custGeom>
            <a:ln w="108405" cap="flat">
              <a:solidFill>
                <a:srgbClr val="E8E8E8">
                  <a:alpha val="100000"/>
                </a:srgbClr>
              </a:solidFill>
              <a:prstDash val="solid"/>
              <a:round/>
            </a:ln>
          </p:spPr>
          <p:txBody>
            <a:bodyPr/>
            <a:lstStyle/>
            <a:p/>
          </p:txBody>
        </p:sp>
        <p:sp>
          <p:nvSpPr>
            <p:cNvPr id="32" name="pl32"/>
            <p:cNvSpPr/>
            <p:nvPr/>
          </p:nvSpPr>
          <p:spPr>
            <a:xfrm>
              <a:off x="7403456" y="2225093"/>
              <a:ext cx="244238" cy="0"/>
            </a:xfrm>
            <a:custGeom>
              <a:avLst/>
              <a:pathLst>
                <a:path w="244238" h="0">
                  <a:moveTo>
                    <a:pt x="0" y="0"/>
                  </a:moveTo>
                  <a:lnTo>
                    <a:pt x="0" y="0"/>
                  </a:lnTo>
                  <a:lnTo>
                    <a:pt x="0" y="0"/>
                  </a:lnTo>
                  <a:lnTo>
                    <a:pt x="0" y="0"/>
                  </a:lnTo>
                  <a:lnTo>
                    <a:pt x="0" y="0"/>
                  </a:lnTo>
                  <a:lnTo>
                    <a:pt x="61059" y="0"/>
                  </a:lnTo>
                  <a:lnTo>
                    <a:pt x="244238" y="0"/>
                  </a:lnTo>
                </a:path>
              </a:pathLst>
            </a:custGeom>
            <a:ln w="108405" cap="flat">
              <a:solidFill>
                <a:srgbClr val="E8E8E8">
                  <a:alpha val="100000"/>
                </a:srgbClr>
              </a:solidFill>
              <a:prstDash val="solid"/>
              <a:round/>
            </a:ln>
          </p:spPr>
          <p:txBody>
            <a:bodyPr/>
            <a:lstStyle/>
            <a:p/>
          </p:txBody>
        </p:sp>
        <p:sp>
          <p:nvSpPr>
            <p:cNvPr id="33" name="pl33"/>
            <p:cNvSpPr/>
            <p:nvPr/>
          </p:nvSpPr>
          <p:spPr>
            <a:xfrm>
              <a:off x="7159217" y="2565306"/>
              <a:ext cx="183179" cy="0"/>
            </a:xfrm>
            <a:custGeom>
              <a:avLst/>
              <a:pathLst>
                <a:path w="183179" h="0">
                  <a:moveTo>
                    <a:pt x="0" y="0"/>
                  </a:moveTo>
                  <a:lnTo>
                    <a:pt x="61059" y="0"/>
                  </a:lnTo>
                  <a:lnTo>
                    <a:pt x="183179" y="0"/>
                  </a:lnTo>
                  <a:lnTo>
                    <a:pt x="183179" y="0"/>
                  </a:lnTo>
                  <a:lnTo>
                    <a:pt x="183179" y="0"/>
                  </a:lnTo>
                  <a:lnTo>
                    <a:pt x="183179" y="0"/>
                  </a:lnTo>
                  <a:lnTo>
                    <a:pt x="183179" y="0"/>
                  </a:lnTo>
                </a:path>
              </a:pathLst>
            </a:custGeom>
            <a:ln w="108405" cap="flat">
              <a:solidFill>
                <a:srgbClr val="E8E8E8">
                  <a:alpha val="100000"/>
                </a:srgbClr>
              </a:solidFill>
              <a:prstDash val="solid"/>
              <a:round/>
            </a:ln>
          </p:spPr>
          <p:txBody>
            <a:bodyPr/>
            <a:lstStyle/>
            <a:p/>
          </p:txBody>
        </p:sp>
        <p:sp>
          <p:nvSpPr>
            <p:cNvPr id="34" name="pl34"/>
            <p:cNvSpPr/>
            <p:nvPr/>
          </p:nvSpPr>
          <p:spPr>
            <a:xfrm>
              <a:off x="6792859" y="2905520"/>
              <a:ext cx="366358" cy="0"/>
            </a:xfrm>
            <a:custGeom>
              <a:avLst/>
              <a:pathLst>
                <a:path w="366358" h="0">
                  <a:moveTo>
                    <a:pt x="0" y="0"/>
                  </a:moveTo>
                  <a:lnTo>
                    <a:pt x="0" y="0"/>
                  </a:lnTo>
                  <a:lnTo>
                    <a:pt x="61059" y="0"/>
                  </a:lnTo>
                  <a:lnTo>
                    <a:pt x="183179" y="0"/>
                  </a:lnTo>
                  <a:lnTo>
                    <a:pt x="244238" y="0"/>
                  </a:lnTo>
                  <a:lnTo>
                    <a:pt x="305298" y="0"/>
                  </a:lnTo>
                  <a:lnTo>
                    <a:pt x="366358" y="0"/>
                  </a:lnTo>
                </a:path>
              </a:pathLst>
            </a:custGeom>
            <a:ln w="108405" cap="flat">
              <a:solidFill>
                <a:srgbClr val="E8E8E8">
                  <a:alpha val="100000"/>
                </a:srgbClr>
              </a:solidFill>
              <a:prstDash val="solid"/>
              <a:round/>
            </a:ln>
          </p:spPr>
          <p:txBody>
            <a:bodyPr/>
            <a:lstStyle/>
            <a:p/>
          </p:txBody>
        </p:sp>
        <p:sp>
          <p:nvSpPr>
            <p:cNvPr id="35" name="pl35"/>
            <p:cNvSpPr/>
            <p:nvPr/>
          </p:nvSpPr>
          <p:spPr>
            <a:xfrm>
              <a:off x="6609680" y="3245733"/>
              <a:ext cx="793776" cy="0"/>
            </a:xfrm>
            <a:custGeom>
              <a:avLst/>
              <a:pathLst>
                <a:path w="793776" h="0">
                  <a:moveTo>
                    <a:pt x="0" y="0"/>
                  </a:moveTo>
                  <a:lnTo>
                    <a:pt x="244238" y="0"/>
                  </a:lnTo>
                  <a:lnTo>
                    <a:pt x="366358" y="0"/>
                  </a:lnTo>
                  <a:lnTo>
                    <a:pt x="366358" y="0"/>
                  </a:lnTo>
                  <a:lnTo>
                    <a:pt x="427418" y="0"/>
                  </a:lnTo>
                  <a:lnTo>
                    <a:pt x="610597" y="0"/>
                  </a:lnTo>
                  <a:lnTo>
                    <a:pt x="793776" y="0"/>
                  </a:lnTo>
                </a:path>
              </a:pathLst>
            </a:custGeom>
            <a:ln w="108405" cap="flat">
              <a:solidFill>
                <a:srgbClr val="E8E8E8">
                  <a:alpha val="100000"/>
                </a:srgbClr>
              </a:solidFill>
              <a:prstDash val="solid"/>
              <a:round/>
            </a:ln>
          </p:spPr>
          <p:txBody>
            <a:bodyPr/>
            <a:lstStyle/>
            <a:p/>
          </p:txBody>
        </p:sp>
        <p:sp>
          <p:nvSpPr>
            <p:cNvPr id="36" name="pl36"/>
            <p:cNvSpPr/>
            <p:nvPr/>
          </p:nvSpPr>
          <p:spPr>
            <a:xfrm>
              <a:off x="6121202" y="3585947"/>
              <a:ext cx="854836" cy="0"/>
            </a:xfrm>
            <a:custGeom>
              <a:avLst/>
              <a:pathLst>
                <a:path w="854836" h="0">
                  <a:moveTo>
                    <a:pt x="0" y="0"/>
                  </a:moveTo>
                  <a:lnTo>
                    <a:pt x="305298" y="0"/>
                  </a:lnTo>
                  <a:lnTo>
                    <a:pt x="366358" y="0"/>
                  </a:lnTo>
                  <a:lnTo>
                    <a:pt x="366358" y="0"/>
                  </a:lnTo>
                  <a:lnTo>
                    <a:pt x="366358" y="0"/>
                  </a:lnTo>
                  <a:lnTo>
                    <a:pt x="793776" y="0"/>
                  </a:lnTo>
                  <a:lnTo>
                    <a:pt x="854836" y="0"/>
                  </a:lnTo>
                </a:path>
              </a:pathLst>
            </a:custGeom>
            <a:ln w="108405" cap="flat">
              <a:solidFill>
                <a:srgbClr val="E8E8E8">
                  <a:alpha val="100000"/>
                </a:srgbClr>
              </a:solidFill>
              <a:prstDash val="solid"/>
              <a:round/>
            </a:ln>
          </p:spPr>
          <p:txBody>
            <a:bodyPr/>
            <a:lstStyle/>
            <a:p/>
          </p:txBody>
        </p:sp>
        <p:sp>
          <p:nvSpPr>
            <p:cNvPr id="37" name="pl37"/>
            <p:cNvSpPr/>
            <p:nvPr/>
          </p:nvSpPr>
          <p:spPr>
            <a:xfrm>
              <a:off x="5876963" y="3926160"/>
              <a:ext cx="1038015" cy="0"/>
            </a:xfrm>
            <a:custGeom>
              <a:avLst/>
              <a:pathLst>
                <a:path w="1038015" h="0">
                  <a:moveTo>
                    <a:pt x="0" y="0"/>
                  </a:moveTo>
                  <a:lnTo>
                    <a:pt x="61059" y="0"/>
                  </a:lnTo>
                  <a:lnTo>
                    <a:pt x="305298" y="0"/>
                  </a:lnTo>
                  <a:lnTo>
                    <a:pt x="793776" y="0"/>
                  </a:lnTo>
                  <a:lnTo>
                    <a:pt x="1038015" y="0"/>
                  </a:lnTo>
                  <a:lnTo>
                    <a:pt x="1038015" y="0"/>
                  </a:lnTo>
                  <a:lnTo>
                    <a:pt x="1038015" y="0"/>
                  </a:lnTo>
                </a:path>
              </a:pathLst>
            </a:custGeom>
            <a:ln w="108405" cap="flat">
              <a:solidFill>
                <a:srgbClr val="E8E8E8">
                  <a:alpha val="100000"/>
                </a:srgbClr>
              </a:solidFill>
              <a:prstDash val="solid"/>
              <a:round/>
            </a:ln>
          </p:spPr>
          <p:txBody>
            <a:bodyPr/>
            <a:lstStyle/>
            <a:p/>
          </p:txBody>
        </p:sp>
        <p:sp>
          <p:nvSpPr>
            <p:cNvPr id="38" name="pl38"/>
            <p:cNvSpPr/>
            <p:nvPr/>
          </p:nvSpPr>
          <p:spPr>
            <a:xfrm>
              <a:off x="6670739" y="4266373"/>
              <a:ext cx="549537" cy="0"/>
            </a:xfrm>
            <a:custGeom>
              <a:avLst/>
              <a:pathLst>
                <a:path w="549537" h="0">
                  <a:moveTo>
                    <a:pt x="0" y="0"/>
                  </a:moveTo>
                  <a:lnTo>
                    <a:pt x="61059" y="0"/>
                  </a:lnTo>
                  <a:lnTo>
                    <a:pt x="183179" y="0"/>
                  </a:lnTo>
                  <a:lnTo>
                    <a:pt x="183179" y="0"/>
                  </a:lnTo>
                  <a:lnTo>
                    <a:pt x="305298" y="0"/>
                  </a:lnTo>
                  <a:lnTo>
                    <a:pt x="366358" y="0"/>
                  </a:lnTo>
                  <a:lnTo>
                    <a:pt x="549537" y="0"/>
                  </a:lnTo>
                </a:path>
              </a:pathLst>
            </a:custGeom>
            <a:ln w="108405" cap="flat">
              <a:solidFill>
                <a:srgbClr val="E8E8E8">
                  <a:alpha val="100000"/>
                </a:srgbClr>
              </a:solidFill>
              <a:prstDash val="solid"/>
              <a:round/>
            </a:ln>
          </p:spPr>
          <p:txBody>
            <a:bodyPr/>
            <a:lstStyle/>
            <a:p/>
          </p:txBody>
        </p:sp>
        <p:sp>
          <p:nvSpPr>
            <p:cNvPr id="39" name="pl39"/>
            <p:cNvSpPr/>
            <p:nvPr/>
          </p:nvSpPr>
          <p:spPr>
            <a:xfrm>
              <a:off x="5999082" y="4606587"/>
              <a:ext cx="671657" cy="0"/>
            </a:xfrm>
            <a:custGeom>
              <a:avLst/>
              <a:pathLst>
                <a:path w="671657" h="0">
                  <a:moveTo>
                    <a:pt x="0" y="0"/>
                  </a:moveTo>
                  <a:lnTo>
                    <a:pt x="61059" y="0"/>
                  </a:lnTo>
                  <a:lnTo>
                    <a:pt x="122119" y="0"/>
                  </a:lnTo>
                  <a:lnTo>
                    <a:pt x="183179" y="0"/>
                  </a:lnTo>
                  <a:lnTo>
                    <a:pt x="244238" y="0"/>
                  </a:lnTo>
                  <a:lnTo>
                    <a:pt x="305298" y="0"/>
                  </a:lnTo>
                  <a:lnTo>
                    <a:pt x="671657" y="0"/>
                  </a:lnTo>
                </a:path>
              </a:pathLst>
            </a:custGeom>
            <a:ln w="108405" cap="flat">
              <a:solidFill>
                <a:srgbClr val="E8E8E8">
                  <a:alpha val="100000"/>
                </a:srgbClr>
              </a:solidFill>
              <a:prstDash val="solid"/>
              <a:round/>
            </a:ln>
          </p:spPr>
          <p:txBody>
            <a:bodyPr/>
            <a:lstStyle/>
            <a:p/>
          </p:txBody>
        </p:sp>
        <p:sp>
          <p:nvSpPr>
            <p:cNvPr id="40" name="pl40"/>
            <p:cNvSpPr/>
            <p:nvPr/>
          </p:nvSpPr>
          <p:spPr>
            <a:xfrm>
              <a:off x="6060142" y="4946800"/>
              <a:ext cx="183179" cy="0"/>
            </a:xfrm>
            <a:custGeom>
              <a:avLst/>
              <a:pathLst>
                <a:path w="183179" h="0">
                  <a:moveTo>
                    <a:pt x="0" y="0"/>
                  </a:moveTo>
                  <a:lnTo>
                    <a:pt x="0" y="0"/>
                  </a:lnTo>
                  <a:lnTo>
                    <a:pt x="0" y="0"/>
                  </a:lnTo>
                  <a:lnTo>
                    <a:pt x="0" y="0"/>
                  </a:lnTo>
                  <a:lnTo>
                    <a:pt x="61059" y="0"/>
                  </a:lnTo>
                  <a:lnTo>
                    <a:pt x="61059" y="0"/>
                  </a:lnTo>
                  <a:lnTo>
                    <a:pt x="183179" y="0"/>
                  </a:lnTo>
                </a:path>
              </a:pathLst>
            </a:custGeom>
            <a:ln w="108405" cap="flat">
              <a:solidFill>
                <a:srgbClr val="E8E8E8">
                  <a:alpha val="100000"/>
                </a:srgbClr>
              </a:solidFill>
              <a:prstDash val="solid"/>
              <a:round/>
            </a:ln>
          </p:spPr>
          <p:txBody>
            <a:bodyPr/>
            <a:lstStyle/>
            <a:p/>
          </p:txBody>
        </p:sp>
        <p:sp>
          <p:nvSpPr>
            <p:cNvPr id="41" name="pl41"/>
            <p:cNvSpPr/>
            <p:nvPr/>
          </p:nvSpPr>
          <p:spPr>
            <a:xfrm>
              <a:off x="5083186" y="5287014"/>
              <a:ext cx="732716" cy="0"/>
            </a:xfrm>
            <a:custGeom>
              <a:avLst/>
              <a:pathLst>
                <a:path w="732716" h="0">
                  <a:moveTo>
                    <a:pt x="0" y="0"/>
                  </a:moveTo>
                  <a:lnTo>
                    <a:pt x="61059" y="0"/>
                  </a:lnTo>
                  <a:lnTo>
                    <a:pt x="183179" y="0"/>
                  </a:lnTo>
                  <a:lnTo>
                    <a:pt x="305298" y="0"/>
                  </a:lnTo>
                  <a:lnTo>
                    <a:pt x="427418" y="0"/>
                  </a:lnTo>
                  <a:lnTo>
                    <a:pt x="610597" y="0"/>
                  </a:lnTo>
                  <a:lnTo>
                    <a:pt x="732716" y="0"/>
                  </a:lnTo>
                </a:path>
              </a:pathLst>
            </a:custGeom>
            <a:ln w="108405" cap="flat">
              <a:solidFill>
                <a:srgbClr val="E8E8E8">
                  <a:alpha val="100000"/>
                </a:srgbClr>
              </a:solidFill>
              <a:prstDash val="solid"/>
              <a:round/>
            </a:ln>
          </p:spPr>
          <p:txBody>
            <a:bodyPr/>
            <a:lstStyle/>
            <a:p/>
          </p:txBody>
        </p:sp>
        <p:sp>
          <p:nvSpPr>
            <p:cNvPr id="42" name="pl42"/>
            <p:cNvSpPr/>
            <p:nvPr/>
          </p:nvSpPr>
          <p:spPr>
            <a:xfrm>
              <a:off x="4900007" y="5627227"/>
              <a:ext cx="976955" cy="0"/>
            </a:xfrm>
            <a:custGeom>
              <a:avLst/>
              <a:pathLst>
                <a:path w="976955" h="0">
                  <a:moveTo>
                    <a:pt x="0" y="0"/>
                  </a:moveTo>
                  <a:lnTo>
                    <a:pt x="305298" y="0"/>
                  </a:lnTo>
                  <a:lnTo>
                    <a:pt x="732716" y="0"/>
                  </a:lnTo>
                  <a:lnTo>
                    <a:pt x="732716" y="0"/>
                  </a:lnTo>
                  <a:lnTo>
                    <a:pt x="793776" y="0"/>
                  </a:lnTo>
                  <a:lnTo>
                    <a:pt x="793776" y="0"/>
                  </a:lnTo>
                  <a:lnTo>
                    <a:pt x="976955" y="0"/>
                  </a:lnTo>
                </a:path>
              </a:pathLst>
            </a:custGeom>
            <a:ln w="108405" cap="flat">
              <a:solidFill>
                <a:srgbClr val="E8E8E8">
                  <a:alpha val="100000"/>
                </a:srgbClr>
              </a:solidFill>
              <a:prstDash val="solid"/>
              <a:round/>
            </a:ln>
          </p:spPr>
          <p:txBody>
            <a:bodyPr/>
            <a:lstStyle/>
            <a:p/>
          </p:txBody>
        </p:sp>
        <p:sp>
          <p:nvSpPr>
            <p:cNvPr id="43" name="pt43"/>
            <p:cNvSpPr/>
            <p:nvPr/>
          </p:nvSpPr>
          <p:spPr>
            <a:xfrm>
              <a:off x="6238821"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116702"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16702"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055642"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055642"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055642"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055642"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98956"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398956"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398956"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398956"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98956"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398956"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398956"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04255"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21076"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21076"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21076"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521076"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21076"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21076"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66239"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299881"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177762"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055642"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238821"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94582"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116702"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15777"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032598"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849419"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66239"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71538"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727299"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849419"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6531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8213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26374"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87434"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4319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4319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87434"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078686"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139746"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261866"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383985"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506105"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89284"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811403"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7153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84941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0518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21577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9895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3259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7153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177762"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872463"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3523"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66239"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910478"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910478"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910478"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483060"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116702"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422001"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483060"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483060"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910478"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971538"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788359"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788359"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849419"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971538"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032598"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093658"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54717"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872463"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628224"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895507"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200806"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689284"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689284"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628224"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398956"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910478"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032598"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521076"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460016"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398956"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398956"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643195"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398956"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460016"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398956"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398956"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398956"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398956"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215777"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154717"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337897"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337897"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337897"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337897"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337897"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6184619" y="48880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001440" y="48880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6001440" y="48880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344754" y="14859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7344754" y="14859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7344754" y="14859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650052" y="11457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466873" y="11457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466873" y="11457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6612037" y="4547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5940380" y="4547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6062499" y="4547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161575" y="42076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6673097" y="42076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795216" y="42076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711112" y="8055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588993" y="8055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833232" y="8055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5024484" y="52283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5635081" y="52283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5757201" y="52283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6917336"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6978395"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917336"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6123559" y="38674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6856276" y="38674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6856276" y="38674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6428858" y="35272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6856276" y="35272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6917336" y="35272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6734156" y="28468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039455" y="28468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100515" y="28468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5818260" y="55685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5635081" y="55685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5574022" y="55685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344754" y="18261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344754" y="18261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344754" y="18261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7588993" y="21663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7344754" y="21663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7344754" y="21663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161575" y="25066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283694" y="25066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7283694" y="25066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tx193"/>
            <p:cNvSpPr/>
            <p:nvPr/>
          </p:nvSpPr>
          <p:spPr>
            <a:xfrm>
              <a:off x="982116" y="5562488"/>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194" name="tx194"/>
            <p:cNvSpPr/>
            <p:nvPr/>
          </p:nvSpPr>
          <p:spPr>
            <a:xfrm>
              <a:off x="974069" y="5222274"/>
              <a:ext cx="5050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195" name="tx195"/>
            <p:cNvSpPr/>
            <p:nvPr/>
          </p:nvSpPr>
          <p:spPr>
            <a:xfrm>
              <a:off x="1067338" y="4882061"/>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Benin*</a:t>
              </a:r>
            </a:p>
          </p:txBody>
        </p:sp>
        <p:sp>
          <p:nvSpPr>
            <p:cNvPr id="196" name="tx196"/>
            <p:cNvSpPr/>
            <p:nvPr/>
          </p:nvSpPr>
          <p:spPr>
            <a:xfrm>
              <a:off x="640221" y="4541847"/>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Cote</a:t>
              </a:r>
            </a:p>
          </p:txBody>
        </p:sp>
        <p:sp>
          <p:nvSpPr>
            <p:cNvPr id="197" name="tx197"/>
            <p:cNvSpPr/>
            <p:nvPr/>
          </p:nvSpPr>
          <p:spPr>
            <a:xfrm>
              <a:off x="974252" y="4541847"/>
              <a:ext cx="5048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d’Ivoire*</a:t>
              </a:r>
            </a:p>
          </p:txBody>
        </p:sp>
        <p:sp>
          <p:nvSpPr>
            <p:cNvPr id="198" name="tx198"/>
            <p:cNvSpPr/>
            <p:nvPr/>
          </p:nvSpPr>
          <p:spPr>
            <a:xfrm>
              <a:off x="935390" y="4201634"/>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199" name="tx199"/>
            <p:cNvSpPr/>
            <p:nvPr/>
          </p:nvSpPr>
          <p:spPr>
            <a:xfrm>
              <a:off x="1059657" y="3861421"/>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200" name="tx200"/>
            <p:cNvSpPr/>
            <p:nvPr/>
          </p:nvSpPr>
          <p:spPr>
            <a:xfrm>
              <a:off x="1168562" y="3521207"/>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201" name="tx201"/>
            <p:cNvSpPr/>
            <p:nvPr/>
          </p:nvSpPr>
          <p:spPr>
            <a:xfrm>
              <a:off x="508182" y="3180994"/>
              <a:ext cx="9709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Guinea-Bissau*</a:t>
              </a:r>
            </a:p>
          </p:txBody>
        </p:sp>
        <p:sp>
          <p:nvSpPr>
            <p:cNvPr id="202" name="tx202"/>
            <p:cNvSpPr/>
            <p:nvPr/>
          </p:nvSpPr>
          <p:spPr>
            <a:xfrm>
              <a:off x="1090838" y="2840780"/>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203" name="tx203"/>
            <p:cNvSpPr/>
            <p:nvPr/>
          </p:nvSpPr>
          <p:spPr>
            <a:xfrm>
              <a:off x="1121653" y="2500567"/>
              <a:ext cx="357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Togo*</a:t>
              </a:r>
            </a:p>
          </p:txBody>
        </p:sp>
        <p:sp>
          <p:nvSpPr>
            <p:cNvPr id="204" name="tx204"/>
            <p:cNvSpPr/>
            <p:nvPr/>
          </p:nvSpPr>
          <p:spPr>
            <a:xfrm>
              <a:off x="678901" y="2160353"/>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205" name="tx205"/>
            <p:cNvSpPr/>
            <p:nvPr/>
          </p:nvSpPr>
          <p:spPr>
            <a:xfrm>
              <a:off x="1090472" y="2160353"/>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206" name="tx206"/>
            <p:cNvSpPr/>
            <p:nvPr/>
          </p:nvSpPr>
          <p:spPr>
            <a:xfrm>
              <a:off x="966297" y="1820140"/>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Senegal</a:t>
              </a:r>
            </a:p>
          </p:txBody>
        </p:sp>
        <p:sp>
          <p:nvSpPr>
            <p:cNvPr id="207" name="tx207"/>
            <p:cNvSpPr/>
            <p:nvPr/>
          </p:nvSpPr>
          <p:spPr>
            <a:xfrm>
              <a:off x="601451" y="1479927"/>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208" name="tx208"/>
            <p:cNvSpPr/>
            <p:nvPr/>
          </p:nvSpPr>
          <p:spPr>
            <a:xfrm>
              <a:off x="1114064" y="1479927"/>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209" name="tx209"/>
            <p:cNvSpPr/>
            <p:nvPr/>
          </p:nvSpPr>
          <p:spPr>
            <a:xfrm>
              <a:off x="740988" y="1139713"/>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Cabo</a:t>
              </a:r>
            </a:p>
          </p:txBody>
        </p:sp>
        <p:sp>
          <p:nvSpPr>
            <p:cNvPr id="210" name="tx210"/>
            <p:cNvSpPr/>
            <p:nvPr/>
          </p:nvSpPr>
          <p:spPr>
            <a:xfrm>
              <a:off x="1113881" y="1139713"/>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Verde</a:t>
              </a:r>
            </a:p>
          </p:txBody>
        </p:sp>
        <p:sp>
          <p:nvSpPr>
            <p:cNvPr id="211" name="tx211"/>
            <p:cNvSpPr/>
            <p:nvPr/>
          </p:nvSpPr>
          <p:spPr>
            <a:xfrm>
              <a:off x="1059474" y="799500"/>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Ghana</a:t>
              </a:r>
            </a:p>
          </p:txBody>
        </p:sp>
        <p:sp>
          <p:nvSpPr>
            <p:cNvPr id="212" name="tx212"/>
            <p:cNvSpPr/>
            <p:nvPr/>
          </p:nvSpPr>
          <p:spPr>
            <a:xfrm>
              <a:off x="181593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3" name="tx213"/>
            <p:cNvSpPr/>
            <p:nvPr/>
          </p:nvSpPr>
          <p:spPr>
            <a:xfrm>
              <a:off x="331133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14" name="tx214"/>
            <p:cNvSpPr/>
            <p:nvPr/>
          </p:nvSpPr>
          <p:spPr>
            <a:xfrm>
              <a:off x="483782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15" name="tx215"/>
            <p:cNvSpPr/>
            <p:nvPr/>
          </p:nvSpPr>
          <p:spPr>
            <a:xfrm>
              <a:off x="636432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16" name="tx216"/>
            <p:cNvSpPr/>
            <p:nvPr/>
          </p:nvSpPr>
          <p:spPr>
            <a:xfrm>
              <a:off x="7859725"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446895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18" name="pt218"/>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20" name="pt220"/>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1" name="tx221"/>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22" name="tx222"/>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23" name="tx223"/>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24" name="tx224"/>
            <p:cNvSpPr/>
            <p:nvPr/>
          </p:nvSpPr>
          <p:spPr>
            <a:xfrm>
              <a:off x="1541722" y="435349"/>
              <a:ext cx="40910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Western Africa, 2019-2025</a:t>
              </a:r>
            </a:p>
          </p:txBody>
        </p:sp>
        <p:sp>
          <p:nvSpPr>
            <p:cNvPr id="225" name="tx225"/>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 name="tx226"/>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27" name="tx227"/>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28" name="tx228"/>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7 (out of 15) countries had lower coverage than in 2019.
In 2025, 2 countries had lower DTP3 coverage than in 2024.
In 2025, 6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30098" y="5209539"/>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5" name="pl5"/>
            <p:cNvSpPr/>
            <p:nvPr/>
          </p:nvSpPr>
          <p:spPr>
            <a:xfrm>
              <a:off x="1230098" y="4602059"/>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6" name="pl6"/>
            <p:cNvSpPr/>
            <p:nvPr/>
          </p:nvSpPr>
          <p:spPr>
            <a:xfrm>
              <a:off x="1230098" y="3994579"/>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7" name="pl7"/>
            <p:cNvSpPr/>
            <p:nvPr/>
          </p:nvSpPr>
          <p:spPr>
            <a:xfrm>
              <a:off x="1230098" y="3387100"/>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8" name="pl8"/>
            <p:cNvSpPr/>
            <p:nvPr/>
          </p:nvSpPr>
          <p:spPr>
            <a:xfrm>
              <a:off x="1230098" y="2779620"/>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9" name="pl9"/>
            <p:cNvSpPr/>
            <p:nvPr/>
          </p:nvSpPr>
          <p:spPr>
            <a:xfrm>
              <a:off x="1230098" y="2172140"/>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10" name="pl10"/>
            <p:cNvSpPr/>
            <p:nvPr/>
          </p:nvSpPr>
          <p:spPr>
            <a:xfrm>
              <a:off x="13277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534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791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0475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04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60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67580" y="2172140"/>
              <a:ext cx="146543" cy="0"/>
            </a:xfrm>
            <a:custGeom>
              <a:avLst/>
              <a:pathLst>
                <a:path w="146543" h="0">
                  <a:moveTo>
                    <a:pt x="0" y="0"/>
                  </a:moveTo>
                  <a:lnTo>
                    <a:pt x="146543" y="0"/>
                  </a:lnTo>
                </a:path>
              </a:pathLst>
            </a:custGeom>
            <a:ln w="81303" cap="flat">
              <a:solidFill>
                <a:srgbClr val="E8E8E8">
                  <a:alpha val="100000"/>
                </a:srgbClr>
              </a:solidFill>
              <a:prstDash val="solid"/>
              <a:round/>
            </a:ln>
          </p:spPr>
          <p:txBody>
            <a:bodyPr/>
            <a:lstStyle/>
            <a:p/>
          </p:txBody>
        </p:sp>
        <p:sp>
          <p:nvSpPr>
            <p:cNvPr id="17" name="pl17"/>
            <p:cNvSpPr/>
            <p:nvPr/>
          </p:nvSpPr>
          <p:spPr>
            <a:xfrm>
              <a:off x="2662972" y="2779620"/>
              <a:ext cx="97695" cy="0"/>
            </a:xfrm>
            <a:custGeom>
              <a:avLst/>
              <a:pathLst>
                <a:path w="97695" h="0">
                  <a:moveTo>
                    <a:pt x="0" y="0"/>
                  </a:moveTo>
                  <a:lnTo>
                    <a:pt x="97695" y="0"/>
                  </a:lnTo>
                </a:path>
              </a:pathLst>
            </a:custGeom>
            <a:ln w="81303" cap="flat">
              <a:solidFill>
                <a:srgbClr val="E8E8E8">
                  <a:alpha val="100000"/>
                </a:srgbClr>
              </a:solidFill>
              <a:prstDash val="solid"/>
              <a:round/>
            </a:ln>
          </p:spPr>
          <p:txBody>
            <a:bodyPr/>
            <a:lstStyle/>
            <a:p/>
          </p:txBody>
        </p:sp>
        <p:sp>
          <p:nvSpPr>
            <p:cNvPr id="18" name="pl18"/>
            <p:cNvSpPr/>
            <p:nvPr/>
          </p:nvSpPr>
          <p:spPr>
            <a:xfrm>
              <a:off x="2337318" y="3387100"/>
              <a:ext cx="65130" cy="0"/>
            </a:xfrm>
            <a:custGeom>
              <a:avLst/>
              <a:pathLst>
                <a:path w="65130" h="0">
                  <a:moveTo>
                    <a:pt x="0" y="0"/>
                  </a:moveTo>
                  <a:lnTo>
                    <a:pt x="65130" y="0"/>
                  </a:lnTo>
                </a:path>
              </a:pathLst>
            </a:custGeom>
            <a:ln w="81303" cap="flat">
              <a:solidFill>
                <a:srgbClr val="E8E8E8">
                  <a:alpha val="100000"/>
                </a:srgbClr>
              </a:solidFill>
              <a:prstDash val="solid"/>
              <a:round/>
            </a:ln>
          </p:spPr>
          <p:txBody>
            <a:bodyPr/>
            <a:lstStyle/>
            <a:p/>
          </p:txBody>
        </p:sp>
        <p:sp>
          <p:nvSpPr>
            <p:cNvPr id="19" name="pl19"/>
            <p:cNvSpPr/>
            <p:nvPr/>
          </p:nvSpPr>
          <p:spPr>
            <a:xfrm>
              <a:off x="2809516" y="3994579"/>
              <a:ext cx="65130" cy="0"/>
            </a:xfrm>
            <a:custGeom>
              <a:avLst/>
              <a:pathLst>
                <a:path w="65130" h="0">
                  <a:moveTo>
                    <a:pt x="0" y="0"/>
                  </a:moveTo>
                  <a:lnTo>
                    <a:pt x="65130" y="0"/>
                  </a:lnTo>
                </a:path>
              </a:pathLst>
            </a:custGeom>
            <a:ln w="81303" cap="flat">
              <a:solidFill>
                <a:srgbClr val="E8E8E8">
                  <a:alpha val="100000"/>
                </a:srgbClr>
              </a:solidFill>
              <a:prstDash val="solid"/>
              <a:round/>
            </a:ln>
          </p:spPr>
          <p:txBody>
            <a:bodyPr/>
            <a:lstStyle/>
            <a:p/>
          </p:txBody>
        </p:sp>
        <p:sp>
          <p:nvSpPr>
            <p:cNvPr id="20" name="pl20"/>
            <p:cNvSpPr/>
            <p:nvPr/>
          </p:nvSpPr>
          <p:spPr>
            <a:xfrm>
              <a:off x="2451297" y="4602059"/>
              <a:ext cx="48847" cy="0"/>
            </a:xfrm>
            <a:custGeom>
              <a:avLst/>
              <a:pathLst>
                <a:path w="48847" h="0">
                  <a:moveTo>
                    <a:pt x="0" y="0"/>
                  </a:moveTo>
                  <a:lnTo>
                    <a:pt x="48847" y="0"/>
                  </a:lnTo>
                </a:path>
              </a:pathLst>
            </a:custGeom>
            <a:ln w="81303" cap="flat">
              <a:solidFill>
                <a:srgbClr val="E8E8E8">
                  <a:alpha val="100000"/>
                </a:srgbClr>
              </a:solidFill>
              <a:prstDash val="solid"/>
              <a:round/>
            </a:ln>
          </p:spPr>
          <p:txBody>
            <a:bodyPr/>
            <a:lstStyle/>
            <a:p/>
          </p:txBody>
        </p:sp>
        <p:sp>
          <p:nvSpPr>
            <p:cNvPr id="21" name="pl21"/>
            <p:cNvSpPr/>
            <p:nvPr/>
          </p:nvSpPr>
          <p:spPr>
            <a:xfrm>
              <a:off x="2842081" y="5209539"/>
              <a:ext cx="48847" cy="0"/>
            </a:xfrm>
            <a:custGeom>
              <a:avLst/>
              <a:pathLst>
                <a:path w="48847" h="0">
                  <a:moveTo>
                    <a:pt x="0" y="0"/>
                  </a:moveTo>
                  <a:lnTo>
                    <a:pt x="48847" y="0"/>
                  </a:lnTo>
                </a:path>
              </a:pathLst>
            </a:custGeom>
            <a:ln w="81303" cap="flat">
              <a:solidFill>
                <a:srgbClr val="E8E8E8">
                  <a:alpha val="100000"/>
                </a:srgbClr>
              </a:solidFill>
              <a:prstDash val="solid"/>
              <a:round/>
            </a:ln>
          </p:spPr>
          <p:txBody>
            <a:bodyPr/>
            <a:lstStyle/>
            <a:p/>
          </p:txBody>
        </p:sp>
        <p:sp>
          <p:nvSpPr>
            <p:cNvPr id="22" name="pt22"/>
            <p:cNvSpPr/>
            <p:nvPr/>
          </p:nvSpPr>
          <p:spPr>
            <a:xfrm>
              <a:off x="2495645"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446797"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886429"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837581"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609624"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463080"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756168"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658472"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397949"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332818"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87014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80501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454993"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 name="pt35"/>
            <p:cNvSpPr/>
            <p:nvPr/>
          </p:nvSpPr>
          <p:spPr>
            <a:xfrm>
              <a:off x="2406145"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845777"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 name="pt37"/>
            <p:cNvSpPr/>
            <p:nvPr/>
          </p:nvSpPr>
          <p:spPr>
            <a:xfrm>
              <a:off x="2796929"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568972"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 name="pt39"/>
            <p:cNvSpPr/>
            <p:nvPr/>
          </p:nvSpPr>
          <p:spPr>
            <a:xfrm>
              <a:off x="2422428"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715516"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1" name="pt41"/>
            <p:cNvSpPr/>
            <p:nvPr/>
          </p:nvSpPr>
          <p:spPr>
            <a:xfrm>
              <a:off x="2617820"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357297"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3" name="pt43"/>
            <p:cNvSpPr/>
            <p:nvPr/>
          </p:nvSpPr>
          <p:spPr>
            <a:xfrm>
              <a:off x="2292167"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829494"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5" name="pt45"/>
            <p:cNvSpPr/>
            <p:nvPr/>
          </p:nvSpPr>
          <p:spPr>
            <a:xfrm>
              <a:off x="2764364"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3097612" y="456072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7" name="tx47"/>
            <p:cNvSpPr/>
            <p:nvPr/>
          </p:nvSpPr>
          <p:spPr>
            <a:xfrm>
              <a:off x="3097612" y="51682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8" name="tx48"/>
            <p:cNvSpPr/>
            <p:nvPr/>
          </p:nvSpPr>
          <p:spPr>
            <a:xfrm>
              <a:off x="3097612" y="21308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49" name="tx49"/>
            <p:cNvSpPr/>
            <p:nvPr/>
          </p:nvSpPr>
          <p:spPr>
            <a:xfrm>
              <a:off x="3097612" y="273828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50" name="tx50"/>
            <p:cNvSpPr/>
            <p:nvPr/>
          </p:nvSpPr>
          <p:spPr>
            <a:xfrm>
              <a:off x="3097612" y="33457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1" name="tx51"/>
            <p:cNvSpPr/>
            <p:nvPr/>
          </p:nvSpPr>
          <p:spPr>
            <a:xfrm>
              <a:off x="3097612" y="39532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2" name="rc52"/>
            <p:cNvSpPr/>
            <p:nvPr/>
          </p:nvSpPr>
          <p:spPr>
            <a:xfrm>
              <a:off x="1230098" y="1807652"/>
              <a:ext cx="2149310"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3891290" y="5209539"/>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54" name="pl54"/>
            <p:cNvSpPr/>
            <p:nvPr/>
          </p:nvSpPr>
          <p:spPr>
            <a:xfrm>
              <a:off x="3891290" y="4602059"/>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55" name="pl55"/>
            <p:cNvSpPr/>
            <p:nvPr/>
          </p:nvSpPr>
          <p:spPr>
            <a:xfrm>
              <a:off x="3891290" y="3994579"/>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56" name="pl56"/>
            <p:cNvSpPr/>
            <p:nvPr/>
          </p:nvSpPr>
          <p:spPr>
            <a:xfrm>
              <a:off x="3891290" y="3387100"/>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57" name="pl57"/>
            <p:cNvSpPr/>
            <p:nvPr/>
          </p:nvSpPr>
          <p:spPr>
            <a:xfrm>
              <a:off x="3891290" y="2779620"/>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58" name="pl58"/>
            <p:cNvSpPr/>
            <p:nvPr/>
          </p:nvSpPr>
          <p:spPr>
            <a:xfrm>
              <a:off x="3891290" y="2172140"/>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59" name="pl59"/>
            <p:cNvSpPr/>
            <p:nvPr/>
          </p:nvSpPr>
          <p:spPr>
            <a:xfrm>
              <a:off x="398898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43146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46402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49659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2915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6172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851966" y="2172140"/>
              <a:ext cx="195391" cy="0"/>
            </a:xfrm>
            <a:custGeom>
              <a:avLst/>
              <a:pathLst>
                <a:path w="195391" h="0">
                  <a:moveTo>
                    <a:pt x="0" y="0"/>
                  </a:moveTo>
                  <a:lnTo>
                    <a:pt x="195391" y="0"/>
                  </a:lnTo>
                </a:path>
              </a:pathLst>
            </a:custGeom>
            <a:ln w="81303" cap="flat">
              <a:solidFill>
                <a:srgbClr val="E8E8E8">
                  <a:alpha val="100000"/>
                </a:srgbClr>
              </a:solidFill>
              <a:prstDash val="solid"/>
              <a:round/>
            </a:ln>
          </p:spPr>
          <p:txBody>
            <a:bodyPr/>
            <a:lstStyle/>
            <a:p/>
          </p:txBody>
        </p:sp>
        <p:sp>
          <p:nvSpPr>
            <p:cNvPr id="66" name="pl66"/>
            <p:cNvSpPr/>
            <p:nvPr/>
          </p:nvSpPr>
          <p:spPr>
            <a:xfrm>
              <a:off x="5145054" y="2779620"/>
              <a:ext cx="195391" cy="0"/>
            </a:xfrm>
            <a:custGeom>
              <a:avLst/>
              <a:pathLst>
                <a:path w="195391" h="0">
                  <a:moveTo>
                    <a:pt x="0" y="0"/>
                  </a:moveTo>
                  <a:lnTo>
                    <a:pt x="195391" y="0"/>
                  </a:lnTo>
                </a:path>
              </a:pathLst>
            </a:custGeom>
            <a:ln w="81303" cap="flat">
              <a:solidFill>
                <a:srgbClr val="E8E8E8">
                  <a:alpha val="100000"/>
                </a:srgbClr>
              </a:solidFill>
              <a:prstDash val="solid"/>
              <a:round/>
            </a:ln>
          </p:spPr>
          <p:txBody>
            <a:bodyPr/>
            <a:lstStyle/>
            <a:p/>
          </p:txBody>
        </p:sp>
        <p:sp>
          <p:nvSpPr>
            <p:cNvPr id="67" name="pl67"/>
            <p:cNvSpPr/>
            <p:nvPr/>
          </p:nvSpPr>
          <p:spPr>
            <a:xfrm>
              <a:off x="5226468" y="3387100"/>
              <a:ext cx="130261" cy="0"/>
            </a:xfrm>
            <a:custGeom>
              <a:avLst/>
              <a:pathLst>
                <a:path w="130261" h="0">
                  <a:moveTo>
                    <a:pt x="0" y="0"/>
                  </a:moveTo>
                  <a:lnTo>
                    <a:pt x="130261" y="0"/>
                  </a:lnTo>
                </a:path>
              </a:pathLst>
            </a:custGeom>
            <a:ln w="81303" cap="flat">
              <a:solidFill>
                <a:srgbClr val="E8E8E8">
                  <a:alpha val="100000"/>
                </a:srgbClr>
              </a:solidFill>
              <a:prstDash val="solid"/>
              <a:round/>
            </a:ln>
          </p:spPr>
          <p:txBody>
            <a:bodyPr/>
            <a:lstStyle/>
            <a:p/>
          </p:txBody>
        </p:sp>
        <p:sp>
          <p:nvSpPr>
            <p:cNvPr id="68" name="pl68"/>
            <p:cNvSpPr/>
            <p:nvPr/>
          </p:nvSpPr>
          <p:spPr>
            <a:xfrm>
              <a:off x="5307881" y="3994579"/>
              <a:ext cx="97695" cy="0"/>
            </a:xfrm>
            <a:custGeom>
              <a:avLst/>
              <a:pathLst>
                <a:path w="97695" h="0">
                  <a:moveTo>
                    <a:pt x="0" y="0"/>
                  </a:moveTo>
                  <a:lnTo>
                    <a:pt x="97695" y="0"/>
                  </a:lnTo>
                </a:path>
              </a:pathLst>
            </a:custGeom>
            <a:ln w="81303" cap="flat">
              <a:solidFill>
                <a:srgbClr val="E8E8E8">
                  <a:alpha val="100000"/>
                </a:srgbClr>
              </a:solidFill>
              <a:prstDash val="solid"/>
              <a:round/>
            </a:ln>
          </p:spPr>
          <p:txBody>
            <a:bodyPr/>
            <a:lstStyle/>
            <a:p/>
          </p:txBody>
        </p:sp>
        <p:sp>
          <p:nvSpPr>
            <p:cNvPr id="69" name="pl69"/>
            <p:cNvSpPr/>
            <p:nvPr/>
          </p:nvSpPr>
          <p:spPr>
            <a:xfrm>
              <a:off x="5568403" y="4602059"/>
              <a:ext cx="32565" cy="0"/>
            </a:xfrm>
            <a:custGeom>
              <a:avLst/>
              <a:pathLst>
                <a:path w="32565" h="0">
                  <a:moveTo>
                    <a:pt x="0" y="0"/>
                  </a:moveTo>
                  <a:lnTo>
                    <a:pt x="32565" y="0"/>
                  </a:lnTo>
                </a:path>
              </a:pathLst>
            </a:custGeom>
            <a:ln w="81303" cap="flat">
              <a:solidFill>
                <a:srgbClr val="E8E8E8">
                  <a:alpha val="100000"/>
                </a:srgbClr>
              </a:solidFill>
              <a:prstDash val="solid"/>
              <a:round/>
            </a:ln>
          </p:spPr>
          <p:txBody>
            <a:bodyPr/>
            <a:lstStyle/>
            <a:p/>
          </p:txBody>
        </p:sp>
        <p:sp>
          <p:nvSpPr>
            <p:cNvPr id="70" name="pl70"/>
            <p:cNvSpPr/>
            <p:nvPr/>
          </p:nvSpPr>
          <p:spPr>
            <a:xfrm>
              <a:off x="5421860" y="5209539"/>
              <a:ext cx="32565" cy="0"/>
            </a:xfrm>
            <a:custGeom>
              <a:avLst/>
              <a:pathLst>
                <a:path w="32565" h="0">
                  <a:moveTo>
                    <a:pt x="0" y="0"/>
                  </a:moveTo>
                  <a:lnTo>
                    <a:pt x="32565" y="0"/>
                  </a:lnTo>
                </a:path>
              </a:pathLst>
            </a:custGeom>
            <a:ln w="81303" cap="flat">
              <a:solidFill>
                <a:srgbClr val="E8E8E8">
                  <a:alpha val="100000"/>
                </a:srgbClr>
              </a:solidFill>
              <a:prstDash val="solid"/>
              <a:round/>
            </a:ln>
          </p:spPr>
          <p:txBody>
            <a:bodyPr/>
            <a:lstStyle/>
            <a:p/>
          </p:txBody>
        </p:sp>
        <p:sp>
          <p:nvSpPr>
            <p:cNvPr id="71" name="pt71"/>
            <p:cNvSpPr/>
            <p:nvPr/>
          </p:nvSpPr>
          <p:spPr>
            <a:xfrm>
              <a:off x="5563903"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596469"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847466"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042858"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140554"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335946"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221968"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352229"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303381"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401077"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417360"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449925"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523252"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4" name="pt84"/>
            <p:cNvSpPr/>
            <p:nvPr/>
          </p:nvSpPr>
          <p:spPr>
            <a:xfrm>
              <a:off x="5555817"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pt85"/>
            <p:cNvSpPr/>
            <p:nvPr/>
          </p:nvSpPr>
          <p:spPr>
            <a:xfrm>
              <a:off x="4806815"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6" name="pt86"/>
            <p:cNvSpPr/>
            <p:nvPr/>
          </p:nvSpPr>
          <p:spPr>
            <a:xfrm>
              <a:off x="5002207"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099902"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5295294"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9" name="pt89"/>
            <p:cNvSpPr/>
            <p:nvPr/>
          </p:nvSpPr>
          <p:spPr>
            <a:xfrm>
              <a:off x="5181316"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5311577"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5262729"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5360425"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376708"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5409273"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tx95"/>
            <p:cNvSpPr/>
            <p:nvPr/>
          </p:nvSpPr>
          <p:spPr>
            <a:xfrm>
              <a:off x="5744311"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96" name="tx96"/>
            <p:cNvSpPr/>
            <p:nvPr/>
          </p:nvSpPr>
          <p:spPr>
            <a:xfrm>
              <a:off x="5712215" y="21308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97" name="tx97"/>
            <p:cNvSpPr/>
            <p:nvPr/>
          </p:nvSpPr>
          <p:spPr>
            <a:xfrm>
              <a:off x="5712215" y="273828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98" name="tx98"/>
            <p:cNvSpPr/>
            <p:nvPr/>
          </p:nvSpPr>
          <p:spPr>
            <a:xfrm>
              <a:off x="5744311"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99" name="tx99"/>
            <p:cNvSpPr/>
            <p:nvPr/>
          </p:nvSpPr>
          <p:spPr>
            <a:xfrm>
              <a:off x="5744311"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00" name="tx100"/>
            <p:cNvSpPr/>
            <p:nvPr/>
          </p:nvSpPr>
          <p:spPr>
            <a:xfrm>
              <a:off x="5744311"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1" name="rc101"/>
            <p:cNvSpPr/>
            <p:nvPr/>
          </p:nvSpPr>
          <p:spPr>
            <a:xfrm>
              <a:off x="3891290" y="1807652"/>
              <a:ext cx="2149310"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6925100" y="4867832"/>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103" name="pl103"/>
            <p:cNvSpPr/>
            <p:nvPr/>
          </p:nvSpPr>
          <p:spPr>
            <a:xfrm>
              <a:off x="6925100" y="3690839"/>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104" name="pl104"/>
            <p:cNvSpPr/>
            <p:nvPr/>
          </p:nvSpPr>
          <p:spPr>
            <a:xfrm>
              <a:off x="6925100" y="2513847"/>
              <a:ext cx="2149310" cy="0"/>
            </a:xfrm>
            <a:custGeom>
              <a:avLst/>
              <a:pathLst>
                <a:path w="2149310" h="0">
                  <a:moveTo>
                    <a:pt x="0" y="0"/>
                  </a:moveTo>
                  <a:lnTo>
                    <a:pt x="2149310" y="0"/>
                  </a:lnTo>
                  <a:lnTo>
                    <a:pt x="2149310" y="0"/>
                  </a:lnTo>
                </a:path>
              </a:pathLst>
            </a:custGeom>
            <a:ln w="13550" cap="flat">
              <a:solidFill>
                <a:srgbClr val="EBEBEB">
                  <a:alpha val="100000"/>
                </a:srgbClr>
              </a:solidFill>
              <a:prstDash val="solid"/>
              <a:round/>
            </a:ln>
          </p:spPr>
          <p:txBody>
            <a:bodyPr/>
            <a:lstStyle/>
            <a:p/>
          </p:txBody>
        </p:sp>
        <p:sp>
          <p:nvSpPr>
            <p:cNvPr id="105" name="pl105"/>
            <p:cNvSpPr/>
            <p:nvPr/>
          </p:nvSpPr>
          <p:spPr>
            <a:xfrm>
              <a:off x="702279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34844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6741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9997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83254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65106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504517"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2" name="pl112"/>
            <p:cNvSpPr/>
            <p:nvPr/>
          </p:nvSpPr>
          <p:spPr>
            <a:xfrm>
              <a:off x="8390539"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3" name="pl113"/>
            <p:cNvSpPr/>
            <p:nvPr/>
          </p:nvSpPr>
          <p:spPr>
            <a:xfrm>
              <a:off x="8504517"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4" name="pt114"/>
            <p:cNvSpPr/>
            <p:nvPr/>
          </p:nvSpPr>
          <p:spPr>
            <a:xfrm>
              <a:off x="8500017"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500017"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38603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38603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500017"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8500017"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8459366"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59366"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345387"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345387"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59366"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459366"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tx126"/>
            <p:cNvSpPr/>
            <p:nvPr/>
          </p:nvSpPr>
          <p:spPr>
            <a:xfrm>
              <a:off x="8811862"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7" name="tx127"/>
            <p:cNvSpPr/>
            <p:nvPr/>
          </p:nvSpPr>
          <p:spPr>
            <a:xfrm>
              <a:off x="8811862"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8" name="tx128"/>
            <p:cNvSpPr/>
            <p:nvPr/>
          </p:nvSpPr>
          <p:spPr>
            <a:xfrm>
              <a:off x="8811862"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9" name="rc129"/>
            <p:cNvSpPr/>
            <p:nvPr/>
          </p:nvSpPr>
          <p:spPr>
            <a:xfrm>
              <a:off x="6925100" y="1807652"/>
              <a:ext cx="2149310" cy="3766375"/>
            </a:xfrm>
            <a:prstGeom prst="rect">
              <a:avLst/>
            </a:prstGeom>
            <a:noFill/>
            <a:ln w="13550" cap="rnd">
              <a:solidFill>
                <a:srgbClr val="999999">
                  <a:alpha val="100000"/>
                </a:srgbClr>
              </a:solidFill>
              <a:prstDash val="solid"/>
              <a:round/>
            </a:ln>
          </p:spPr>
          <p:txBody>
            <a:bodyPr/>
            <a:lstStyle/>
            <a:p/>
          </p:txBody>
        </p:sp>
        <p:sp>
          <p:nvSpPr>
            <p:cNvPr id="130" name="rc130"/>
            <p:cNvSpPr/>
            <p:nvPr/>
          </p:nvSpPr>
          <p:spPr>
            <a:xfrm>
              <a:off x="1230098" y="1592799"/>
              <a:ext cx="214931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1" name="tx131"/>
            <p:cNvSpPr/>
            <p:nvPr/>
          </p:nvSpPr>
          <p:spPr>
            <a:xfrm>
              <a:off x="2065592"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32" name="rc132"/>
            <p:cNvSpPr/>
            <p:nvPr/>
          </p:nvSpPr>
          <p:spPr>
            <a:xfrm>
              <a:off x="3891290" y="1592799"/>
              <a:ext cx="214931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3" name="tx133"/>
            <p:cNvSpPr/>
            <p:nvPr/>
          </p:nvSpPr>
          <p:spPr>
            <a:xfrm>
              <a:off x="4751564"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34" name="rc134"/>
            <p:cNvSpPr/>
            <p:nvPr/>
          </p:nvSpPr>
          <p:spPr>
            <a:xfrm>
              <a:off x="6925100" y="1592799"/>
              <a:ext cx="214931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5" name="tx135"/>
            <p:cNvSpPr/>
            <p:nvPr/>
          </p:nvSpPr>
          <p:spPr>
            <a:xfrm>
              <a:off x="7853771"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36" name="pl136"/>
            <p:cNvSpPr/>
            <p:nvPr/>
          </p:nvSpPr>
          <p:spPr>
            <a:xfrm>
              <a:off x="1230098" y="5574027"/>
              <a:ext cx="2149310" cy="0"/>
            </a:xfrm>
            <a:custGeom>
              <a:avLst/>
              <a:pathLst>
                <a:path w="2149310" h="0">
                  <a:moveTo>
                    <a:pt x="0" y="0"/>
                  </a:moveTo>
                  <a:lnTo>
                    <a:pt x="2149310" y="0"/>
                  </a:lnTo>
                </a:path>
              </a:pathLst>
            </a:custGeom>
            <a:ln w="8130" cap="flat">
              <a:solidFill>
                <a:srgbClr val="000000">
                  <a:alpha val="100000"/>
                </a:srgbClr>
              </a:solidFill>
              <a:prstDash val="solid"/>
              <a:round/>
            </a:ln>
          </p:spPr>
          <p:txBody>
            <a:bodyPr/>
            <a:lstStyle/>
            <a:p/>
          </p:txBody>
        </p:sp>
        <p:sp>
          <p:nvSpPr>
            <p:cNvPr id="137" name="pl137"/>
            <p:cNvSpPr/>
            <p:nvPr/>
          </p:nvSpPr>
          <p:spPr>
            <a:xfrm>
              <a:off x="13277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16534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19791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pl140"/>
            <p:cNvSpPr/>
            <p:nvPr/>
          </p:nvSpPr>
          <p:spPr>
            <a:xfrm>
              <a:off x="230475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1" name="pl141"/>
            <p:cNvSpPr/>
            <p:nvPr/>
          </p:nvSpPr>
          <p:spPr>
            <a:xfrm>
              <a:off x="26304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2" name="pl142"/>
            <p:cNvSpPr/>
            <p:nvPr/>
          </p:nvSpPr>
          <p:spPr>
            <a:xfrm>
              <a:off x="29560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3" name="tx143"/>
            <p:cNvSpPr/>
            <p:nvPr/>
          </p:nvSpPr>
          <p:spPr>
            <a:xfrm>
              <a:off x="129670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4" name="tx144"/>
            <p:cNvSpPr/>
            <p:nvPr/>
          </p:nvSpPr>
          <p:spPr>
            <a:xfrm>
              <a:off x="15912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5" name="tx145"/>
            <p:cNvSpPr/>
            <p:nvPr/>
          </p:nvSpPr>
          <p:spPr>
            <a:xfrm>
              <a:off x="19169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6" name="tx146"/>
            <p:cNvSpPr/>
            <p:nvPr/>
          </p:nvSpPr>
          <p:spPr>
            <a:xfrm>
              <a:off x="224257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7" name="tx147"/>
            <p:cNvSpPr/>
            <p:nvPr/>
          </p:nvSpPr>
          <p:spPr>
            <a:xfrm>
              <a:off x="25682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8" name="tx148"/>
            <p:cNvSpPr/>
            <p:nvPr/>
          </p:nvSpPr>
          <p:spPr>
            <a:xfrm>
              <a:off x="286279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9" name="pl149"/>
            <p:cNvSpPr/>
            <p:nvPr/>
          </p:nvSpPr>
          <p:spPr>
            <a:xfrm>
              <a:off x="3891290" y="5574027"/>
              <a:ext cx="2149310" cy="0"/>
            </a:xfrm>
            <a:custGeom>
              <a:avLst/>
              <a:pathLst>
                <a:path w="2149310" h="0">
                  <a:moveTo>
                    <a:pt x="0" y="0"/>
                  </a:moveTo>
                  <a:lnTo>
                    <a:pt x="2149310" y="0"/>
                  </a:lnTo>
                </a:path>
              </a:pathLst>
            </a:custGeom>
            <a:ln w="8130" cap="flat">
              <a:solidFill>
                <a:srgbClr val="000000">
                  <a:alpha val="100000"/>
                </a:srgbClr>
              </a:solidFill>
              <a:prstDash val="solid"/>
              <a:round/>
            </a:ln>
          </p:spPr>
          <p:txBody>
            <a:bodyPr/>
            <a:lstStyle/>
            <a:p/>
          </p:txBody>
        </p:sp>
        <p:sp>
          <p:nvSpPr>
            <p:cNvPr id="150" name="pl150"/>
            <p:cNvSpPr/>
            <p:nvPr/>
          </p:nvSpPr>
          <p:spPr>
            <a:xfrm>
              <a:off x="398898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43146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46402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49659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52915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56172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tx156"/>
            <p:cNvSpPr/>
            <p:nvPr/>
          </p:nvSpPr>
          <p:spPr>
            <a:xfrm>
              <a:off x="39578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7" name="tx157"/>
            <p:cNvSpPr/>
            <p:nvPr/>
          </p:nvSpPr>
          <p:spPr>
            <a:xfrm>
              <a:off x="42524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8" name="tx158"/>
            <p:cNvSpPr/>
            <p:nvPr/>
          </p:nvSpPr>
          <p:spPr>
            <a:xfrm>
              <a:off x="45781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9" name="tx159"/>
            <p:cNvSpPr/>
            <p:nvPr/>
          </p:nvSpPr>
          <p:spPr>
            <a:xfrm>
              <a:off x="49037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0" name="tx160"/>
            <p:cNvSpPr/>
            <p:nvPr/>
          </p:nvSpPr>
          <p:spPr>
            <a:xfrm>
              <a:off x="522941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1" name="tx161"/>
            <p:cNvSpPr/>
            <p:nvPr/>
          </p:nvSpPr>
          <p:spPr>
            <a:xfrm>
              <a:off x="552398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2" name="pl162"/>
            <p:cNvSpPr/>
            <p:nvPr/>
          </p:nvSpPr>
          <p:spPr>
            <a:xfrm>
              <a:off x="6925100" y="5574027"/>
              <a:ext cx="2149310" cy="0"/>
            </a:xfrm>
            <a:custGeom>
              <a:avLst/>
              <a:pathLst>
                <a:path w="2149310" h="0">
                  <a:moveTo>
                    <a:pt x="0" y="0"/>
                  </a:moveTo>
                  <a:lnTo>
                    <a:pt x="2149310" y="0"/>
                  </a:lnTo>
                </a:path>
              </a:pathLst>
            </a:custGeom>
            <a:ln w="8130" cap="flat">
              <a:solidFill>
                <a:srgbClr val="000000">
                  <a:alpha val="100000"/>
                </a:srgbClr>
              </a:solidFill>
              <a:prstDash val="solid"/>
              <a:round/>
            </a:ln>
          </p:spPr>
          <p:txBody>
            <a:bodyPr/>
            <a:lstStyle/>
            <a:p/>
          </p:txBody>
        </p:sp>
        <p:sp>
          <p:nvSpPr>
            <p:cNvPr id="163" name="pl163"/>
            <p:cNvSpPr/>
            <p:nvPr/>
          </p:nvSpPr>
          <p:spPr>
            <a:xfrm>
              <a:off x="702279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4" name="pl164"/>
            <p:cNvSpPr/>
            <p:nvPr/>
          </p:nvSpPr>
          <p:spPr>
            <a:xfrm>
              <a:off x="734844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76741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79997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83254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865106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tx169"/>
            <p:cNvSpPr/>
            <p:nvPr/>
          </p:nvSpPr>
          <p:spPr>
            <a:xfrm>
              <a:off x="699170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0" name="tx170"/>
            <p:cNvSpPr/>
            <p:nvPr/>
          </p:nvSpPr>
          <p:spPr>
            <a:xfrm>
              <a:off x="728627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1" name="tx171"/>
            <p:cNvSpPr/>
            <p:nvPr/>
          </p:nvSpPr>
          <p:spPr>
            <a:xfrm>
              <a:off x="761192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2" name="tx172"/>
            <p:cNvSpPr/>
            <p:nvPr/>
          </p:nvSpPr>
          <p:spPr>
            <a:xfrm>
              <a:off x="793757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3" name="tx173"/>
            <p:cNvSpPr/>
            <p:nvPr/>
          </p:nvSpPr>
          <p:spPr>
            <a:xfrm>
              <a:off x="82632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4" name="tx174"/>
            <p:cNvSpPr/>
            <p:nvPr/>
          </p:nvSpPr>
          <p:spPr>
            <a:xfrm>
              <a:off x="855779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5" name="tx175"/>
            <p:cNvSpPr/>
            <p:nvPr/>
          </p:nvSpPr>
          <p:spPr>
            <a:xfrm>
              <a:off x="6433064" y="4827827"/>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176" name="tx176"/>
            <p:cNvSpPr/>
            <p:nvPr/>
          </p:nvSpPr>
          <p:spPr>
            <a:xfrm>
              <a:off x="6110190" y="365083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177" name="tx177"/>
            <p:cNvSpPr/>
            <p:nvPr/>
          </p:nvSpPr>
          <p:spPr>
            <a:xfrm>
              <a:off x="6184805" y="2473842"/>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78" name="tx178"/>
            <p:cNvSpPr/>
            <p:nvPr/>
          </p:nvSpPr>
          <p:spPr>
            <a:xfrm>
              <a:off x="3567047" y="516953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179" name="tx179"/>
            <p:cNvSpPr/>
            <p:nvPr/>
          </p:nvSpPr>
          <p:spPr>
            <a:xfrm>
              <a:off x="3473778" y="456205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180" name="tx180"/>
            <p:cNvSpPr/>
            <p:nvPr/>
          </p:nvSpPr>
          <p:spPr>
            <a:xfrm>
              <a:off x="3542449" y="3954574"/>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81" name="tx181"/>
            <p:cNvSpPr/>
            <p:nvPr/>
          </p:nvSpPr>
          <p:spPr>
            <a:xfrm>
              <a:off x="3604628" y="3347095"/>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82" name="tx182"/>
            <p:cNvSpPr/>
            <p:nvPr/>
          </p:nvSpPr>
          <p:spPr>
            <a:xfrm>
              <a:off x="3473961" y="2739615"/>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83" name="tx183"/>
            <p:cNvSpPr/>
            <p:nvPr/>
          </p:nvSpPr>
          <p:spPr>
            <a:xfrm>
              <a:off x="3448998" y="2132135"/>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84" name="tx184"/>
            <p:cNvSpPr/>
            <p:nvPr/>
          </p:nvSpPr>
          <p:spPr>
            <a:xfrm>
              <a:off x="557834" y="516953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185" name="tx185"/>
            <p:cNvSpPr/>
            <p:nvPr/>
          </p:nvSpPr>
          <p:spPr>
            <a:xfrm>
              <a:off x="862421" y="456205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86" name="tx186"/>
            <p:cNvSpPr/>
            <p:nvPr/>
          </p:nvSpPr>
          <p:spPr>
            <a:xfrm>
              <a:off x="508182" y="3954574"/>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187" name="tx187"/>
            <p:cNvSpPr/>
            <p:nvPr/>
          </p:nvSpPr>
          <p:spPr>
            <a:xfrm>
              <a:off x="794298" y="3347095"/>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88" name="tx188"/>
            <p:cNvSpPr/>
            <p:nvPr/>
          </p:nvSpPr>
          <p:spPr>
            <a:xfrm>
              <a:off x="756899" y="2739615"/>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189" name="tx189"/>
            <p:cNvSpPr/>
            <p:nvPr/>
          </p:nvSpPr>
          <p:spPr>
            <a:xfrm>
              <a:off x="524276" y="2132135"/>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190" name="tx190"/>
            <p:cNvSpPr/>
            <p:nvPr/>
          </p:nvSpPr>
          <p:spPr>
            <a:xfrm>
              <a:off x="402063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91" name="pt191"/>
            <p:cNvSpPr/>
            <p:nvPr/>
          </p:nvSpPr>
          <p:spPr>
            <a:xfrm>
              <a:off x="5176238"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783589"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3" name="tx193"/>
            <p:cNvSpPr/>
            <p:nvPr/>
          </p:nvSpPr>
          <p:spPr>
            <a:xfrm>
              <a:off x="542780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94" name="tx194"/>
            <p:cNvSpPr/>
            <p:nvPr/>
          </p:nvSpPr>
          <p:spPr>
            <a:xfrm>
              <a:off x="603515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95" name="tx195"/>
            <p:cNvSpPr/>
            <p:nvPr/>
          </p:nvSpPr>
          <p:spPr>
            <a:xfrm>
              <a:off x="1230098"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196" name="tx19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6 out of 15 (40%) countries in Western Africa had a decline in coverage. The largest decline was in Cote d'Ivoire (-9 percentage points), followed by Gambia (-6 percentage points).
There were 6 (40%) countries with an increase in DTP3 coverage. Coverage remained the same in 3 countries between 2019 and 2025.
</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six countries and decreased in six countries.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323092" y="4546834"/>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5" name="pl5"/>
            <p:cNvSpPr/>
            <p:nvPr/>
          </p:nvSpPr>
          <p:spPr>
            <a:xfrm>
              <a:off x="1323092" y="2834845"/>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6" name="pl6"/>
            <p:cNvSpPr/>
            <p:nvPr/>
          </p:nvSpPr>
          <p:spPr>
            <a:xfrm>
              <a:off x="14165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279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393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3507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6621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9735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24461" y="2834845"/>
              <a:ext cx="15570" cy="0"/>
            </a:xfrm>
            <a:custGeom>
              <a:avLst/>
              <a:pathLst>
                <a:path w="15570" h="0">
                  <a:moveTo>
                    <a:pt x="0" y="0"/>
                  </a:moveTo>
                  <a:lnTo>
                    <a:pt x="15570" y="0"/>
                  </a:lnTo>
                </a:path>
              </a:pathLst>
            </a:custGeom>
            <a:ln w="81303" cap="flat">
              <a:solidFill>
                <a:srgbClr val="E8E8E8">
                  <a:alpha val="100000"/>
                </a:srgbClr>
              </a:solidFill>
              <a:prstDash val="solid"/>
              <a:round/>
            </a:ln>
          </p:spPr>
          <p:txBody>
            <a:bodyPr/>
            <a:lstStyle/>
            <a:p/>
          </p:txBody>
        </p:sp>
        <p:sp>
          <p:nvSpPr>
            <p:cNvPr id="13" name="pl13"/>
            <p:cNvSpPr/>
            <p:nvPr/>
          </p:nvSpPr>
          <p:spPr>
            <a:xfrm>
              <a:off x="2381904" y="4546834"/>
              <a:ext cx="15570" cy="0"/>
            </a:xfrm>
            <a:custGeom>
              <a:avLst/>
              <a:pathLst>
                <a:path w="15570" h="0">
                  <a:moveTo>
                    <a:pt x="0" y="0"/>
                  </a:moveTo>
                  <a:lnTo>
                    <a:pt x="15570" y="0"/>
                  </a:lnTo>
                </a:path>
              </a:pathLst>
            </a:custGeom>
            <a:ln w="81303" cap="flat">
              <a:solidFill>
                <a:srgbClr val="E8E8E8">
                  <a:alpha val="100000"/>
                </a:srgbClr>
              </a:solidFill>
              <a:prstDash val="solid"/>
              <a:round/>
            </a:ln>
          </p:spPr>
          <p:txBody>
            <a:bodyPr/>
            <a:lstStyle/>
            <a:p/>
          </p:txBody>
        </p:sp>
        <p:sp>
          <p:nvSpPr>
            <p:cNvPr id="14" name="pt14"/>
            <p:cNvSpPr/>
            <p:nvPr/>
          </p:nvSpPr>
          <p:spPr>
            <a:xfrm>
              <a:off x="273553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2719961"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239297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377404"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694880"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 name="pt19"/>
            <p:cNvSpPr/>
            <p:nvPr/>
          </p:nvSpPr>
          <p:spPr>
            <a:xfrm>
              <a:off x="2679309"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2352323"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 name="pt21"/>
            <p:cNvSpPr/>
            <p:nvPr/>
          </p:nvSpPr>
          <p:spPr>
            <a:xfrm>
              <a:off x="2336752"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3104468" y="27935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3" name="tx23"/>
            <p:cNvSpPr/>
            <p:nvPr/>
          </p:nvSpPr>
          <p:spPr>
            <a:xfrm>
              <a:off x="3104468" y="45055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4" name="rc24"/>
            <p:cNvSpPr/>
            <p:nvPr/>
          </p:nvSpPr>
          <p:spPr>
            <a:xfrm>
              <a:off x="1323092" y="1807652"/>
              <a:ext cx="2055340"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4153844" y="5209539"/>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26" name="pl26"/>
            <p:cNvSpPr/>
            <p:nvPr/>
          </p:nvSpPr>
          <p:spPr>
            <a:xfrm>
              <a:off x="4153844" y="4602059"/>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27" name="pl27"/>
            <p:cNvSpPr/>
            <p:nvPr/>
          </p:nvSpPr>
          <p:spPr>
            <a:xfrm>
              <a:off x="4153844" y="3994579"/>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28" name="pl28"/>
            <p:cNvSpPr/>
            <p:nvPr/>
          </p:nvSpPr>
          <p:spPr>
            <a:xfrm>
              <a:off x="4153844" y="3387100"/>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29" name="pl29"/>
            <p:cNvSpPr/>
            <p:nvPr/>
          </p:nvSpPr>
          <p:spPr>
            <a:xfrm>
              <a:off x="4153844" y="2779620"/>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30" name="pl30"/>
            <p:cNvSpPr/>
            <p:nvPr/>
          </p:nvSpPr>
          <p:spPr>
            <a:xfrm>
              <a:off x="4153844" y="2172140"/>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31" name="pl31"/>
            <p:cNvSpPr/>
            <p:nvPr/>
          </p:nvSpPr>
          <p:spPr>
            <a:xfrm>
              <a:off x="42472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5586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8701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1815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492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58043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726492" y="2172140"/>
              <a:ext cx="62283" cy="0"/>
            </a:xfrm>
            <a:custGeom>
              <a:avLst/>
              <a:pathLst>
                <a:path w="62283" h="0">
                  <a:moveTo>
                    <a:pt x="0" y="0"/>
                  </a:moveTo>
                  <a:lnTo>
                    <a:pt x="62283" y="0"/>
                  </a:lnTo>
                </a:path>
              </a:pathLst>
            </a:custGeom>
            <a:ln w="81303" cap="flat">
              <a:solidFill>
                <a:srgbClr val="E8E8E8">
                  <a:alpha val="100000"/>
                </a:srgbClr>
              </a:solidFill>
              <a:prstDash val="solid"/>
              <a:round/>
            </a:ln>
          </p:spPr>
          <p:txBody>
            <a:bodyPr/>
            <a:lstStyle/>
            <a:p/>
          </p:txBody>
        </p:sp>
        <p:sp>
          <p:nvSpPr>
            <p:cNvPr id="38" name="pl38"/>
            <p:cNvSpPr/>
            <p:nvPr/>
          </p:nvSpPr>
          <p:spPr>
            <a:xfrm>
              <a:off x="5306081" y="2779620"/>
              <a:ext cx="31141" cy="0"/>
            </a:xfrm>
            <a:custGeom>
              <a:avLst/>
              <a:pathLst>
                <a:path w="31141" h="0">
                  <a:moveTo>
                    <a:pt x="0" y="0"/>
                  </a:moveTo>
                  <a:lnTo>
                    <a:pt x="31141" y="0"/>
                  </a:lnTo>
                </a:path>
              </a:pathLst>
            </a:custGeom>
            <a:ln w="81303" cap="flat">
              <a:solidFill>
                <a:srgbClr val="E8E8E8">
                  <a:alpha val="100000"/>
                </a:srgbClr>
              </a:solidFill>
              <a:prstDash val="solid"/>
              <a:round/>
            </a:ln>
          </p:spPr>
          <p:txBody>
            <a:bodyPr/>
            <a:lstStyle/>
            <a:p/>
          </p:txBody>
        </p:sp>
        <p:sp>
          <p:nvSpPr>
            <p:cNvPr id="39" name="pl39"/>
            <p:cNvSpPr/>
            <p:nvPr/>
          </p:nvSpPr>
          <p:spPr>
            <a:xfrm>
              <a:off x="5492930" y="3387100"/>
              <a:ext cx="31141" cy="0"/>
            </a:xfrm>
            <a:custGeom>
              <a:avLst/>
              <a:pathLst>
                <a:path w="31141" h="0">
                  <a:moveTo>
                    <a:pt x="0" y="0"/>
                  </a:moveTo>
                  <a:lnTo>
                    <a:pt x="31141" y="0"/>
                  </a:lnTo>
                </a:path>
              </a:pathLst>
            </a:custGeom>
            <a:ln w="81303" cap="flat">
              <a:solidFill>
                <a:srgbClr val="E8E8E8">
                  <a:alpha val="100000"/>
                </a:srgbClr>
              </a:solidFill>
              <a:prstDash val="solid"/>
              <a:round/>
            </a:ln>
          </p:spPr>
          <p:txBody>
            <a:bodyPr/>
            <a:lstStyle/>
            <a:p/>
          </p:txBody>
        </p:sp>
        <p:sp>
          <p:nvSpPr>
            <p:cNvPr id="40" name="pl40"/>
            <p:cNvSpPr/>
            <p:nvPr/>
          </p:nvSpPr>
          <p:spPr>
            <a:xfrm>
              <a:off x="5228227" y="3994579"/>
              <a:ext cx="31141" cy="0"/>
            </a:xfrm>
            <a:custGeom>
              <a:avLst/>
              <a:pathLst>
                <a:path w="31141" h="0">
                  <a:moveTo>
                    <a:pt x="0" y="0"/>
                  </a:moveTo>
                  <a:lnTo>
                    <a:pt x="31141" y="0"/>
                  </a:lnTo>
                </a:path>
              </a:pathLst>
            </a:custGeom>
            <a:ln w="81303" cap="flat">
              <a:solidFill>
                <a:srgbClr val="E8E8E8">
                  <a:alpha val="100000"/>
                </a:srgbClr>
              </a:solidFill>
              <a:prstDash val="solid"/>
              <a:round/>
            </a:ln>
          </p:spPr>
          <p:txBody>
            <a:bodyPr/>
            <a:lstStyle/>
            <a:p/>
          </p:txBody>
        </p:sp>
        <p:sp>
          <p:nvSpPr>
            <p:cNvPr id="41" name="pl41"/>
            <p:cNvSpPr/>
            <p:nvPr/>
          </p:nvSpPr>
          <p:spPr>
            <a:xfrm>
              <a:off x="5539642" y="4602059"/>
              <a:ext cx="15570" cy="0"/>
            </a:xfrm>
            <a:custGeom>
              <a:avLst/>
              <a:pathLst>
                <a:path w="15570" h="0">
                  <a:moveTo>
                    <a:pt x="0" y="0"/>
                  </a:moveTo>
                  <a:lnTo>
                    <a:pt x="15570" y="0"/>
                  </a:lnTo>
                </a:path>
              </a:pathLst>
            </a:custGeom>
            <a:ln w="81303" cap="flat">
              <a:solidFill>
                <a:srgbClr val="E8E8E8">
                  <a:alpha val="100000"/>
                </a:srgbClr>
              </a:solidFill>
              <a:prstDash val="solid"/>
              <a:round/>
            </a:ln>
          </p:spPr>
          <p:txBody>
            <a:bodyPr/>
            <a:lstStyle/>
            <a:p/>
          </p:txBody>
        </p:sp>
        <p:sp>
          <p:nvSpPr>
            <p:cNvPr id="42" name="pl42"/>
            <p:cNvSpPr/>
            <p:nvPr/>
          </p:nvSpPr>
          <p:spPr>
            <a:xfrm>
              <a:off x="5586355" y="5209539"/>
              <a:ext cx="15570" cy="0"/>
            </a:xfrm>
            <a:custGeom>
              <a:avLst/>
              <a:pathLst>
                <a:path w="15570" h="0">
                  <a:moveTo>
                    <a:pt x="0" y="0"/>
                  </a:moveTo>
                  <a:lnTo>
                    <a:pt x="15570" y="0"/>
                  </a:lnTo>
                </a:path>
              </a:pathLst>
            </a:custGeom>
            <a:ln w="81303" cap="flat">
              <a:solidFill>
                <a:srgbClr val="E8E8E8">
                  <a:alpha val="100000"/>
                </a:srgbClr>
              </a:solidFill>
              <a:prstDash val="solid"/>
              <a:round/>
            </a:ln>
          </p:spPr>
          <p:txBody>
            <a:bodyPr/>
            <a:lstStyle/>
            <a:p/>
          </p:txBody>
        </p:sp>
        <p:sp>
          <p:nvSpPr>
            <p:cNvPr id="43" name="pt43"/>
            <p:cNvSpPr/>
            <p:nvPr/>
          </p:nvSpPr>
          <p:spPr>
            <a:xfrm>
              <a:off x="5301581"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332723"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488430"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519572"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72199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784275"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223727"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254869"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535142"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550713"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581855"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597426"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260929"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6" name="pt56"/>
            <p:cNvSpPr/>
            <p:nvPr/>
          </p:nvSpPr>
          <p:spPr>
            <a:xfrm>
              <a:off x="5292071"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7" name="pt57"/>
            <p:cNvSpPr/>
            <p:nvPr/>
          </p:nvSpPr>
          <p:spPr>
            <a:xfrm>
              <a:off x="5447778"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8" name="pt58"/>
            <p:cNvSpPr/>
            <p:nvPr/>
          </p:nvSpPr>
          <p:spPr>
            <a:xfrm>
              <a:off x="5478920"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9" name="pt59"/>
            <p:cNvSpPr/>
            <p:nvPr/>
          </p:nvSpPr>
          <p:spPr>
            <a:xfrm>
              <a:off x="5681340"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0" name="pt60"/>
            <p:cNvSpPr/>
            <p:nvPr/>
          </p:nvSpPr>
          <p:spPr>
            <a:xfrm>
              <a:off x="5743623"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1" name="pt61"/>
            <p:cNvSpPr/>
            <p:nvPr/>
          </p:nvSpPr>
          <p:spPr>
            <a:xfrm>
              <a:off x="5183075"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2" name="pt62"/>
            <p:cNvSpPr/>
            <p:nvPr/>
          </p:nvSpPr>
          <p:spPr>
            <a:xfrm>
              <a:off x="5214217"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3" name="pt63"/>
            <p:cNvSpPr/>
            <p:nvPr/>
          </p:nvSpPr>
          <p:spPr>
            <a:xfrm>
              <a:off x="5494491"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4" name="pt64"/>
            <p:cNvSpPr/>
            <p:nvPr/>
          </p:nvSpPr>
          <p:spPr>
            <a:xfrm>
              <a:off x="5510061"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5" name="pt65"/>
            <p:cNvSpPr/>
            <p:nvPr/>
          </p:nvSpPr>
          <p:spPr>
            <a:xfrm>
              <a:off x="5541203"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6" name="pt66"/>
            <p:cNvSpPr/>
            <p:nvPr/>
          </p:nvSpPr>
          <p:spPr>
            <a:xfrm>
              <a:off x="5556774"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7" name="tx67"/>
            <p:cNvSpPr/>
            <p:nvPr/>
          </p:nvSpPr>
          <p:spPr>
            <a:xfrm>
              <a:off x="5920727"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8" name="tx68"/>
            <p:cNvSpPr/>
            <p:nvPr/>
          </p:nvSpPr>
          <p:spPr>
            <a:xfrm>
              <a:off x="5920727"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9" name="tx69"/>
            <p:cNvSpPr/>
            <p:nvPr/>
          </p:nvSpPr>
          <p:spPr>
            <a:xfrm>
              <a:off x="5920727" y="21308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70" name="tx70"/>
            <p:cNvSpPr/>
            <p:nvPr/>
          </p:nvSpPr>
          <p:spPr>
            <a:xfrm>
              <a:off x="5920727"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1" name="tx71"/>
            <p:cNvSpPr/>
            <p:nvPr/>
          </p:nvSpPr>
          <p:spPr>
            <a:xfrm>
              <a:off x="5920727"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2" name="tx72"/>
            <p:cNvSpPr/>
            <p:nvPr/>
          </p:nvSpPr>
          <p:spPr>
            <a:xfrm>
              <a:off x="5920727"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3" name="rc73"/>
            <p:cNvSpPr/>
            <p:nvPr/>
          </p:nvSpPr>
          <p:spPr>
            <a:xfrm>
              <a:off x="4153844" y="1807652"/>
              <a:ext cx="2055340" cy="3766375"/>
            </a:xfrm>
            <a:prstGeom prst="rect">
              <a:avLst/>
            </a:prstGeom>
            <a:noFill/>
            <a:ln w="13550" cap="rnd">
              <a:solidFill>
                <a:srgbClr val="999999">
                  <a:alpha val="100000"/>
                </a:srgbClr>
              </a:solidFill>
              <a:prstDash val="solid"/>
              <a:round/>
            </a:ln>
          </p:spPr>
          <p:txBody>
            <a:bodyPr/>
            <a:lstStyle/>
            <a:p/>
          </p:txBody>
        </p:sp>
        <p:sp>
          <p:nvSpPr>
            <p:cNvPr id="74" name="pl74"/>
            <p:cNvSpPr/>
            <p:nvPr/>
          </p:nvSpPr>
          <p:spPr>
            <a:xfrm>
              <a:off x="7019069" y="5260163"/>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75" name="pl75"/>
            <p:cNvSpPr/>
            <p:nvPr/>
          </p:nvSpPr>
          <p:spPr>
            <a:xfrm>
              <a:off x="7019069" y="4737055"/>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76" name="pl76"/>
            <p:cNvSpPr/>
            <p:nvPr/>
          </p:nvSpPr>
          <p:spPr>
            <a:xfrm>
              <a:off x="7019069" y="4213947"/>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77" name="pl77"/>
            <p:cNvSpPr/>
            <p:nvPr/>
          </p:nvSpPr>
          <p:spPr>
            <a:xfrm>
              <a:off x="7019069" y="3690839"/>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78" name="pl78"/>
            <p:cNvSpPr/>
            <p:nvPr/>
          </p:nvSpPr>
          <p:spPr>
            <a:xfrm>
              <a:off x="7019069" y="3167732"/>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79" name="pl79"/>
            <p:cNvSpPr/>
            <p:nvPr/>
          </p:nvSpPr>
          <p:spPr>
            <a:xfrm>
              <a:off x="7019069" y="2644624"/>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80" name="pl80"/>
            <p:cNvSpPr/>
            <p:nvPr/>
          </p:nvSpPr>
          <p:spPr>
            <a:xfrm>
              <a:off x="7019069" y="2121516"/>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81" name="pl81"/>
            <p:cNvSpPr/>
            <p:nvPr/>
          </p:nvSpPr>
          <p:spPr>
            <a:xfrm>
              <a:off x="71124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239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7353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467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3581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695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186877" y="212151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88" name="pl88"/>
            <p:cNvSpPr/>
            <p:nvPr/>
          </p:nvSpPr>
          <p:spPr>
            <a:xfrm>
              <a:off x="8529434" y="264462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89" name="pl89"/>
            <p:cNvSpPr/>
            <p:nvPr/>
          </p:nvSpPr>
          <p:spPr>
            <a:xfrm>
              <a:off x="8560575" y="31677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0" name="pl90"/>
            <p:cNvSpPr/>
            <p:nvPr/>
          </p:nvSpPr>
          <p:spPr>
            <a:xfrm>
              <a:off x="8404868"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1" name="pl91"/>
            <p:cNvSpPr/>
            <p:nvPr/>
          </p:nvSpPr>
          <p:spPr>
            <a:xfrm>
              <a:off x="8529434" y="42139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2" name="pl92"/>
            <p:cNvSpPr/>
            <p:nvPr/>
          </p:nvSpPr>
          <p:spPr>
            <a:xfrm>
              <a:off x="8529434" y="473705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3" name="pl93"/>
            <p:cNvSpPr/>
            <p:nvPr/>
          </p:nvSpPr>
          <p:spPr>
            <a:xfrm>
              <a:off x="8513863" y="526016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4" name="pt94"/>
            <p:cNvSpPr/>
            <p:nvPr/>
          </p:nvSpPr>
          <p:spPr>
            <a:xfrm>
              <a:off x="8182377"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82377"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24934"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24934"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56075"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56075"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0036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0036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24934"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24934"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24934"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24934"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09363"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09363"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141725"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141725"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484282"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484282"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15423"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15423"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59716"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35971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484282"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484282"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484282"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484282"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68711"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468711"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tx122"/>
            <p:cNvSpPr/>
            <p:nvPr/>
          </p:nvSpPr>
          <p:spPr>
            <a:xfrm>
              <a:off x="8819693" y="208018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3" name="tx123"/>
            <p:cNvSpPr/>
            <p:nvPr/>
          </p:nvSpPr>
          <p:spPr>
            <a:xfrm>
              <a:off x="8819693" y="260329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4" name="tx124"/>
            <p:cNvSpPr/>
            <p:nvPr/>
          </p:nvSpPr>
          <p:spPr>
            <a:xfrm>
              <a:off x="8819693" y="31264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5" name="tx125"/>
            <p:cNvSpPr/>
            <p:nvPr/>
          </p:nvSpPr>
          <p:spPr>
            <a:xfrm>
              <a:off x="8819693"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6" name="tx126"/>
            <p:cNvSpPr/>
            <p:nvPr/>
          </p:nvSpPr>
          <p:spPr>
            <a:xfrm>
              <a:off x="8819693" y="41726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7" name="tx127"/>
            <p:cNvSpPr/>
            <p:nvPr/>
          </p:nvSpPr>
          <p:spPr>
            <a:xfrm>
              <a:off x="8819693" y="469572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8" name="tx128"/>
            <p:cNvSpPr/>
            <p:nvPr/>
          </p:nvSpPr>
          <p:spPr>
            <a:xfrm>
              <a:off x="8819693" y="521883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9" name="rc129"/>
            <p:cNvSpPr/>
            <p:nvPr/>
          </p:nvSpPr>
          <p:spPr>
            <a:xfrm>
              <a:off x="7019069" y="1807652"/>
              <a:ext cx="2055340" cy="3766375"/>
            </a:xfrm>
            <a:prstGeom prst="rect">
              <a:avLst/>
            </a:prstGeom>
            <a:noFill/>
            <a:ln w="13550" cap="rnd">
              <a:solidFill>
                <a:srgbClr val="999999">
                  <a:alpha val="100000"/>
                </a:srgbClr>
              </a:solidFill>
              <a:prstDash val="solid"/>
              <a:round/>
            </a:ln>
          </p:spPr>
          <p:txBody>
            <a:bodyPr/>
            <a:lstStyle/>
            <a:p/>
          </p:txBody>
        </p:sp>
        <p:sp>
          <p:nvSpPr>
            <p:cNvPr id="130" name="rc130"/>
            <p:cNvSpPr/>
            <p:nvPr/>
          </p:nvSpPr>
          <p:spPr>
            <a:xfrm>
              <a:off x="1323092" y="1592799"/>
              <a:ext cx="20553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1" name="tx131"/>
            <p:cNvSpPr/>
            <p:nvPr/>
          </p:nvSpPr>
          <p:spPr>
            <a:xfrm>
              <a:off x="211160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32" name="rc132"/>
            <p:cNvSpPr/>
            <p:nvPr/>
          </p:nvSpPr>
          <p:spPr>
            <a:xfrm>
              <a:off x="4153844" y="1592799"/>
              <a:ext cx="20553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3" name="tx133"/>
            <p:cNvSpPr/>
            <p:nvPr/>
          </p:nvSpPr>
          <p:spPr>
            <a:xfrm>
              <a:off x="4967134"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34" name="rc134"/>
            <p:cNvSpPr/>
            <p:nvPr/>
          </p:nvSpPr>
          <p:spPr>
            <a:xfrm>
              <a:off x="7019069" y="1592799"/>
              <a:ext cx="20553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5" name="tx135"/>
            <p:cNvSpPr/>
            <p:nvPr/>
          </p:nvSpPr>
          <p:spPr>
            <a:xfrm>
              <a:off x="7900756"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36" name="pl136"/>
            <p:cNvSpPr/>
            <p:nvPr/>
          </p:nvSpPr>
          <p:spPr>
            <a:xfrm>
              <a:off x="1323092" y="5574027"/>
              <a:ext cx="2055340" cy="0"/>
            </a:xfrm>
            <a:custGeom>
              <a:avLst/>
              <a:pathLst>
                <a:path w="2055340" h="0">
                  <a:moveTo>
                    <a:pt x="0" y="0"/>
                  </a:moveTo>
                  <a:lnTo>
                    <a:pt x="2055340" y="0"/>
                  </a:lnTo>
                </a:path>
              </a:pathLst>
            </a:custGeom>
            <a:ln w="8130" cap="flat">
              <a:solidFill>
                <a:srgbClr val="000000">
                  <a:alpha val="100000"/>
                </a:srgbClr>
              </a:solidFill>
              <a:prstDash val="solid"/>
              <a:round/>
            </a:ln>
          </p:spPr>
          <p:txBody>
            <a:bodyPr/>
            <a:lstStyle/>
            <a:p/>
          </p:txBody>
        </p:sp>
        <p:sp>
          <p:nvSpPr>
            <p:cNvPr id="137" name="pl137"/>
            <p:cNvSpPr/>
            <p:nvPr/>
          </p:nvSpPr>
          <p:spPr>
            <a:xfrm>
              <a:off x="14165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17279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20393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pl140"/>
            <p:cNvSpPr/>
            <p:nvPr/>
          </p:nvSpPr>
          <p:spPr>
            <a:xfrm>
              <a:off x="23507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1" name="pl141"/>
            <p:cNvSpPr/>
            <p:nvPr/>
          </p:nvSpPr>
          <p:spPr>
            <a:xfrm>
              <a:off x="26621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2" name="pl142"/>
            <p:cNvSpPr/>
            <p:nvPr/>
          </p:nvSpPr>
          <p:spPr>
            <a:xfrm>
              <a:off x="29735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3" name="tx143"/>
            <p:cNvSpPr/>
            <p:nvPr/>
          </p:nvSpPr>
          <p:spPr>
            <a:xfrm>
              <a:off x="138542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4" name="tx144"/>
            <p:cNvSpPr/>
            <p:nvPr/>
          </p:nvSpPr>
          <p:spPr>
            <a:xfrm>
              <a:off x="16657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5" name="tx145"/>
            <p:cNvSpPr/>
            <p:nvPr/>
          </p:nvSpPr>
          <p:spPr>
            <a:xfrm>
              <a:off x="19771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6" name="tx146"/>
            <p:cNvSpPr/>
            <p:nvPr/>
          </p:nvSpPr>
          <p:spPr>
            <a:xfrm>
              <a:off x="228858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7" name="tx147"/>
            <p:cNvSpPr/>
            <p:nvPr/>
          </p:nvSpPr>
          <p:spPr>
            <a:xfrm>
              <a:off x="259999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8" name="tx148"/>
            <p:cNvSpPr/>
            <p:nvPr/>
          </p:nvSpPr>
          <p:spPr>
            <a:xfrm>
              <a:off x="288032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9" name="pl149"/>
            <p:cNvSpPr/>
            <p:nvPr/>
          </p:nvSpPr>
          <p:spPr>
            <a:xfrm>
              <a:off x="4153844" y="5574027"/>
              <a:ext cx="2055340" cy="0"/>
            </a:xfrm>
            <a:custGeom>
              <a:avLst/>
              <a:pathLst>
                <a:path w="2055340" h="0">
                  <a:moveTo>
                    <a:pt x="0" y="0"/>
                  </a:moveTo>
                  <a:lnTo>
                    <a:pt x="2055340" y="0"/>
                  </a:lnTo>
                </a:path>
              </a:pathLst>
            </a:custGeom>
            <a:ln w="8130" cap="flat">
              <a:solidFill>
                <a:srgbClr val="000000">
                  <a:alpha val="100000"/>
                </a:srgbClr>
              </a:solidFill>
              <a:prstDash val="solid"/>
              <a:round/>
            </a:ln>
          </p:spPr>
          <p:txBody>
            <a:bodyPr/>
            <a:lstStyle/>
            <a:p/>
          </p:txBody>
        </p:sp>
        <p:sp>
          <p:nvSpPr>
            <p:cNvPr id="150" name="pl150"/>
            <p:cNvSpPr/>
            <p:nvPr/>
          </p:nvSpPr>
          <p:spPr>
            <a:xfrm>
              <a:off x="42472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45586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48701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51815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5492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58043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tx156"/>
            <p:cNvSpPr/>
            <p:nvPr/>
          </p:nvSpPr>
          <p:spPr>
            <a:xfrm>
              <a:off x="421617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7" name="tx157"/>
            <p:cNvSpPr/>
            <p:nvPr/>
          </p:nvSpPr>
          <p:spPr>
            <a:xfrm>
              <a:off x="4496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8" name="tx158"/>
            <p:cNvSpPr/>
            <p:nvPr/>
          </p:nvSpPr>
          <p:spPr>
            <a:xfrm>
              <a:off x="48079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9" name="tx159"/>
            <p:cNvSpPr/>
            <p:nvPr/>
          </p:nvSpPr>
          <p:spPr>
            <a:xfrm>
              <a:off x="51193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0" name="tx160"/>
            <p:cNvSpPr/>
            <p:nvPr/>
          </p:nvSpPr>
          <p:spPr>
            <a:xfrm>
              <a:off x="54307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1" name="tx161"/>
            <p:cNvSpPr/>
            <p:nvPr/>
          </p:nvSpPr>
          <p:spPr>
            <a:xfrm>
              <a:off x="571107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2" name="pl162"/>
            <p:cNvSpPr/>
            <p:nvPr/>
          </p:nvSpPr>
          <p:spPr>
            <a:xfrm>
              <a:off x="7019069" y="5574027"/>
              <a:ext cx="2055340" cy="0"/>
            </a:xfrm>
            <a:custGeom>
              <a:avLst/>
              <a:pathLst>
                <a:path w="2055340" h="0">
                  <a:moveTo>
                    <a:pt x="0" y="0"/>
                  </a:moveTo>
                  <a:lnTo>
                    <a:pt x="2055340" y="0"/>
                  </a:lnTo>
                </a:path>
              </a:pathLst>
            </a:custGeom>
            <a:ln w="8130" cap="flat">
              <a:solidFill>
                <a:srgbClr val="000000">
                  <a:alpha val="100000"/>
                </a:srgbClr>
              </a:solidFill>
              <a:prstDash val="solid"/>
              <a:round/>
            </a:ln>
          </p:spPr>
          <p:txBody>
            <a:bodyPr/>
            <a:lstStyle/>
            <a:p/>
          </p:txBody>
        </p:sp>
        <p:sp>
          <p:nvSpPr>
            <p:cNvPr id="163" name="pl163"/>
            <p:cNvSpPr/>
            <p:nvPr/>
          </p:nvSpPr>
          <p:spPr>
            <a:xfrm>
              <a:off x="71124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4" name="pl164"/>
            <p:cNvSpPr/>
            <p:nvPr/>
          </p:nvSpPr>
          <p:spPr>
            <a:xfrm>
              <a:off x="74239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77353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80467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83581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86695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tx169"/>
            <p:cNvSpPr/>
            <p:nvPr/>
          </p:nvSpPr>
          <p:spPr>
            <a:xfrm>
              <a:off x="708140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0" name="tx170"/>
            <p:cNvSpPr/>
            <p:nvPr/>
          </p:nvSpPr>
          <p:spPr>
            <a:xfrm>
              <a:off x="73617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1" name="tx171"/>
            <p:cNvSpPr/>
            <p:nvPr/>
          </p:nvSpPr>
          <p:spPr>
            <a:xfrm>
              <a:off x="767314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2" name="tx172"/>
            <p:cNvSpPr/>
            <p:nvPr/>
          </p:nvSpPr>
          <p:spPr>
            <a:xfrm>
              <a:off x="798456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3" name="tx173"/>
            <p:cNvSpPr/>
            <p:nvPr/>
          </p:nvSpPr>
          <p:spPr>
            <a:xfrm>
              <a:off x="829597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4" name="tx174"/>
            <p:cNvSpPr/>
            <p:nvPr/>
          </p:nvSpPr>
          <p:spPr>
            <a:xfrm>
              <a:off x="857630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5" name="tx175"/>
            <p:cNvSpPr/>
            <p:nvPr/>
          </p:nvSpPr>
          <p:spPr>
            <a:xfrm>
              <a:off x="6694826" y="522015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176" name="tx176"/>
            <p:cNvSpPr/>
            <p:nvPr/>
          </p:nvSpPr>
          <p:spPr>
            <a:xfrm>
              <a:off x="6297154" y="4697050"/>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177" name="tx177"/>
            <p:cNvSpPr/>
            <p:nvPr/>
          </p:nvSpPr>
          <p:spPr>
            <a:xfrm>
              <a:off x="6527034" y="4173942"/>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178" name="tx178"/>
            <p:cNvSpPr/>
            <p:nvPr/>
          </p:nvSpPr>
          <p:spPr>
            <a:xfrm>
              <a:off x="6601741" y="3650834"/>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79" name="tx179"/>
            <p:cNvSpPr/>
            <p:nvPr/>
          </p:nvSpPr>
          <p:spPr>
            <a:xfrm>
              <a:off x="6346806" y="312772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180" name="tx180"/>
            <p:cNvSpPr/>
            <p:nvPr/>
          </p:nvSpPr>
          <p:spPr>
            <a:xfrm>
              <a:off x="6278774" y="2604619"/>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81" name="tx181"/>
            <p:cNvSpPr/>
            <p:nvPr/>
          </p:nvSpPr>
          <p:spPr>
            <a:xfrm>
              <a:off x="6651392" y="208151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82" name="tx182"/>
            <p:cNvSpPr/>
            <p:nvPr/>
          </p:nvSpPr>
          <p:spPr>
            <a:xfrm>
              <a:off x="3805004" y="5169534"/>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83" name="tx183"/>
            <p:cNvSpPr/>
            <p:nvPr/>
          </p:nvSpPr>
          <p:spPr>
            <a:xfrm>
              <a:off x="3867183" y="4562054"/>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84" name="tx184"/>
            <p:cNvSpPr/>
            <p:nvPr/>
          </p:nvSpPr>
          <p:spPr>
            <a:xfrm>
              <a:off x="3711552" y="3954574"/>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85" name="tx185"/>
            <p:cNvSpPr/>
            <p:nvPr/>
          </p:nvSpPr>
          <p:spPr>
            <a:xfrm>
              <a:off x="3680646" y="3347095"/>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186" name="tx186"/>
            <p:cNvSpPr/>
            <p:nvPr/>
          </p:nvSpPr>
          <p:spPr>
            <a:xfrm>
              <a:off x="3448022" y="2739615"/>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187" name="tx187"/>
            <p:cNvSpPr/>
            <p:nvPr/>
          </p:nvSpPr>
          <p:spPr>
            <a:xfrm>
              <a:off x="3736333" y="2132135"/>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188" name="tx188"/>
            <p:cNvSpPr/>
            <p:nvPr/>
          </p:nvSpPr>
          <p:spPr>
            <a:xfrm>
              <a:off x="887292" y="4506829"/>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89" name="tx189"/>
            <p:cNvSpPr/>
            <p:nvPr/>
          </p:nvSpPr>
          <p:spPr>
            <a:xfrm>
              <a:off x="508182" y="2794840"/>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190" name="tx190"/>
            <p:cNvSpPr/>
            <p:nvPr/>
          </p:nvSpPr>
          <p:spPr>
            <a:xfrm>
              <a:off x="4067129"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91" name="pt191"/>
            <p:cNvSpPr/>
            <p:nvPr/>
          </p:nvSpPr>
          <p:spPr>
            <a:xfrm>
              <a:off x="5222736"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92" name="pt192"/>
            <p:cNvSpPr/>
            <p:nvPr/>
          </p:nvSpPr>
          <p:spPr>
            <a:xfrm>
              <a:off x="5830086"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3" name="tx193"/>
            <p:cNvSpPr/>
            <p:nvPr/>
          </p:nvSpPr>
          <p:spPr>
            <a:xfrm>
              <a:off x="54743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94" name="tx194"/>
            <p:cNvSpPr/>
            <p:nvPr/>
          </p:nvSpPr>
          <p:spPr>
            <a:xfrm>
              <a:off x="608165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95" name="tx195"/>
            <p:cNvSpPr/>
            <p:nvPr/>
          </p:nvSpPr>
          <p:spPr>
            <a:xfrm>
              <a:off x="1323092"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196" name="tx19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2 out of 15 (13%) countries in Western Africa had a decline in coverage. The largest decline was in Guinea-Bissau and Nigeria (-1 percentage points), followed by Benin, Burkina Faso, Cabo Verde, Liberia, Senegal, Sierra Leone, and Togo (0 percentage points).
There were 6 (40%) countries with an increase in DTP3 coverage. Coverage remained the same in 7 countries between 2024 and 2025.
</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six countries and decreased in two countries.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Western Africa from lowest to highest coverage, and the rank of the top 10 countries with the most un- and undervaccinated children, based on absolute numbers.
In 2025, DTP3 coverage ranged from 62% in Nigeria to 99% in Ghana.
6 out of 15 (40%) countries had coverage of at least 90%.
Nigeria had DTP3 coverage of 62% and the highest absolute number of un- and undervaccinated children in the region, followed by Cote d'Ivoire.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Nigeria had the lowest DTP3 coverage and also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335837" y="2007924"/>
              <a:ext cx="3819436" cy="3877678"/>
            </a:xfrm>
            <a:custGeom>
              <a:avLst/>
              <a:pathLst>
                <a:path w="3819436" h="3877678">
                  <a:moveTo>
                    <a:pt x="1393166" y="2060966"/>
                  </a:moveTo>
                  <a:lnTo>
                    <a:pt x="1326825" y="2077580"/>
                  </a:lnTo>
                  <a:lnTo>
                    <a:pt x="1260483" y="2094194"/>
                  </a:lnTo>
                  <a:lnTo>
                    <a:pt x="1194142" y="2110807"/>
                  </a:lnTo>
                  <a:lnTo>
                    <a:pt x="1127801" y="2127421"/>
                  </a:lnTo>
                  <a:lnTo>
                    <a:pt x="1061460" y="2144035"/>
                  </a:lnTo>
                  <a:lnTo>
                    <a:pt x="995118" y="2160649"/>
                  </a:lnTo>
                  <a:lnTo>
                    <a:pt x="928777" y="2177263"/>
                  </a:lnTo>
                  <a:lnTo>
                    <a:pt x="862436" y="2193877"/>
                  </a:lnTo>
                  <a:lnTo>
                    <a:pt x="796095" y="2210491"/>
                  </a:lnTo>
                  <a:lnTo>
                    <a:pt x="729753" y="2227104"/>
                  </a:lnTo>
                  <a:lnTo>
                    <a:pt x="663412" y="2243718"/>
                  </a:lnTo>
                  <a:lnTo>
                    <a:pt x="597071" y="2260332"/>
                  </a:lnTo>
                  <a:lnTo>
                    <a:pt x="530730" y="2276946"/>
                  </a:lnTo>
                  <a:lnTo>
                    <a:pt x="464388" y="2293560"/>
                  </a:lnTo>
                  <a:lnTo>
                    <a:pt x="398047" y="2310174"/>
                  </a:lnTo>
                  <a:lnTo>
                    <a:pt x="331706" y="2326787"/>
                  </a:lnTo>
                  <a:lnTo>
                    <a:pt x="265365" y="2343401"/>
                  </a:lnTo>
                  <a:lnTo>
                    <a:pt x="199023" y="2360015"/>
                  </a:lnTo>
                  <a:lnTo>
                    <a:pt x="132682" y="2376629"/>
                  </a:lnTo>
                  <a:lnTo>
                    <a:pt x="66341" y="2393243"/>
                  </a:lnTo>
                  <a:lnTo>
                    <a:pt x="0" y="2409857"/>
                  </a:lnTo>
                  <a:lnTo>
                    <a:pt x="17012" y="2473222"/>
                  </a:lnTo>
                  <a:lnTo>
                    <a:pt x="36160" y="2535976"/>
                  </a:lnTo>
                  <a:lnTo>
                    <a:pt x="57419" y="2598045"/>
                  </a:lnTo>
                  <a:lnTo>
                    <a:pt x="80766" y="2659360"/>
                  </a:lnTo>
                  <a:lnTo>
                    <a:pt x="106175" y="2719850"/>
                  </a:lnTo>
                  <a:lnTo>
                    <a:pt x="133616" y="2779445"/>
                  </a:lnTo>
                  <a:lnTo>
                    <a:pt x="163057" y="2838078"/>
                  </a:lnTo>
                  <a:lnTo>
                    <a:pt x="194465" y="2895682"/>
                  </a:lnTo>
                  <a:lnTo>
                    <a:pt x="227804" y="2952189"/>
                  </a:lnTo>
                  <a:lnTo>
                    <a:pt x="263037" y="3007536"/>
                  </a:lnTo>
                  <a:lnTo>
                    <a:pt x="300121" y="3061660"/>
                  </a:lnTo>
                  <a:lnTo>
                    <a:pt x="339016" y="3114498"/>
                  </a:lnTo>
                  <a:lnTo>
                    <a:pt x="379676" y="3165989"/>
                  </a:lnTo>
                  <a:lnTo>
                    <a:pt x="422055" y="3216075"/>
                  </a:lnTo>
                  <a:lnTo>
                    <a:pt x="466104" y="3264699"/>
                  </a:lnTo>
                  <a:lnTo>
                    <a:pt x="511773" y="3311805"/>
                  </a:lnTo>
                  <a:lnTo>
                    <a:pt x="559010" y="3357338"/>
                  </a:lnTo>
                  <a:lnTo>
                    <a:pt x="607761" y="3401247"/>
                  </a:lnTo>
                  <a:lnTo>
                    <a:pt x="657969" y="3443482"/>
                  </a:lnTo>
                  <a:lnTo>
                    <a:pt x="709577" y="3483993"/>
                  </a:lnTo>
                  <a:lnTo>
                    <a:pt x="762527" y="3522735"/>
                  </a:lnTo>
                  <a:lnTo>
                    <a:pt x="816757" y="3559664"/>
                  </a:lnTo>
                  <a:lnTo>
                    <a:pt x="872205" y="3594736"/>
                  </a:lnTo>
                  <a:lnTo>
                    <a:pt x="928809" y="3627913"/>
                  </a:lnTo>
                  <a:lnTo>
                    <a:pt x="986502" y="3659155"/>
                  </a:lnTo>
                  <a:lnTo>
                    <a:pt x="1045220" y="3688427"/>
                  </a:lnTo>
                  <a:lnTo>
                    <a:pt x="1104894" y="3715696"/>
                  </a:lnTo>
                  <a:lnTo>
                    <a:pt x="1165457" y="3740930"/>
                  </a:lnTo>
                  <a:lnTo>
                    <a:pt x="1226839" y="3764101"/>
                  </a:lnTo>
                  <a:lnTo>
                    <a:pt x="1288969" y="3785181"/>
                  </a:lnTo>
                  <a:lnTo>
                    <a:pt x="1351778" y="3804148"/>
                  </a:lnTo>
                  <a:lnTo>
                    <a:pt x="1415192" y="3820978"/>
                  </a:lnTo>
                  <a:lnTo>
                    <a:pt x="1479139" y="3835653"/>
                  </a:lnTo>
                  <a:lnTo>
                    <a:pt x="1543546" y="3848156"/>
                  </a:lnTo>
                  <a:lnTo>
                    <a:pt x="1608340" y="3858473"/>
                  </a:lnTo>
                  <a:lnTo>
                    <a:pt x="1673445" y="3866592"/>
                  </a:lnTo>
                  <a:lnTo>
                    <a:pt x="1738788" y="3872503"/>
                  </a:lnTo>
                  <a:lnTo>
                    <a:pt x="1804293" y="3876200"/>
                  </a:lnTo>
                  <a:lnTo>
                    <a:pt x="1869886" y="3877678"/>
                  </a:lnTo>
                  <a:lnTo>
                    <a:pt x="1935491" y="3876936"/>
                  </a:lnTo>
                  <a:lnTo>
                    <a:pt x="2001034" y="3873976"/>
                  </a:lnTo>
                  <a:lnTo>
                    <a:pt x="2066439" y="3868799"/>
                  </a:lnTo>
                  <a:lnTo>
                    <a:pt x="2131632" y="3861412"/>
                  </a:lnTo>
                  <a:lnTo>
                    <a:pt x="2196537" y="3851823"/>
                  </a:lnTo>
                  <a:lnTo>
                    <a:pt x="2261080" y="3840044"/>
                  </a:lnTo>
                  <a:lnTo>
                    <a:pt x="2325188" y="3826088"/>
                  </a:lnTo>
                  <a:lnTo>
                    <a:pt x="2388787" y="3809971"/>
                  </a:lnTo>
                  <a:lnTo>
                    <a:pt x="2451805" y="3791712"/>
                  </a:lnTo>
                  <a:lnTo>
                    <a:pt x="2514168" y="3771330"/>
                  </a:lnTo>
                  <a:lnTo>
                    <a:pt x="2575807" y="3748851"/>
                  </a:lnTo>
                  <a:lnTo>
                    <a:pt x="2636649" y="3724298"/>
                  </a:lnTo>
                  <a:lnTo>
                    <a:pt x="2696626" y="3697701"/>
                  </a:lnTo>
                  <a:lnTo>
                    <a:pt x="2755668" y="3669090"/>
                  </a:lnTo>
                  <a:lnTo>
                    <a:pt x="2813709" y="3638498"/>
                  </a:lnTo>
                  <a:lnTo>
                    <a:pt x="2870682" y="3605960"/>
                  </a:lnTo>
                  <a:lnTo>
                    <a:pt x="2926521" y="3571512"/>
                  </a:lnTo>
                  <a:lnTo>
                    <a:pt x="2981162" y="3535195"/>
                  </a:lnTo>
                  <a:lnTo>
                    <a:pt x="3034543" y="3497050"/>
                  </a:lnTo>
                  <a:lnTo>
                    <a:pt x="3086603" y="3457121"/>
                  </a:lnTo>
                  <a:lnTo>
                    <a:pt x="3137283" y="3415453"/>
                  </a:lnTo>
                  <a:lnTo>
                    <a:pt x="3186523" y="3372094"/>
                  </a:lnTo>
                  <a:lnTo>
                    <a:pt x="3234269" y="3327094"/>
                  </a:lnTo>
                  <a:lnTo>
                    <a:pt x="3280464" y="3280504"/>
                  </a:lnTo>
                  <a:lnTo>
                    <a:pt x="3325057" y="3232378"/>
                  </a:lnTo>
                  <a:lnTo>
                    <a:pt x="3367996" y="3182771"/>
                  </a:lnTo>
                  <a:lnTo>
                    <a:pt x="3409231" y="3131740"/>
                  </a:lnTo>
                  <a:lnTo>
                    <a:pt x="3448717" y="3079342"/>
                  </a:lnTo>
                  <a:lnTo>
                    <a:pt x="3486407" y="3025639"/>
                  </a:lnTo>
                  <a:lnTo>
                    <a:pt x="3522259" y="2970691"/>
                  </a:lnTo>
                  <a:lnTo>
                    <a:pt x="3556230" y="2914561"/>
                  </a:lnTo>
                  <a:lnTo>
                    <a:pt x="3588284" y="2857314"/>
                  </a:lnTo>
                  <a:lnTo>
                    <a:pt x="3618382" y="2799016"/>
                  </a:lnTo>
                  <a:lnTo>
                    <a:pt x="3646490" y="2739732"/>
                  </a:lnTo>
                  <a:lnTo>
                    <a:pt x="3672576" y="2679531"/>
                  </a:lnTo>
                  <a:lnTo>
                    <a:pt x="3696611" y="2618483"/>
                  </a:lnTo>
                  <a:lnTo>
                    <a:pt x="3718566" y="2556656"/>
                  </a:lnTo>
                  <a:lnTo>
                    <a:pt x="3738417" y="2494121"/>
                  </a:lnTo>
                  <a:lnTo>
                    <a:pt x="3756140" y="2430951"/>
                  </a:lnTo>
                  <a:lnTo>
                    <a:pt x="3771717" y="2367217"/>
                  </a:lnTo>
                  <a:lnTo>
                    <a:pt x="3785127" y="2302993"/>
                  </a:lnTo>
                  <a:lnTo>
                    <a:pt x="3796357" y="2238351"/>
                  </a:lnTo>
                  <a:lnTo>
                    <a:pt x="3805394" y="2173367"/>
                  </a:lnTo>
                  <a:lnTo>
                    <a:pt x="3812227" y="2108114"/>
                  </a:lnTo>
                  <a:lnTo>
                    <a:pt x="3816848" y="2042668"/>
                  </a:lnTo>
                  <a:lnTo>
                    <a:pt x="3819252" y="1977102"/>
                  </a:lnTo>
                  <a:lnTo>
                    <a:pt x="3819436" y="1911493"/>
                  </a:lnTo>
                  <a:lnTo>
                    <a:pt x="3817400" y="1845915"/>
                  </a:lnTo>
                  <a:lnTo>
                    <a:pt x="3813147" y="1780443"/>
                  </a:lnTo>
                  <a:lnTo>
                    <a:pt x="3806681" y="1715153"/>
                  </a:lnTo>
                  <a:lnTo>
                    <a:pt x="3798009" y="1650119"/>
                  </a:lnTo>
                  <a:lnTo>
                    <a:pt x="3787142" y="1585416"/>
                  </a:lnTo>
                  <a:lnTo>
                    <a:pt x="3774092" y="1521117"/>
                  </a:lnTo>
                  <a:lnTo>
                    <a:pt x="3758874" y="1457297"/>
                  </a:lnTo>
                  <a:lnTo>
                    <a:pt x="3741506" y="1394028"/>
                  </a:lnTo>
                  <a:lnTo>
                    <a:pt x="3722007" y="1331383"/>
                  </a:lnTo>
                  <a:lnTo>
                    <a:pt x="3700399" y="1269434"/>
                  </a:lnTo>
                  <a:lnTo>
                    <a:pt x="3676708" y="1208251"/>
                  </a:lnTo>
                  <a:lnTo>
                    <a:pt x="3650960" y="1147905"/>
                  </a:lnTo>
                  <a:lnTo>
                    <a:pt x="3623185" y="1088464"/>
                  </a:lnTo>
                  <a:lnTo>
                    <a:pt x="3593415" y="1029998"/>
                  </a:lnTo>
                  <a:lnTo>
                    <a:pt x="3561683" y="972572"/>
                  </a:lnTo>
                  <a:lnTo>
                    <a:pt x="3528027" y="916252"/>
                  </a:lnTo>
                  <a:lnTo>
                    <a:pt x="3492485" y="861104"/>
                  </a:lnTo>
                  <a:lnTo>
                    <a:pt x="3455097" y="807189"/>
                  </a:lnTo>
                  <a:lnTo>
                    <a:pt x="3415906" y="754571"/>
                  </a:lnTo>
                  <a:lnTo>
                    <a:pt x="3374958" y="703309"/>
                  </a:lnTo>
                  <a:lnTo>
                    <a:pt x="3332298" y="653461"/>
                  </a:lnTo>
                  <a:lnTo>
                    <a:pt x="3287977" y="605085"/>
                  </a:lnTo>
                  <a:lnTo>
                    <a:pt x="3242044" y="558237"/>
                  </a:lnTo>
                  <a:lnTo>
                    <a:pt x="3194552" y="512970"/>
                  </a:lnTo>
                  <a:lnTo>
                    <a:pt x="3145555" y="469335"/>
                  </a:lnTo>
                  <a:lnTo>
                    <a:pt x="3095111" y="427383"/>
                  </a:lnTo>
                  <a:lnTo>
                    <a:pt x="3043276" y="387162"/>
                  </a:lnTo>
                  <a:lnTo>
                    <a:pt x="2990109" y="348718"/>
                  </a:lnTo>
                  <a:lnTo>
                    <a:pt x="2935673" y="312095"/>
                  </a:lnTo>
                  <a:lnTo>
                    <a:pt x="2880028" y="277334"/>
                  </a:lnTo>
                  <a:lnTo>
                    <a:pt x="2823239" y="244476"/>
                  </a:lnTo>
                  <a:lnTo>
                    <a:pt x="2765371" y="213558"/>
                  </a:lnTo>
                  <a:lnTo>
                    <a:pt x="2706490" y="184616"/>
                  </a:lnTo>
                  <a:lnTo>
                    <a:pt x="2646664" y="157683"/>
                  </a:lnTo>
                  <a:lnTo>
                    <a:pt x="2585960" y="132789"/>
                  </a:lnTo>
                  <a:lnTo>
                    <a:pt x="2524449" y="109964"/>
                  </a:lnTo>
                  <a:lnTo>
                    <a:pt x="2462201" y="89233"/>
                  </a:lnTo>
                  <a:lnTo>
                    <a:pt x="2399287" y="70619"/>
                  </a:lnTo>
                  <a:lnTo>
                    <a:pt x="2335780" y="54145"/>
                  </a:lnTo>
                  <a:lnTo>
                    <a:pt x="2271751" y="39829"/>
                  </a:lnTo>
                  <a:lnTo>
                    <a:pt x="2207275" y="27688"/>
                  </a:lnTo>
                  <a:lnTo>
                    <a:pt x="2142424" y="17736"/>
                  </a:lnTo>
                  <a:lnTo>
                    <a:pt x="2077274" y="9983"/>
                  </a:lnTo>
                  <a:lnTo>
                    <a:pt x="2011900" y="4439"/>
                  </a:lnTo>
                  <a:lnTo>
                    <a:pt x="1946374" y="1110"/>
                  </a:lnTo>
                  <a:lnTo>
                    <a:pt x="1880774" y="0"/>
                  </a:lnTo>
                  <a:lnTo>
                    <a:pt x="1880774" y="68389"/>
                  </a:lnTo>
                  <a:lnTo>
                    <a:pt x="1880774" y="136779"/>
                  </a:lnTo>
                  <a:lnTo>
                    <a:pt x="1880774" y="205169"/>
                  </a:lnTo>
                  <a:lnTo>
                    <a:pt x="1880774" y="273559"/>
                  </a:lnTo>
                  <a:lnTo>
                    <a:pt x="1880774" y="341949"/>
                  </a:lnTo>
                  <a:lnTo>
                    <a:pt x="1880774" y="410339"/>
                  </a:lnTo>
                  <a:lnTo>
                    <a:pt x="1880774" y="478729"/>
                  </a:lnTo>
                  <a:lnTo>
                    <a:pt x="1880774" y="547119"/>
                  </a:lnTo>
                  <a:lnTo>
                    <a:pt x="1880774" y="615509"/>
                  </a:lnTo>
                  <a:lnTo>
                    <a:pt x="1880774" y="683899"/>
                  </a:lnTo>
                  <a:lnTo>
                    <a:pt x="1880774" y="752289"/>
                  </a:lnTo>
                  <a:lnTo>
                    <a:pt x="1880774" y="820679"/>
                  </a:lnTo>
                  <a:lnTo>
                    <a:pt x="1880774" y="889069"/>
                  </a:lnTo>
                  <a:lnTo>
                    <a:pt x="1880774" y="957459"/>
                  </a:lnTo>
                  <a:lnTo>
                    <a:pt x="1880774" y="1025849"/>
                  </a:lnTo>
                  <a:lnTo>
                    <a:pt x="1880774" y="1094238"/>
                  </a:lnTo>
                  <a:lnTo>
                    <a:pt x="1880774" y="1162628"/>
                  </a:lnTo>
                  <a:lnTo>
                    <a:pt x="1880774" y="1231018"/>
                  </a:lnTo>
                  <a:lnTo>
                    <a:pt x="1880774" y="1299408"/>
                  </a:lnTo>
                  <a:lnTo>
                    <a:pt x="1880774" y="1367798"/>
                  </a:lnTo>
                  <a:lnTo>
                    <a:pt x="1880774" y="1436188"/>
                  </a:lnTo>
                  <a:lnTo>
                    <a:pt x="1946626" y="1440520"/>
                  </a:lnTo>
                  <a:lnTo>
                    <a:pt x="2011343" y="1453442"/>
                  </a:lnTo>
                  <a:lnTo>
                    <a:pt x="2073809" y="1474730"/>
                  </a:lnTo>
                  <a:lnTo>
                    <a:pt x="2132948" y="1504019"/>
                  </a:lnTo>
                  <a:lnTo>
                    <a:pt x="2187740" y="1540802"/>
                  </a:lnTo>
                  <a:lnTo>
                    <a:pt x="2237241" y="1584447"/>
                  </a:lnTo>
                  <a:lnTo>
                    <a:pt x="2280598" y="1634200"/>
                  </a:lnTo>
                  <a:lnTo>
                    <a:pt x="2317063" y="1689204"/>
                  </a:lnTo>
                  <a:lnTo>
                    <a:pt x="2346009" y="1748512"/>
                  </a:lnTo>
                  <a:lnTo>
                    <a:pt x="2366935" y="1811100"/>
                  </a:lnTo>
                  <a:lnTo>
                    <a:pt x="2379481" y="1875891"/>
                  </a:lnTo>
                  <a:lnTo>
                    <a:pt x="2383432" y="1941766"/>
                  </a:lnTo>
                  <a:lnTo>
                    <a:pt x="2378718" y="2007592"/>
                  </a:lnTo>
                  <a:lnTo>
                    <a:pt x="2365422" y="2072233"/>
                  </a:lnTo>
                  <a:lnTo>
                    <a:pt x="2343772" y="2134574"/>
                  </a:lnTo>
                  <a:lnTo>
                    <a:pt x="2314141" y="2193543"/>
                  </a:lnTo>
                  <a:lnTo>
                    <a:pt x="2277041" y="2248121"/>
                  </a:lnTo>
                  <a:lnTo>
                    <a:pt x="2233110" y="2297368"/>
                  </a:lnTo>
                  <a:lnTo>
                    <a:pt x="2183107" y="2340436"/>
                  </a:lnTo>
                  <a:lnTo>
                    <a:pt x="2127892" y="2376582"/>
                  </a:lnTo>
                  <a:lnTo>
                    <a:pt x="2068418" y="2405183"/>
                  </a:lnTo>
                  <a:lnTo>
                    <a:pt x="2005709" y="2425747"/>
                  </a:lnTo>
                  <a:lnTo>
                    <a:pt x="1940847" y="2437918"/>
                  </a:lnTo>
                  <a:lnTo>
                    <a:pt x="1874950" y="2441486"/>
                  </a:lnTo>
                  <a:lnTo>
                    <a:pt x="1809153" y="2436392"/>
                  </a:lnTo>
                  <a:lnTo>
                    <a:pt x="1744590" y="2422721"/>
                  </a:lnTo>
                  <a:lnTo>
                    <a:pt x="1682375" y="2400710"/>
                  </a:lnTo>
                  <a:lnTo>
                    <a:pt x="1623579" y="2370738"/>
                  </a:lnTo>
                  <a:lnTo>
                    <a:pt x="1569217" y="2333322"/>
                  </a:lnTo>
                  <a:lnTo>
                    <a:pt x="1520225" y="2289107"/>
                  </a:lnTo>
                  <a:lnTo>
                    <a:pt x="1477447" y="2238855"/>
                  </a:lnTo>
                  <a:lnTo>
                    <a:pt x="1441622" y="2183432"/>
                  </a:lnTo>
                  <a:lnTo>
                    <a:pt x="1413366" y="2123793"/>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5" name="pg5"/>
            <p:cNvSpPr/>
            <p:nvPr/>
          </p:nvSpPr>
          <p:spPr>
            <a:xfrm>
              <a:off x="1277815" y="3504796"/>
              <a:ext cx="1451188" cy="912984"/>
            </a:xfrm>
            <a:custGeom>
              <a:avLst/>
              <a:pathLst>
                <a:path w="1451188" h="912984">
                  <a:moveTo>
                    <a:pt x="1449366" y="327394"/>
                  </a:moveTo>
                  <a:lnTo>
                    <a:pt x="1382776" y="311803"/>
                  </a:lnTo>
                  <a:lnTo>
                    <a:pt x="1316187" y="296213"/>
                  </a:lnTo>
                  <a:lnTo>
                    <a:pt x="1249598" y="280623"/>
                  </a:lnTo>
                  <a:lnTo>
                    <a:pt x="1183009" y="265033"/>
                  </a:lnTo>
                  <a:lnTo>
                    <a:pt x="1116419" y="249443"/>
                  </a:lnTo>
                  <a:lnTo>
                    <a:pt x="1049830" y="233852"/>
                  </a:lnTo>
                  <a:lnTo>
                    <a:pt x="983241" y="218262"/>
                  </a:lnTo>
                  <a:lnTo>
                    <a:pt x="916652" y="202672"/>
                  </a:lnTo>
                  <a:lnTo>
                    <a:pt x="850062" y="187082"/>
                  </a:lnTo>
                  <a:lnTo>
                    <a:pt x="783473" y="171492"/>
                  </a:lnTo>
                  <a:lnTo>
                    <a:pt x="716884" y="155901"/>
                  </a:lnTo>
                  <a:lnTo>
                    <a:pt x="650295" y="140311"/>
                  </a:lnTo>
                  <a:lnTo>
                    <a:pt x="583705" y="124721"/>
                  </a:lnTo>
                  <a:lnTo>
                    <a:pt x="517116" y="109131"/>
                  </a:lnTo>
                  <a:lnTo>
                    <a:pt x="450527" y="93541"/>
                  </a:lnTo>
                  <a:lnTo>
                    <a:pt x="383938" y="77950"/>
                  </a:lnTo>
                  <a:lnTo>
                    <a:pt x="317348" y="62360"/>
                  </a:lnTo>
                  <a:lnTo>
                    <a:pt x="250759" y="46770"/>
                  </a:lnTo>
                  <a:lnTo>
                    <a:pt x="184170" y="31180"/>
                  </a:lnTo>
                  <a:lnTo>
                    <a:pt x="117581" y="15590"/>
                  </a:lnTo>
                  <a:lnTo>
                    <a:pt x="50991" y="0"/>
                  </a:lnTo>
                  <a:lnTo>
                    <a:pt x="37075" y="64342"/>
                  </a:lnTo>
                  <a:lnTo>
                    <a:pt x="25351" y="129119"/>
                  </a:lnTo>
                  <a:lnTo>
                    <a:pt x="15833" y="194258"/>
                  </a:lnTo>
                  <a:lnTo>
                    <a:pt x="8531" y="259682"/>
                  </a:lnTo>
                  <a:lnTo>
                    <a:pt x="3455" y="325316"/>
                  </a:lnTo>
                  <a:lnTo>
                    <a:pt x="610" y="391084"/>
                  </a:lnTo>
                  <a:lnTo>
                    <a:pt x="0" y="456912"/>
                  </a:lnTo>
                  <a:lnTo>
                    <a:pt x="1624" y="522722"/>
                  </a:lnTo>
                  <a:lnTo>
                    <a:pt x="5481" y="588439"/>
                  </a:lnTo>
                  <a:lnTo>
                    <a:pt x="11568" y="653987"/>
                  </a:lnTo>
                  <a:lnTo>
                    <a:pt x="19876" y="719290"/>
                  </a:lnTo>
                  <a:lnTo>
                    <a:pt x="30396" y="784274"/>
                  </a:lnTo>
                  <a:lnTo>
                    <a:pt x="43116" y="848864"/>
                  </a:lnTo>
                  <a:lnTo>
                    <a:pt x="58022" y="912984"/>
                  </a:lnTo>
                  <a:lnTo>
                    <a:pt x="124363" y="896370"/>
                  </a:lnTo>
                  <a:lnTo>
                    <a:pt x="190704" y="879756"/>
                  </a:lnTo>
                  <a:lnTo>
                    <a:pt x="257046" y="863143"/>
                  </a:lnTo>
                  <a:lnTo>
                    <a:pt x="323387" y="846529"/>
                  </a:lnTo>
                  <a:lnTo>
                    <a:pt x="389728" y="829915"/>
                  </a:lnTo>
                  <a:lnTo>
                    <a:pt x="456069" y="813301"/>
                  </a:lnTo>
                  <a:lnTo>
                    <a:pt x="522411" y="796687"/>
                  </a:lnTo>
                  <a:lnTo>
                    <a:pt x="588752" y="780073"/>
                  </a:lnTo>
                  <a:lnTo>
                    <a:pt x="655093" y="763460"/>
                  </a:lnTo>
                  <a:lnTo>
                    <a:pt x="721434" y="746846"/>
                  </a:lnTo>
                  <a:lnTo>
                    <a:pt x="787776" y="730232"/>
                  </a:lnTo>
                  <a:lnTo>
                    <a:pt x="854117" y="713618"/>
                  </a:lnTo>
                  <a:lnTo>
                    <a:pt x="920458" y="697004"/>
                  </a:lnTo>
                  <a:lnTo>
                    <a:pt x="986800" y="680390"/>
                  </a:lnTo>
                  <a:lnTo>
                    <a:pt x="1053141" y="663776"/>
                  </a:lnTo>
                  <a:lnTo>
                    <a:pt x="1119482" y="647163"/>
                  </a:lnTo>
                  <a:lnTo>
                    <a:pt x="1185823" y="630549"/>
                  </a:lnTo>
                  <a:lnTo>
                    <a:pt x="1252165" y="613935"/>
                  </a:lnTo>
                  <a:lnTo>
                    <a:pt x="1318506" y="597321"/>
                  </a:lnTo>
                  <a:lnTo>
                    <a:pt x="1384847" y="580707"/>
                  </a:lnTo>
                  <a:lnTo>
                    <a:pt x="1451188" y="564093"/>
                  </a:lnTo>
                  <a:lnTo>
                    <a:pt x="1438029" y="485622"/>
                  </a:lnTo>
                  <a:lnTo>
                    <a:pt x="1437416" y="406058"/>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6" name="pg6"/>
            <p:cNvSpPr/>
            <p:nvPr/>
          </p:nvSpPr>
          <p:spPr>
            <a:xfrm>
              <a:off x="1328806" y="3022487"/>
              <a:ext cx="1445934" cy="809704"/>
            </a:xfrm>
            <a:custGeom>
              <a:avLst/>
              <a:pathLst>
                <a:path w="1445934" h="809704">
                  <a:moveTo>
                    <a:pt x="1445934" y="684660"/>
                  </a:moveTo>
                  <a:lnTo>
                    <a:pt x="1385815" y="652057"/>
                  </a:lnTo>
                  <a:lnTo>
                    <a:pt x="1325697" y="619454"/>
                  </a:lnTo>
                  <a:lnTo>
                    <a:pt x="1265578" y="586852"/>
                  </a:lnTo>
                  <a:lnTo>
                    <a:pt x="1205460" y="554249"/>
                  </a:lnTo>
                  <a:lnTo>
                    <a:pt x="1145341" y="521646"/>
                  </a:lnTo>
                  <a:lnTo>
                    <a:pt x="1085223" y="489043"/>
                  </a:lnTo>
                  <a:lnTo>
                    <a:pt x="1025104" y="456440"/>
                  </a:lnTo>
                  <a:lnTo>
                    <a:pt x="964986" y="423837"/>
                  </a:lnTo>
                  <a:lnTo>
                    <a:pt x="904867" y="391234"/>
                  </a:lnTo>
                  <a:lnTo>
                    <a:pt x="844749" y="358631"/>
                  </a:lnTo>
                  <a:lnTo>
                    <a:pt x="784630" y="326028"/>
                  </a:lnTo>
                  <a:lnTo>
                    <a:pt x="724512" y="293426"/>
                  </a:lnTo>
                  <a:lnTo>
                    <a:pt x="664393" y="260823"/>
                  </a:lnTo>
                  <a:lnTo>
                    <a:pt x="604275" y="228220"/>
                  </a:lnTo>
                  <a:lnTo>
                    <a:pt x="544156" y="195617"/>
                  </a:lnTo>
                  <a:lnTo>
                    <a:pt x="484038" y="163014"/>
                  </a:lnTo>
                  <a:lnTo>
                    <a:pt x="423919" y="130411"/>
                  </a:lnTo>
                  <a:lnTo>
                    <a:pt x="363801" y="97808"/>
                  </a:lnTo>
                  <a:lnTo>
                    <a:pt x="303682" y="65205"/>
                  </a:lnTo>
                  <a:lnTo>
                    <a:pt x="243564" y="32602"/>
                  </a:lnTo>
                  <a:lnTo>
                    <a:pt x="183445" y="0"/>
                  </a:lnTo>
                  <a:lnTo>
                    <a:pt x="149446" y="65650"/>
                  </a:lnTo>
                  <a:lnTo>
                    <a:pt x="117974" y="132548"/>
                  </a:lnTo>
                  <a:lnTo>
                    <a:pt x="89076" y="200598"/>
                  </a:lnTo>
                  <a:lnTo>
                    <a:pt x="62793" y="269701"/>
                  </a:lnTo>
                  <a:lnTo>
                    <a:pt x="39164" y="339755"/>
                  </a:lnTo>
                  <a:lnTo>
                    <a:pt x="18222" y="410659"/>
                  </a:lnTo>
                  <a:lnTo>
                    <a:pt x="0" y="482309"/>
                  </a:lnTo>
                  <a:lnTo>
                    <a:pt x="66589" y="497900"/>
                  </a:lnTo>
                  <a:lnTo>
                    <a:pt x="133178" y="513490"/>
                  </a:lnTo>
                  <a:lnTo>
                    <a:pt x="199767" y="529080"/>
                  </a:lnTo>
                  <a:lnTo>
                    <a:pt x="266357" y="544670"/>
                  </a:lnTo>
                  <a:lnTo>
                    <a:pt x="332946" y="560260"/>
                  </a:lnTo>
                  <a:lnTo>
                    <a:pt x="399535" y="575851"/>
                  </a:lnTo>
                  <a:lnTo>
                    <a:pt x="466124" y="591441"/>
                  </a:lnTo>
                  <a:lnTo>
                    <a:pt x="532714" y="607031"/>
                  </a:lnTo>
                  <a:lnTo>
                    <a:pt x="599303" y="622621"/>
                  </a:lnTo>
                  <a:lnTo>
                    <a:pt x="665892" y="638211"/>
                  </a:lnTo>
                  <a:lnTo>
                    <a:pt x="732481" y="653802"/>
                  </a:lnTo>
                  <a:lnTo>
                    <a:pt x="799071" y="669392"/>
                  </a:lnTo>
                  <a:lnTo>
                    <a:pt x="865660" y="684982"/>
                  </a:lnTo>
                  <a:lnTo>
                    <a:pt x="932249" y="700572"/>
                  </a:lnTo>
                  <a:lnTo>
                    <a:pt x="998838" y="716162"/>
                  </a:lnTo>
                  <a:lnTo>
                    <a:pt x="1065428" y="731753"/>
                  </a:lnTo>
                  <a:lnTo>
                    <a:pt x="1132017" y="747343"/>
                  </a:lnTo>
                  <a:lnTo>
                    <a:pt x="1198606" y="762933"/>
                  </a:lnTo>
                  <a:lnTo>
                    <a:pt x="1265195" y="778523"/>
                  </a:lnTo>
                  <a:lnTo>
                    <a:pt x="1331785" y="794113"/>
                  </a:lnTo>
                  <a:lnTo>
                    <a:pt x="1398374" y="809704"/>
                  </a:lnTo>
                  <a:lnTo>
                    <a:pt x="1417975" y="745593"/>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7" name="pg7"/>
            <p:cNvSpPr/>
            <p:nvPr/>
          </p:nvSpPr>
          <p:spPr>
            <a:xfrm>
              <a:off x="1512252" y="2637659"/>
              <a:ext cx="1333576" cy="1069488"/>
            </a:xfrm>
            <a:custGeom>
              <a:avLst/>
              <a:pathLst>
                <a:path w="1333576" h="1069488">
                  <a:moveTo>
                    <a:pt x="1333576" y="969718"/>
                  </a:moveTo>
                  <a:lnTo>
                    <a:pt x="1283130" y="923541"/>
                  </a:lnTo>
                  <a:lnTo>
                    <a:pt x="1232683" y="877364"/>
                  </a:lnTo>
                  <a:lnTo>
                    <a:pt x="1182237" y="831187"/>
                  </a:lnTo>
                  <a:lnTo>
                    <a:pt x="1131790" y="785010"/>
                  </a:lnTo>
                  <a:lnTo>
                    <a:pt x="1081343" y="738833"/>
                  </a:lnTo>
                  <a:lnTo>
                    <a:pt x="1030897" y="692656"/>
                  </a:lnTo>
                  <a:lnTo>
                    <a:pt x="980450" y="646478"/>
                  </a:lnTo>
                  <a:lnTo>
                    <a:pt x="930003" y="600301"/>
                  </a:lnTo>
                  <a:lnTo>
                    <a:pt x="879557" y="554124"/>
                  </a:lnTo>
                  <a:lnTo>
                    <a:pt x="829110" y="507947"/>
                  </a:lnTo>
                  <a:lnTo>
                    <a:pt x="778664" y="461770"/>
                  </a:lnTo>
                  <a:lnTo>
                    <a:pt x="728217" y="415593"/>
                  </a:lnTo>
                  <a:lnTo>
                    <a:pt x="677770" y="369416"/>
                  </a:lnTo>
                  <a:lnTo>
                    <a:pt x="627324" y="323239"/>
                  </a:lnTo>
                  <a:lnTo>
                    <a:pt x="576877" y="277062"/>
                  </a:lnTo>
                  <a:lnTo>
                    <a:pt x="526431" y="230885"/>
                  </a:lnTo>
                  <a:lnTo>
                    <a:pt x="475984" y="184708"/>
                  </a:lnTo>
                  <a:lnTo>
                    <a:pt x="425537" y="138531"/>
                  </a:lnTo>
                  <a:lnTo>
                    <a:pt x="375091" y="92354"/>
                  </a:lnTo>
                  <a:lnTo>
                    <a:pt x="324644" y="46177"/>
                  </a:lnTo>
                  <a:lnTo>
                    <a:pt x="274197" y="0"/>
                  </a:lnTo>
                  <a:lnTo>
                    <a:pt x="229386" y="50703"/>
                  </a:lnTo>
                  <a:lnTo>
                    <a:pt x="186371" y="102940"/>
                  </a:lnTo>
                  <a:lnTo>
                    <a:pt x="145205" y="156646"/>
                  </a:lnTo>
                  <a:lnTo>
                    <a:pt x="105938" y="211755"/>
                  </a:lnTo>
                  <a:lnTo>
                    <a:pt x="68619" y="268201"/>
                  </a:lnTo>
                  <a:lnTo>
                    <a:pt x="33291" y="325916"/>
                  </a:lnTo>
                  <a:lnTo>
                    <a:pt x="0" y="384827"/>
                  </a:lnTo>
                  <a:lnTo>
                    <a:pt x="60118" y="417430"/>
                  </a:lnTo>
                  <a:lnTo>
                    <a:pt x="120237" y="450033"/>
                  </a:lnTo>
                  <a:lnTo>
                    <a:pt x="180355" y="482636"/>
                  </a:lnTo>
                  <a:lnTo>
                    <a:pt x="240474" y="515239"/>
                  </a:lnTo>
                  <a:lnTo>
                    <a:pt x="300592" y="547842"/>
                  </a:lnTo>
                  <a:lnTo>
                    <a:pt x="360711" y="580445"/>
                  </a:lnTo>
                  <a:lnTo>
                    <a:pt x="420829" y="613048"/>
                  </a:lnTo>
                  <a:lnTo>
                    <a:pt x="480948" y="645651"/>
                  </a:lnTo>
                  <a:lnTo>
                    <a:pt x="541066" y="678253"/>
                  </a:lnTo>
                  <a:lnTo>
                    <a:pt x="601185" y="710856"/>
                  </a:lnTo>
                  <a:lnTo>
                    <a:pt x="661303" y="743459"/>
                  </a:lnTo>
                  <a:lnTo>
                    <a:pt x="721422" y="776062"/>
                  </a:lnTo>
                  <a:lnTo>
                    <a:pt x="781540" y="808665"/>
                  </a:lnTo>
                  <a:lnTo>
                    <a:pt x="841659" y="841268"/>
                  </a:lnTo>
                  <a:lnTo>
                    <a:pt x="901777" y="873871"/>
                  </a:lnTo>
                  <a:lnTo>
                    <a:pt x="961896" y="906474"/>
                  </a:lnTo>
                  <a:lnTo>
                    <a:pt x="1022014" y="939077"/>
                  </a:lnTo>
                  <a:lnTo>
                    <a:pt x="1082133" y="971679"/>
                  </a:lnTo>
                  <a:lnTo>
                    <a:pt x="1142251" y="1004282"/>
                  </a:lnTo>
                  <a:lnTo>
                    <a:pt x="1202370" y="1036885"/>
                  </a:lnTo>
                  <a:lnTo>
                    <a:pt x="1262488" y="1069488"/>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8" name="pg8"/>
            <p:cNvSpPr/>
            <p:nvPr/>
          </p:nvSpPr>
          <p:spPr>
            <a:xfrm>
              <a:off x="1786450" y="2339498"/>
              <a:ext cx="1149034" cy="1267878"/>
            </a:xfrm>
            <a:custGeom>
              <a:avLst/>
              <a:pathLst>
                <a:path w="1149034" h="1267878">
                  <a:moveTo>
                    <a:pt x="1149034" y="1190578"/>
                  </a:moveTo>
                  <a:lnTo>
                    <a:pt x="1110786" y="1133883"/>
                  </a:lnTo>
                  <a:lnTo>
                    <a:pt x="1072537" y="1077189"/>
                  </a:lnTo>
                  <a:lnTo>
                    <a:pt x="1034289" y="1020495"/>
                  </a:lnTo>
                  <a:lnTo>
                    <a:pt x="996040" y="963801"/>
                  </a:lnTo>
                  <a:lnTo>
                    <a:pt x="957792" y="907107"/>
                  </a:lnTo>
                  <a:lnTo>
                    <a:pt x="919543" y="850412"/>
                  </a:lnTo>
                  <a:lnTo>
                    <a:pt x="881295" y="793718"/>
                  </a:lnTo>
                  <a:lnTo>
                    <a:pt x="843046" y="737024"/>
                  </a:lnTo>
                  <a:lnTo>
                    <a:pt x="804797" y="680330"/>
                  </a:lnTo>
                  <a:lnTo>
                    <a:pt x="766549" y="623636"/>
                  </a:lnTo>
                  <a:lnTo>
                    <a:pt x="728300" y="566941"/>
                  </a:lnTo>
                  <a:lnTo>
                    <a:pt x="690052" y="510247"/>
                  </a:lnTo>
                  <a:lnTo>
                    <a:pt x="651803" y="453553"/>
                  </a:lnTo>
                  <a:lnTo>
                    <a:pt x="613555" y="396859"/>
                  </a:lnTo>
                  <a:lnTo>
                    <a:pt x="575306" y="340165"/>
                  </a:lnTo>
                  <a:lnTo>
                    <a:pt x="537058" y="283470"/>
                  </a:lnTo>
                  <a:lnTo>
                    <a:pt x="498809" y="226776"/>
                  </a:lnTo>
                  <a:lnTo>
                    <a:pt x="460561" y="170082"/>
                  </a:lnTo>
                  <a:lnTo>
                    <a:pt x="422312" y="113388"/>
                  </a:lnTo>
                  <a:lnTo>
                    <a:pt x="384063" y="56694"/>
                  </a:lnTo>
                  <a:lnTo>
                    <a:pt x="345815" y="0"/>
                  </a:lnTo>
                  <a:lnTo>
                    <a:pt x="283437" y="43892"/>
                  </a:lnTo>
                  <a:lnTo>
                    <a:pt x="222834" y="90204"/>
                  </a:lnTo>
                  <a:lnTo>
                    <a:pt x="164099" y="138864"/>
                  </a:lnTo>
                  <a:lnTo>
                    <a:pt x="107324" y="189797"/>
                  </a:lnTo>
                  <a:lnTo>
                    <a:pt x="52596" y="242923"/>
                  </a:lnTo>
                  <a:lnTo>
                    <a:pt x="0" y="298160"/>
                  </a:lnTo>
                  <a:lnTo>
                    <a:pt x="50446" y="344337"/>
                  </a:lnTo>
                  <a:lnTo>
                    <a:pt x="100893" y="390514"/>
                  </a:lnTo>
                  <a:lnTo>
                    <a:pt x="151339" y="436691"/>
                  </a:lnTo>
                  <a:lnTo>
                    <a:pt x="201786" y="482868"/>
                  </a:lnTo>
                  <a:lnTo>
                    <a:pt x="252233" y="529045"/>
                  </a:lnTo>
                  <a:lnTo>
                    <a:pt x="302679" y="575222"/>
                  </a:lnTo>
                  <a:lnTo>
                    <a:pt x="353126" y="621400"/>
                  </a:lnTo>
                  <a:lnTo>
                    <a:pt x="403572" y="667577"/>
                  </a:lnTo>
                  <a:lnTo>
                    <a:pt x="454019" y="713754"/>
                  </a:lnTo>
                  <a:lnTo>
                    <a:pt x="504466" y="759931"/>
                  </a:lnTo>
                  <a:lnTo>
                    <a:pt x="554912" y="806108"/>
                  </a:lnTo>
                  <a:lnTo>
                    <a:pt x="605359" y="852285"/>
                  </a:lnTo>
                  <a:lnTo>
                    <a:pt x="655806" y="898462"/>
                  </a:lnTo>
                  <a:lnTo>
                    <a:pt x="706252" y="944639"/>
                  </a:lnTo>
                  <a:lnTo>
                    <a:pt x="756699" y="990816"/>
                  </a:lnTo>
                  <a:lnTo>
                    <a:pt x="807145" y="1036993"/>
                  </a:lnTo>
                  <a:lnTo>
                    <a:pt x="857592" y="1083170"/>
                  </a:lnTo>
                  <a:lnTo>
                    <a:pt x="908039" y="1129347"/>
                  </a:lnTo>
                  <a:lnTo>
                    <a:pt x="958485" y="1175524"/>
                  </a:lnTo>
                  <a:lnTo>
                    <a:pt x="1008932" y="1221701"/>
                  </a:lnTo>
                  <a:lnTo>
                    <a:pt x="1059379" y="1267878"/>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9" name="pg9"/>
            <p:cNvSpPr/>
            <p:nvPr/>
          </p:nvSpPr>
          <p:spPr>
            <a:xfrm>
              <a:off x="2132265" y="2135700"/>
              <a:ext cx="904884" cy="1394375"/>
            </a:xfrm>
            <a:custGeom>
              <a:avLst/>
              <a:pathLst>
                <a:path w="904884" h="1394375">
                  <a:moveTo>
                    <a:pt x="904884" y="1341539"/>
                  </a:moveTo>
                  <a:lnTo>
                    <a:pt x="880468" y="1277656"/>
                  </a:lnTo>
                  <a:lnTo>
                    <a:pt x="856051" y="1213773"/>
                  </a:lnTo>
                  <a:lnTo>
                    <a:pt x="831634" y="1149890"/>
                  </a:lnTo>
                  <a:lnTo>
                    <a:pt x="807218" y="1086007"/>
                  </a:lnTo>
                  <a:lnTo>
                    <a:pt x="782801" y="1022125"/>
                  </a:lnTo>
                  <a:lnTo>
                    <a:pt x="758385" y="958242"/>
                  </a:lnTo>
                  <a:lnTo>
                    <a:pt x="733968" y="894359"/>
                  </a:lnTo>
                  <a:lnTo>
                    <a:pt x="709552" y="830476"/>
                  </a:lnTo>
                  <a:lnTo>
                    <a:pt x="685135" y="766593"/>
                  </a:lnTo>
                  <a:lnTo>
                    <a:pt x="660719" y="702711"/>
                  </a:lnTo>
                  <a:lnTo>
                    <a:pt x="636302" y="638828"/>
                  </a:lnTo>
                  <a:lnTo>
                    <a:pt x="611885" y="574945"/>
                  </a:lnTo>
                  <a:lnTo>
                    <a:pt x="587469" y="511062"/>
                  </a:lnTo>
                  <a:lnTo>
                    <a:pt x="563052" y="447179"/>
                  </a:lnTo>
                  <a:lnTo>
                    <a:pt x="538636" y="383296"/>
                  </a:lnTo>
                  <a:lnTo>
                    <a:pt x="514219" y="319414"/>
                  </a:lnTo>
                  <a:lnTo>
                    <a:pt x="489803" y="255531"/>
                  </a:lnTo>
                  <a:lnTo>
                    <a:pt x="465386" y="191648"/>
                  </a:lnTo>
                  <a:lnTo>
                    <a:pt x="440970" y="127765"/>
                  </a:lnTo>
                  <a:lnTo>
                    <a:pt x="416553" y="63882"/>
                  </a:lnTo>
                  <a:lnTo>
                    <a:pt x="392136" y="0"/>
                  </a:lnTo>
                  <a:lnTo>
                    <a:pt x="323704" y="27659"/>
                  </a:lnTo>
                  <a:lnTo>
                    <a:pt x="256373" y="57904"/>
                  </a:lnTo>
                  <a:lnTo>
                    <a:pt x="190242" y="90689"/>
                  </a:lnTo>
                  <a:lnTo>
                    <a:pt x="125408" y="125968"/>
                  </a:lnTo>
                  <a:lnTo>
                    <a:pt x="61963" y="163689"/>
                  </a:lnTo>
                  <a:lnTo>
                    <a:pt x="0" y="203797"/>
                  </a:lnTo>
                  <a:lnTo>
                    <a:pt x="38248" y="260491"/>
                  </a:lnTo>
                  <a:lnTo>
                    <a:pt x="76497" y="317185"/>
                  </a:lnTo>
                  <a:lnTo>
                    <a:pt x="114745" y="373880"/>
                  </a:lnTo>
                  <a:lnTo>
                    <a:pt x="152994" y="430574"/>
                  </a:lnTo>
                  <a:lnTo>
                    <a:pt x="191242" y="487268"/>
                  </a:lnTo>
                  <a:lnTo>
                    <a:pt x="229491" y="543962"/>
                  </a:lnTo>
                  <a:lnTo>
                    <a:pt x="267739" y="600656"/>
                  </a:lnTo>
                  <a:lnTo>
                    <a:pt x="305988" y="657351"/>
                  </a:lnTo>
                  <a:lnTo>
                    <a:pt x="344236" y="714045"/>
                  </a:lnTo>
                  <a:lnTo>
                    <a:pt x="382485" y="770739"/>
                  </a:lnTo>
                  <a:lnTo>
                    <a:pt x="420734" y="827433"/>
                  </a:lnTo>
                  <a:lnTo>
                    <a:pt x="458982" y="884127"/>
                  </a:lnTo>
                  <a:lnTo>
                    <a:pt x="497231" y="940822"/>
                  </a:lnTo>
                  <a:lnTo>
                    <a:pt x="535479" y="997516"/>
                  </a:lnTo>
                  <a:lnTo>
                    <a:pt x="573728" y="1054210"/>
                  </a:lnTo>
                  <a:lnTo>
                    <a:pt x="611976" y="1110904"/>
                  </a:lnTo>
                  <a:lnTo>
                    <a:pt x="650225" y="1167598"/>
                  </a:lnTo>
                  <a:lnTo>
                    <a:pt x="688473" y="1224293"/>
                  </a:lnTo>
                  <a:lnTo>
                    <a:pt x="726722" y="1280987"/>
                  </a:lnTo>
                  <a:lnTo>
                    <a:pt x="764970" y="1337681"/>
                  </a:lnTo>
                  <a:lnTo>
                    <a:pt x="803219" y="1394375"/>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0" name="pg10"/>
            <p:cNvSpPr/>
            <p:nvPr/>
          </p:nvSpPr>
          <p:spPr>
            <a:xfrm>
              <a:off x="2524402" y="2073804"/>
              <a:ext cx="562289" cy="1403436"/>
            </a:xfrm>
            <a:custGeom>
              <a:avLst/>
              <a:pathLst>
                <a:path w="562289" h="1403436">
                  <a:moveTo>
                    <a:pt x="562289" y="1387388"/>
                  </a:moveTo>
                  <a:lnTo>
                    <a:pt x="544612" y="1321322"/>
                  </a:lnTo>
                  <a:lnTo>
                    <a:pt x="526936" y="1255256"/>
                  </a:lnTo>
                  <a:lnTo>
                    <a:pt x="509260" y="1189190"/>
                  </a:lnTo>
                  <a:lnTo>
                    <a:pt x="491584" y="1123124"/>
                  </a:lnTo>
                  <a:lnTo>
                    <a:pt x="473908" y="1057058"/>
                  </a:lnTo>
                  <a:lnTo>
                    <a:pt x="456231" y="990992"/>
                  </a:lnTo>
                  <a:lnTo>
                    <a:pt x="438555" y="924925"/>
                  </a:lnTo>
                  <a:lnTo>
                    <a:pt x="420879" y="858859"/>
                  </a:lnTo>
                  <a:lnTo>
                    <a:pt x="403203" y="792793"/>
                  </a:lnTo>
                  <a:lnTo>
                    <a:pt x="385526" y="726727"/>
                  </a:lnTo>
                  <a:lnTo>
                    <a:pt x="367850" y="660661"/>
                  </a:lnTo>
                  <a:lnTo>
                    <a:pt x="350174" y="594595"/>
                  </a:lnTo>
                  <a:lnTo>
                    <a:pt x="332498" y="528529"/>
                  </a:lnTo>
                  <a:lnTo>
                    <a:pt x="314822" y="462462"/>
                  </a:lnTo>
                  <a:lnTo>
                    <a:pt x="297145" y="396396"/>
                  </a:lnTo>
                  <a:lnTo>
                    <a:pt x="279469" y="330330"/>
                  </a:lnTo>
                  <a:lnTo>
                    <a:pt x="261793" y="264264"/>
                  </a:lnTo>
                  <a:lnTo>
                    <a:pt x="244117" y="198198"/>
                  </a:lnTo>
                  <a:lnTo>
                    <a:pt x="226440" y="132132"/>
                  </a:lnTo>
                  <a:lnTo>
                    <a:pt x="208764" y="66066"/>
                  </a:lnTo>
                  <a:lnTo>
                    <a:pt x="191088" y="0"/>
                  </a:lnTo>
                  <a:lnTo>
                    <a:pt x="126692" y="18427"/>
                  </a:lnTo>
                  <a:lnTo>
                    <a:pt x="62970" y="39067"/>
                  </a:lnTo>
                  <a:lnTo>
                    <a:pt x="0" y="61896"/>
                  </a:lnTo>
                  <a:lnTo>
                    <a:pt x="24416" y="125779"/>
                  </a:lnTo>
                  <a:lnTo>
                    <a:pt x="48833" y="189662"/>
                  </a:lnTo>
                  <a:lnTo>
                    <a:pt x="73249" y="253545"/>
                  </a:lnTo>
                  <a:lnTo>
                    <a:pt x="97666" y="317428"/>
                  </a:lnTo>
                  <a:lnTo>
                    <a:pt x="122082" y="381311"/>
                  </a:lnTo>
                  <a:lnTo>
                    <a:pt x="146499" y="445193"/>
                  </a:lnTo>
                  <a:lnTo>
                    <a:pt x="170915" y="509076"/>
                  </a:lnTo>
                  <a:lnTo>
                    <a:pt x="195332" y="572959"/>
                  </a:lnTo>
                  <a:lnTo>
                    <a:pt x="219748" y="636842"/>
                  </a:lnTo>
                  <a:lnTo>
                    <a:pt x="244165" y="700725"/>
                  </a:lnTo>
                  <a:lnTo>
                    <a:pt x="268582" y="764608"/>
                  </a:lnTo>
                  <a:lnTo>
                    <a:pt x="292998" y="828490"/>
                  </a:lnTo>
                  <a:lnTo>
                    <a:pt x="317415" y="892373"/>
                  </a:lnTo>
                  <a:lnTo>
                    <a:pt x="341831" y="956256"/>
                  </a:lnTo>
                  <a:lnTo>
                    <a:pt x="366248" y="1020139"/>
                  </a:lnTo>
                  <a:lnTo>
                    <a:pt x="390664" y="1084022"/>
                  </a:lnTo>
                  <a:lnTo>
                    <a:pt x="415081" y="1147904"/>
                  </a:lnTo>
                  <a:lnTo>
                    <a:pt x="439497" y="1211787"/>
                  </a:lnTo>
                  <a:lnTo>
                    <a:pt x="463914" y="1275670"/>
                  </a:lnTo>
                  <a:lnTo>
                    <a:pt x="488331" y="1339553"/>
                  </a:lnTo>
                  <a:lnTo>
                    <a:pt x="512747" y="1403436"/>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1" name="pg11"/>
            <p:cNvSpPr/>
            <p:nvPr/>
          </p:nvSpPr>
          <p:spPr>
            <a:xfrm>
              <a:off x="2715491" y="2040315"/>
              <a:ext cx="409621" cy="1420876"/>
            </a:xfrm>
            <a:custGeom>
              <a:avLst/>
              <a:pathLst>
                <a:path w="409621" h="1420876">
                  <a:moveTo>
                    <a:pt x="409621" y="1412194"/>
                  </a:moveTo>
                  <a:lnTo>
                    <a:pt x="397172" y="1344947"/>
                  </a:lnTo>
                  <a:lnTo>
                    <a:pt x="384724" y="1277700"/>
                  </a:lnTo>
                  <a:lnTo>
                    <a:pt x="372275" y="1210452"/>
                  </a:lnTo>
                  <a:lnTo>
                    <a:pt x="359826" y="1143205"/>
                  </a:lnTo>
                  <a:lnTo>
                    <a:pt x="347377" y="1075957"/>
                  </a:lnTo>
                  <a:lnTo>
                    <a:pt x="334928" y="1008710"/>
                  </a:lnTo>
                  <a:lnTo>
                    <a:pt x="322479" y="941463"/>
                  </a:lnTo>
                  <a:lnTo>
                    <a:pt x="310031" y="874215"/>
                  </a:lnTo>
                  <a:lnTo>
                    <a:pt x="297582" y="806968"/>
                  </a:lnTo>
                  <a:lnTo>
                    <a:pt x="285133" y="739721"/>
                  </a:lnTo>
                  <a:lnTo>
                    <a:pt x="272684" y="672473"/>
                  </a:lnTo>
                  <a:lnTo>
                    <a:pt x="260235" y="605226"/>
                  </a:lnTo>
                  <a:lnTo>
                    <a:pt x="247786" y="537978"/>
                  </a:lnTo>
                  <a:lnTo>
                    <a:pt x="235337" y="470731"/>
                  </a:lnTo>
                  <a:lnTo>
                    <a:pt x="222889" y="403484"/>
                  </a:lnTo>
                  <a:lnTo>
                    <a:pt x="210440" y="336236"/>
                  </a:lnTo>
                  <a:lnTo>
                    <a:pt x="197991" y="268989"/>
                  </a:lnTo>
                  <a:lnTo>
                    <a:pt x="185542" y="201742"/>
                  </a:lnTo>
                  <a:lnTo>
                    <a:pt x="173093" y="134494"/>
                  </a:lnTo>
                  <a:lnTo>
                    <a:pt x="160644" y="67247"/>
                  </a:lnTo>
                  <a:lnTo>
                    <a:pt x="148196" y="0"/>
                  </a:lnTo>
                  <a:lnTo>
                    <a:pt x="73769" y="15291"/>
                  </a:lnTo>
                  <a:lnTo>
                    <a:pt x="0" y="33488"/>
                  </a:lnTo>
                  <a:lnTo>
                    <a:pt x="17676" y="99554"/>
                  </a:lnTo>
                  <a:lnTo>
                    <a:pt x="35352" y="165620"/>
                  </a:lnTo>
                  <a:lnTo>
                    <a:pt x="53028" y="231686"/>
                  </a:lnTo>
                  <a:lnTo>
                    <a:pt x="70704" y="297752"/>
                  </a:lnTo>
                  <a:lnTo>
                    <a:pt x="88381" y="363818"/>
                  </a:lnTo>
                  <a:lnTo>
                    <a:pt x="106057" y="429884"/>
                  </a:lnTo>
                  <a:lnTo>
                    <a:pt x="123733" y="495951"/>
                  </a:lnTo>
                  <a:lnTo>
                    <a:pt x="141409" y="562017"/>
                  </a:lnTo>
                  <a:lnTo>
                    <a:pt x="159085" y="628083"/>
                  </a:lnTo>
                  <a:lnTo>
                    <a:pt x="176762" y="694149"/>
                  </a:lnTo>
                  <a:lnTo>
                    <a:pt x="194438" y="760215"/>
                  </a:lnTo>
                  <a:lnTo>
                    <a:pt x="212114" y="826281"/>
                  </a:lnTo>
                  <a:lnTo>
                    <a:pt x="229790" y="892347"/>
                  </a:lnTo>
                  <a:lnTo>
                    <a:pt x="247467" y="958414"/>
                  </a:lnTo>
                  <a:lnTo>
                    <a:pt x="265143" y="1024480"/>
                  </a:lnTo>
                  <a:lnTo>
                    <a:pt x="282819" y="1090546"/>
                  </a:lnTo>
                  <a:lnTo>
                    <a:pt x="300495" y="1156612"/>
                  </a:lnTo>
                  <a:lnTo>
                    <a:pt x="318171" y="1222678"/>
                  </a:lnTo>
                  <a:lnTo>
                    <a:pt x="335848" y="1288744"/>
                  </a:lnTo>
                  <a:lnTo>
                    <a:pt x="353524" y="1354810"/>
                  </a:lnTo>
                  <a:lnTo>
                    <a:pt x="371200" y="1420876"/>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2" name="pg12"/>
            <p:cNvSpPr/>
            <p:nvPr/>
          </p:nvSpPr>
          <p:spPr>
            <a:xfrm>
              <a:off x="2863687" y="2025993"/>
              <a:ext cx="284458" cy="1426517"/>
            </a:xfrm>
            <a:custGeom>
              <a:avLst/>
              <a:pathLst>
                <a:path w="284458" h="1426517">
                  <a:moveTo>
                    <a:pt x="284458" y="1422804"/>
                  </a:moveTo>
                  <a:lnTo>
                    <a:pt x="275143" y="1355051"/>
                  </a:lnTo>
                  <a:lnTo>
                    <a:pt x="265828" y="1287298"/>
                  </a:lnTo>
                  <a:lnTo>
                    <a:pt x="256513" y="1219546"/>
                  </a:lnTo>
                  <a:lnTo>
                    <a:pt x="247197" y="1151793"/>
                  </a:lnTo>
                  <a:lnTo>
                    <a:pt x="237882" y="1084041"/>
                  </a:lnTo>
                  <a:lnTo>
                    <a:pt x="228567" y="1016288"/>
                  </a:lnTo>
                  <a:lnTo>
                    <a:pt x="219252" y="948536"/>
                  </a:lnTo>
                  <a:lnTo>
                    <a:pt x="209937" y="880783"/>
                  </a:lnTo>
                  <a:lnTo>
                    <a:pt x="200622" y="813030"/>
                  </a:lnTo>
                  <a:lnTo>
                    <a:pt x="191307" y="745278"/>
                  </a:lnTo>
                  <a:lnTo>
                    <a:pt x="181991" y="677525"/>
                  </a:lnTo>
                  <a:lnTo>
                    <a:pt x="172676" y="609773"/>
                  </a:lnTo>
                  <a:lnTo>
                    <a:pt x="163361" y="542020"/>
                  </a:lnTo>
                  <a:lnTo>
                    <a:pt x="154046" y="474268"/>
                  </a:lnTo>
                  <a:lnTo>
                    <a:pt x="144731" y="406515"/>
                  </a:lnTo>
                  <a:lnTo>
                    <a:pt x="135416" y="338762"/>
                  </a:lnTo>
                  <a:lnTo>
                    <a:pt x="126101" y="271010"/>
                  </a:lnTo>
                  <a:lnTo>
                    <a:pt x="116786" y="203257"/>
                  </a:lnTo>
                  <a:lnTo>
                    <a:pt x="107470" y="135505"/>
                  </a:lnTo>
                  <a:lnTo>
                    <a:pt x="98155" y="67752"/>
                  </a:lnTo>
                  <a:lnTo>
                    <a:pt x="88840" y="0"/>
                  </a:lnTo>
                  <a:lnTo>
                    <a:pt x="0" y="14322"/>
                  </a:lnTo>
                  <a:lnTo>
                    <a:pt x="12448" y="81569"/>
                  </a:lnTo>
                  <a:lnTo>
                    <a:pt x="24897" y="148817"/>
                  </a:lnTo>
                  <a:lnTo>
                    <a:pt x="37346" y="216064"/>
                  </a:lnTo>
                  <a:lnTo>
                    <a:pt x="49795" y="283311"/>
                  </a:lnTo>
                  <a:lnTo>
                    <a:pt x="62244" y="350559"/>
                  </a:lnTo>
                  <a:lnTo>
                    <a:pt x="74693" y="417806"/>
                  </a:lnTo>
                  <a:lnTo>
                    <a:pt x="87141" y="485054"/>
                  </a:lnTo>
                  <a:lnTo>
                    <a:pt x="99590" y="552301"/>
                  </a:lnTo>
                  <a:lnTo>
                    <a:pt x="112039" y="619548"/>
                  </a:lnTo>
                  <a:lnTo>
                    <a:pt x="124488" y="686796"/>
                  </a:lnTo>
                  <a:lnTo>
                    <a:pt x="136937" y="754043"/>
                  </a:lnTo>
                  <a:lnTo>
                    <a:pt x="149386" y="821290"/>
                  </a:lnTo>
                  <a:lnTo>
                    <a:pt x="161834" y="888538"/>
                  </a:lnTo>
                  <a:lnTo>
                    <a:pt x="174283" y="955785"/>
                  </a:lnTo>
                  <a:lnTo>
                    <a:pt x="186732" y="1023033"/>
                  </a:lnTo>
                  <a:lnTo>
                    <a:pt x="199181" y="1090280"/>
                  </a:lnTo>
                  <a:lnTo>
                    <a:pt x="211630" y="1157527"/>
                  </a:lnTo>
                  <a:lnTo>
                    <a:pt x="224079" y="1224775"/>
                  </a:lnTo>
                  <a:lnTo>
                    <a:pt x="236527" y="1292022"/>
                  </a:lnTo>
                  <a:lnTo>
                    <a:pt x="248976" y="1359269"/>
                  </a:lnTo>
                  <a:lnTo>
                    <a:pt x="261425" y="1426517"/>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3" name="pg13"/>
            <p:cNvSpPr/>
            <p:nvPr/>
          </p:nvSpPr>
          <p:spPr>
            <a:xfrm>
              <a:off x="2952528" y="2015917"/>
              <a:ext cx="218488" cy="1432880"/>
            </a:xfrm>
            <a:custGeom>
              <a:avLst/>
              <a:pathLst>
                <a:path w="218488" h="1432880">
                  <a:moveTo>
                    <a:pt x="218488" y="1430268"/>
                  </a:moveTo>
                  <a:lnTo>
                    <a:pt x="212285" y="1362160"/>
                  </a:lnTo>
                  <a:lnTo>
                    <a:pt x="206081" y="1294052"/>
                  </a:lnTo>
                  <a:lnTo>
                    <a:pt x="199878" y="1225944"/>
                  </a:lnTo>
                  <a:lnTo>
                    <a:pt x="193674" y="1157836"/>
                  </a:lnTo>
                  <a:lnTo>
                    <a:pt x="187471" y="1089728"/>
                  </a:lnTo>
                  <a:lnTo>
                    <a:pt x="181267" y="1021620"/>
                  </a:lnTo>
                  <a:lnTo>
                    <a:pt x="175064" y="953512"/>
                  </a:lnTo>
                  <a:lnTo>
                    <a:pt x="168860" y="885404"/>
                  </a:lnTo>
                  <a:lnTo>
                    <a:pt x="162657" y="817296"/>
                  </a:lnTo>
                  <a:lnTo>
                    <a:pt x="156454" y="749188"/>
                  </a:lnTo>
                  <a:lnTo>
                    <a:pt x="150250" y="681080"/>
                  </a:lnTo>
                  <a:lnTo>
                    <a:pt x="144047" y="612972"/>
                  </a:lnTo>
                  <a:lnTo>
                    <a:pt x="137843" y="544864"/>
                  </a:lnTo>
                  <a:lnTo>
                    <a:pt x="131640" y="476756"/>
                  </a:lnTo>
                  <a:lnTo>
                    <a:pt x="125436" y="408648"/>
                  </a:lnTo>
                  <a:lnTo>
                    <a:pt x="119233" y="340540"/>
                  </a:lnTo>
                  <a:lnTo>
                    <a:pt x="113029" y="272432"/>
                  </a:lnTo>
                  <a:lnTo>
                    <a:pt x="106826" y="204324"/>
                  </a:lnTo>
                  <a:lnTo>
                    <a:pt x="100622" y="136216"/>
                  </a:lnTo>
                  <a:lnTo>
                    <a:pt x="94419" y="68108"/>
                  </a:lnTo>
                  <a:lnTo>
                    <a:pt x="88215" y="0"/>
                  </a:lnTo>
                  <a:lnTo>
                    <a:pt x="0" y="10076"/>
                  </a:lnTo>
                  <a:lnTo>
                    <a:pt x="9315" y="77828"/>
                  </a:lnTo>
                  <a:lnTo>
                    <a:pt x="18630" y="145581"/>
                  </a:lnTo>
                  <a:lnTo>
                    <a:pt x="27945" y="213334"/>
                  </a:lnTo>
                  <a:lnTo>
                    <a:pt x="37260" y="281086"/>
                  </a:lnTo>
                  <a:lnTo>
                    <a:pt x="46575" y="348839"/>
                  </a:lnTo>
                  <a:lnTo>
                    <a:pt x="55890" y="416591"/>
                  </a:lnTo>
                  <a:lnTo>
                    <a:pt x="65205" y="484344"/>
                  </a:lnTo>
                  <a:lnTo>
                    <a:pt x="74521" y="552097"/>
                  </a:lnTo>
                  <a:lnTo>
                    <a:pt x="83836" y="619849"/>
                  </a:lnTo>
                  <a:lnTo>
                    <a:pt x="93151" y="687602"/>
                  </a:lnTo>
                  <a:lnTo>
                    <a:pt x="102466" y="755354"/>
                  </a:lnTo>
                  <a:lnTo>
                    <a:pt x="111781" y="823107"/>
                  </a:lnTo>
                  <a:lnTo>
                    <a:pt x="121096" y="890859"/>
                  </a:lnTo>
                  <a:lnTo>
                    <a:pt x="130411" y="958612"/>
                  </a:lnTo>
                  <a:lnTo>
                    <a:pt x="139726" y="1026365"/>
                  </a:lnTo>
                  <a:lnTo>
                    <a:pt x="149042" y="1094117"/>
                  </a:lnTo>
                  <a:lnTo>
                    <a:pt x="158357" y="1161870"/>
                  </a:lnTo>
                  <a:lnTo>
                    <a:pt x="167672" y="1229622"/>
                  </a:lnTo>
                  <a:lnTo>
                    <a:pt x="176987" y="1297375"/>
                  </a:lnTo>
                  <a:lnTo>
                    <a:pt x="186302" y="1365127"/>
                  </a:lnTo>
                  <a:lnTo>
                    <a:pt x="195617" y="143288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4" name="pg14"/>
            <p:cNvSpPr/>
            <p:nvPr/>
          </p:nvSpPr>
          <p:spPr>
            <a:xfrm>
              <a:off x="3040744" y="2010830"/>
              <a:ext cx="148356" cy="1435354"/>
            </a:xfrm>
            <a:custGeom>
              <a:avLst/>
              <a:pathLst>
                <a:path w="148356" h="1435354">
                  <a:moveTo>
                    <a:pt x="148356" y="1434035"/>
                  </a:moveTo>
                  <a:lnTo>
                    <a:pt x="144613" y="1365748"/>
                  </a:lnTo>
                  <a:lnTo>
                    <a:pt x="140870" y="1297461"/>
                  </a:lnTo>
                  <a:lnTo>
                    <a:pt x="137126" y="1229173"/>
                  </a:lnTo>
                  <a:lnTo>
                    <a:pt x="133383" y="1160886"/>
                  </a:lnTo>
                  <a:lnTo>
                    <a:pt x="129640" y="1092598"/>
                  </a:lnTo>
                  <a:lnTo>
                    <a:pt x="125897" y="1024311"/>
                  </a:lnTo>
                  <a:lnTo>
                    <a:pt x="122154" y="956023"/>
                  </a:lnTo>
                  <a:lnTo>
                    <a:pt x="118411" y="887736"/>
                  </a:lnTo>
                  <a:lnTo>
                    <a:pt x="114668" y="819449"/>
                  </a:lnTo>
                  <a:lnTo>
                    <a:pt x="110925" y="751161"/>
                  </a:lnTo>
                  <a:lnTo>
                    <a:pt x="107182" y="682874"/>
                  </a:lnTo>
                  <a:lnTo>
                    <a:pt x="103439" y="614586"/>
                  </a:lnTo>
                  <a:lnTo>
                    <a:pt x="99695" y="546299"/>
                  </a:lnTo>
                  <a:lnTo>
                    <a:pt x="95952" y="478011"/>
                  </a:lnTo>
                  <a:lnTo>
                    <a:pt x="92209" y="409724"/>
                  </a:lnTo>
                  <a:lnTo>
                    <a:pt x="88466" y="341437"/>
                  </a:lnTo>
                  <a:lnTo>
                    <a:pt x="84723" y="273149"/>
                  </a:lnTo>
                  <a:lnTo>
                    <a:pt x="80980" y="204862"/>
                  </a:lnTo>
                  <a:lnTo>
                    <a:pt x="77237" y="136574"/>
                  </a:lnTo>
                  <a:lnTo>
                    <a:pt x="73494" y="68287"/>
                  </a:lnTo>
                  <a:lnTo>
                    <a:pt x="69751" y="0"/>
                  </a:lnTo>
                  <a:lnTo>
                    <a:pt x="0" y="5086"/>
                  </a:lnTo>
                  <a:lnTo>
                    <a:pt x="6203" y="73194"/>
                  </a:lnTo>
                  <a:lnTo>
                    <a:pt x="12406" y="141302"/>
                  </a:lnTo>
                  <a:lnTo>
                    <a:pt x="18610" y="209410"/>
                  </a:lnTo>
                  <a:lnTo>
                    <a:pt x="24813" y="277518"/>
                  </a:lnTo>
                  <a:lnTo>
                    <a:pt x="31017" y="345626"/>
                  </a:lnTo>
                  <a:lnTo>
                    <a:pt x="37220" y="413734"/>
                  </a:lnTo>
                  <a:lnTo>
                    <a:pt x="43424" y="481842"/>
                  </a:lnTo>
                  <a:lnTo>
                    <a:pt x="49627" y="549950"/>
                  </a:lnTo>
                  <a:lnTo>
                    <a:pt x="55831" y="618058"/>
                  </a:lnTo>
                  <a:lnTo>
                    <a:pt x="62034" y="686166"/>
                  </a:lnTo>
                  <a:lnTo>
                    <a:pt x="68238" y="754274"/>
                  </a:lnTo>
                  <a:lnTo>
                    <a:pt x="74441" y="822382"/>
                  </a:lnTo>
                  <a:lnTo>
                    <a:pt x="80644" y="890490"/>
                  </a:lnTo>
                  <a:lnTo>
                    <a:pt x="86848" y="958598"/>
                  </a:lnTo>
                  <a:lnTo>
                    <a:pt x="93051" y="1026706"/>
                  </a:lnTo>
                  <a:lnTo>
                    <a:pt x="99255" y="1094814"/>
                  </a:lnTo>
                  <a:lnTo>
                    <a:pt x="105458" y="1162922"/>
                  </a:lnTo>
                  <a:lnTo>
                    <a:pt x="111662" y="1231030"/>
                  </a:lnTo>
                  <a:lnTo>
                    <a:pt x="117865" y="1299138"/>
                  </a:lnTo>
                  <a:lnTo>
                    <a:pt x="124069" y="1367246"/>
                  </a:lnTo>
                  <a:lnTo>
                    <a:pt x="130272" y="143535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5" name="pg15"/>
            <p:cNvSpPr/>
            <p:nvPr/>
          </p:nvSpPr>
          <p:spPr>
            <a:xfrm>
              <a:off x="3110495" y="2008870"/>
              <a:ext cx="90411" cy="1435995"/>
            </a:xfrm>
            <a:custGeom>
              <a:avLst/>
              <a:pathLst>
                <a:path w="90411" h="1435995">
                  <a:moveTo>
                    <a:pt x="90411" y="1435487"/>
                  </a:moveTo>
                  <a:lnTo>
                    <a:pt x="88274" y="1367130"/>
                  </a:lnTo>
                  <a:lnTo>
                    <a:pt x="86137" y="1298774"/>
                  </a:lnTo>
                  <a:lnTo>
                    <a:pt x="84000" y="1230417"/>
                  </a:lnTo>
                  <a:lnTo>
                    <a:pt x="81864" y="1162061"/>
                  </a:lnTo>
                  <a:lnTo>
                    <a:pt x="79727" y="1093704"/>
                  </a:lnTo>
                  <a:lnTo>
                    <a:pt x="77590" y="1025348"/>
                  </a:lnTo>
                  <a:lnTo>
                    <a:pt x="75453" y="956991"/>
                  </a:lnTo>
                  <a:lnTo>
                    <a:pt x="73316" y="888635"/>
                  </a:lnTo>
                  <a:lnTo>
                    <a:pt x="71179" y="820278"/>
                  </a:lnTo>
                  <a:lnTo>
                    <a:pt x="69043" y="751921"/>
                  </a:lnTo>
                  <a:lnTo>
                    <a:pt x="66906" y="683565"/>
                  </a:lnTo>
                  <a:lnTo>
                    <a:pt x="64769" y="615208"/>
                  </a:lnTo>
                  <a:lnTo>
                    <a:pt x="62632" y="546852"/>
                  </a:lnTo>
                  <a:lnTo>
                    <a:pt x="60495" y="478495"/>
                  </a:lnTo>
                  <a:lnTo>
                    <a:pt x="58359" y="410139"/>
                  </a:lnTo>
                  <a:lnTo>
                    <a:pt x="56222" y="341782"/>
                  </a:lnTo>
                  <a:lnTo>
                    <a:pt x="54085" y="273426"/>
                  </a:lnTo>
                  <a:lnTo>
                    <a:pt x="51948" y="205069"/>
                  </a:lnTo>
                  <a:lnTo>
                    <a:pt x="49811" y="136713"/>
                  </a:lnTo>
                  <a:lnTo>
                    <a:pt x="47675" y="68356"/>
                  </a:lnTo>
                  <a:lnTo>
                    <a:pt x="45538" y="0"/>
                  </a:lnTo>
                  <a:lnTo>
                    <a:pt x="0" y="1959"/>
                  </a:lnTo>
                  <a:lnTo>
                    <a:pt x="3743" y="70246"/>
                  </a:lnTo>
                  <a:lnTo>
                    <a:pt x="7486" y="138534"/>
                  </a:lnTo>
                  <a:lnTo>
                    <a:pt x="11229" y="206821"/>
                  </a:lnTo>
                  <a:lnTo>
                    <a:pt x="14972" y="275109"/>
                  </a:lnTo>
                  <a:lnTo>
                    <a:pt x="18715" y="343396"/>
                  </a:lnTo>
                  <a:lnTo>
                    <a:pt x="22458" y="411684"/>
                  </a:lnTo>
                  <a:lnTo>
                    <a:pt x="26201" y="479971"/>
                  </a:lnTo>
                  <a:lnTo>
                    <a:pt x="29944" y="548258"/>
                  </a:lnTo>
                  <a:lnTo>
                    <a:pt x="33687" y="616546"/>
                  </a:lnTo>
                  <a:lnTo>
                    <a:pt x="37431" y="684833"/>
                  </a:lnTo>
                  <a:lnTo>
                    <a:pt x="41174" y="753121"/>
                  </a:lnTo>
                  <a:lnTo>
                    <a:pt x="44917" y="821408"/>
                  </a:lnTo>
                  <a:lnTo>
                    <a:pt x="48660" y="889696"/>
                  </a:lnTo>
                  <a:lnTo>
                    <a:pt x="52403" y="957983"/>
                  </a:lnTo>
                  <a:lnTo>
                    <a:pt x="56146" y="1026270"/>
                  </a:lnTo>
                  <a:lnTo>
                    <a:pt x="59889" y="1094558"/>
                  </a:lnTo>
                  <a:lnTo>
                    <a:pt x="63632" y="1162845"/>
                  </a:lnTo>
                  <a:lnTo>
                    <a:pt x="67375" y="1231133"/>
                  </a:lnTo>
                  <a:lnTo>
                    <a:pt x="71118" y="1299420"/>
                  </a:lnTo>
                  <a:lnTo>
                    <a:pt x="74862" y="1367708"/>
                  </a:lnTo>
                  <a:lnTo>
                    <a:pt x="78605" y="1435995"/>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6" name="pg16"/>
            <p:cNvSpPr/>
            <p:nvPr/>
          </p:nvSpPr>
          <p:spPr>
            <a:xfrm>
              <a:off x="3156033" y="2008139"/>
              <a:ext cx="53084" cy="1436218"/>
            </a:xfrm>
            <a:custGeom>
              <a:avLst/>
              <a:pathLst>
                <a:path w="53084" h="1436218">
                  <a:moveTo>
                    <a:pt x="53084" y="1436028"/>
                  </a:moveTo>
                  <a:lnTo>
                    <a:pt x="52064" y="1367646"/>
                  </a:lnTo>
                  <a:lnTo>
                    <a:pt x="51045" y="1299264"/>
                  </a:lnTo>
                  <a:lnTo>
                    <a:pt x="50025" y="1230881"/>
                  </a:lnTo>
                  <a:lnTo>
                    <a:pt x="49006" y="1162499"/>
                  </a:lnTo>
                  <a:lnTo>
                    <a:pt x="47986" y="1094117"/>
                  </a:lnTo>
                  <a:lnTo>
                    <a:pt x="46966" y="1025734"/>
                  </a:lnTo>
                  <a:lnTo>
                    <a:pt x="45947" y="957352"/>
                  </a:lnTo>
                  <a:lnTo>
                    <a:pt x="44927" y="888970"/>
                  </a:lnTo>
                  <a:lnTo>
                    <a:pt x="43908" y="820587"/>
                  </a:lnTo>
                  <a:lnTo>
                    <a:pt x="42888" y="752205"/>
                  </a:lnTo>
                  <a:lnTo>
                    <a:pt x="41868" y="683823"/>
                  </a:lnTo>
                  <a:lnTo>
                    <a:pt x="40849" y="615440"/>
                  </a:lnTo>
                  <a:lnTo>
                    <a:pt x="39829" y="547058"/>
                  </a:lnTo>
                  <a:lnTo>
                    <a:pt x="38809" y="478676"/>
                  </a:lnTo>
                  <a:lnTo>
                    <a:pt x="37790" y="410293"/>
                  </a:lnTo>
                  <a:lnTo>
                    <a:pt x="36770" y="341911"/>
                  </a:lnTo>
                  <a:lnTo>
                    <a:pt x="35751" y="273529"/>
                  </a:lnTo>
                  <a:lnTo>
                    <a:pt x="34731" y="205146"/>
                  </a:lnTo>
                  <a:lnTo>
                    <a:pt x="33711" y="136764"/>
                  </a:lnTo>
                  <a:lnTo>
                    <a:pt x="32692" y="68382"/>
                  </a:lnTo>
                  <a:lnTo>
                    <a:pt x="31672" y="0"/>
                  </a:lnTo>
                  <a:lnTo>
                    <a:pt x="0" y="731"/>
                  </a:lnTo>
                  <a:lnTo>
                    <a:pt x="2136" y="69087"/>
                  </a:lnTo>
                  <a:lnTo>
                    <a:pt x="4273" y="137444"/>
                  </a:lnTo>
                  <a:lnTo>
                    <a:pt x="6410" y="205800"/>
                  </a:lnTo>
                  <a:lnTo>
                    <a:pt x="8547" y="274157"/>
                  </a:lnTo>
                  <a:lnTo>
                    <a:pt x="10684" y="342513"/>
                  </a:lnTo>
                  <a:lnTo>
                    <a:pt x="12820" y="410870"/>
                  </a:lnTo>
                  <a:lnTo>
                    <a:pt x="14957" y="479226"/>
                  </a:lnTo>
                  <a:lnTo>
                    <a:pt x="17094" y="547583"/>
                  </a:lnTo>
                  <a:lnTo>
                    <a:pt x="19231" y="615940"/>
                  </a:lnTo>
                  <a:lnTo>
                    <a:pt x="21368" y="684296"/>
                  </a:lnTo>
                  <a:lnTo>
                    <a:pt x="23504" y="752653"/>
                  </a:lnTo>
                  <a:lnTo>
                    <a:pt x="25641" y="821009"/>
                  </a:lnTo>
                  <a:lnTo>
                    <a:pt x="27778" y="889366"/>
                  </a:lnTo>
                  <a:lnTo>
                    <a:pt x="29915" y="957722"/>
                  </a:lnTo>
                  <a:lnTo>
                    <a:pt x="32052" y="1026079"/>
                  </a:lnTo>
                  <a:lnTo>
                    <a:pt x="34189" y="1094435"/>
                  </a:lnTo>
                  <a:lnTo>
                    <a:pt x="36325" y="1162792"/>
                  </a:lnTo>
                  <a:lnTo>
                    <a:pt x="38462" y="1231148"/>
                  </a:lnTo>
                  <a:lnTo>
                    <a:pt x="40599" y="1299505"/>
                  </a:lnTo>
                  <a:lnTo>
                    <a:pt x="42736" y="1367861"/>
                  </a:lnTo>
                  <a:lnTo>
                    <a:pt x="44873" y="143621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7" name="pg17"/>
            <p:cNvSpPr/>
            <p:nvPr/>
          </p:nvSpPr>
          <p:spPr>
            <a:xfrm>
              <a:off x="3187706" y="2007924"/>
              <a:ext cx="28545" cy="1436243"/>
            </a:xfrm>
            <a:custGeom>
              <a:avLst/>
              <a:pathLst>
                <a:path w="28545" h="1436243">
                  <a:moveTo>
                    <a:pt x="28545" y="1436188"/>
                  </a:moveTo>
                  <a:lnTo>
                    <a:pt x="28496" y="1367798"/>
                  </a:lnTo>
                  <a:lnTo>
                    <a:pt x="28447" y="1299408"/>
                  </a:lnTo>
                  <a:lnTo>
                    <a:pt x="28398" y="1231018"/>
                  </a:lnTo>
                  <a:lnTo>
                    <a:pt x="28349" y="1162628"/>
                  </a:lnTo>
                  <a:lnTo>
                    <a:pt x="28300" y="1094238"/>
                  </a:lnTo>
                  <a:lnTo>
                    <a:pt x="28251" y="1025848"/>
                  </a:lnTo>
                  <a:lnTo>
                    <a:pt x="28202" y="957458"/>
                  </a:lnTo>
                  <a:lnTo>
                    <a:pt x="28153" y="889068"/>
                  </a:lnTo>
                  <a:lnTo>
                    <a:pt x="28104" y="820678"/>
                  </a:lnTo>
                  <a:lnTo>
                    <a:pt x="28055" y="752289"/>
                  </a:lnTo>
                  <a:lnTo>
                    <a:pt x="28006" y="683899"/>
                  </a:lnTo>
                  <a:lnTo>
                    <a:pt x="27957" y="615509"/>
                  </a:lnTo>
                  <a:lnTo>
                    <a:pt x="27908" y="547119"/>
                  </a:lnTo>
                  <a:lnTo>
                    <a:pt x="27859" y="478729"/>
                  </a:lnTo>
                  <a:lnTo>
                    <a:pt x="27809" y="410339"/>
                  </a:lnTo>
                  <a:lnTo>
                    <a:pt x="27760" y="341949"/>
                  </a:lnTo>
                  <a:lnTo>
                    <a:pt x="27711" y="273559"/>
                  </a:lnTo>
                  <a:lnTo>
                    <a:pt x="27662" y="205169"/>
                  </a:lnTo>
                  <a:lnTo>
                    <a:pt x="27613" y="136779"/>
                  </a:lnTo>
                  <a:lnTo>
                    <a:pt x="27564" y="68389"/>
                  </a:lnTo>
                  <a:lnTo>
                    <a:pt x="27515" y="0"/>
                  </a:lnTo>
                  <a:lnTo>
                    <a:pt x="0" y="214"/>
                  </a:lnTo>
                  <a:lnTo>
                    <a:pt x="1019" y="68597"/>
                  </a:lnTo>
                  <a:lnTo>
                    <a:pt x="2039" y="136979"/>
                  </a:lnTo>
                  <a:lnTo>
                    <a:pt x="3058" y="205361"/>
                  </a:lnTo>
                  <a:lnTo>
                    <a:pt x="4078" y="273744"/>
                  </a:lnTo>
                  <a:lnTo>
                    <a:pt x="5098" y="342126"/>
                  </a:lnTo>
                  <a:lnTo>
                    <a:pt x="6117" y="410508"/>
                  </a:lnTo>
                  <a:lnTo>
                    <a:pt x="7137" y="478891"/>
                  </a:lnTo>
                  <a:lnTo>
                    <a:pt x="8156" y="547273"/>
                  </a:lnTo>
                  <a:lnTo>
                    <a:pt x="9176" y="615655"/>
                  </a:lnTo>
                  <a:lnTo>
                    <a:pt x="10196" y="684038"/>
                  </a:lnTo>
                  <a:lnTo>
                    <a:pt x="11215" y="752420"/>
                  </a:lnTo>
                  <a:lnTo>
                    <a:pt x="12235" y="820802"/>
                  </a:lnTo>
                  <a:lnTo>
                    <a:pt x="13254" y="889185"/>
                  </a:lnTo>
                  <a:lnTo>
                    <a:pt x="14274" y="957567"/>
                  </a:lnTo>
                  <a:lnTo>
                    <a:pt x="15294" y="1025949"/>
                  </a:lnTo>
                  <a:lnTo>
                    <a:pt x="16313" y="1094332"/>
                  </a:lnTo>
                  <a:lnTo>
                    <a:pt x="17333" y="1162714"/>
                  </a:lnTo>
                  <a:lnTo>
                    <a:pt x="18353" y="1231096"/>
                  </a:lnTo>
                  <a:lnTo>
                    <a:pt x="19372" y="1299479"/>
                  </a:lnTo>
                  <a:lnTo>
                    <a:pt x="20392" y="1367861"/>
                  </a:lnTo>
                  <a:lnTo>
                    <a:pt x="21411" y="143624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8" name="pg18"/>
            <p:cNvSpPr/>
            <p:nvPr/>
          </p:nvSpPr>
          <p:spPr>
            <a:xfrm>
              <a:off x="3215221" y="2007924"/>
              <a:ext cx="1390" cy="1436188"/>
            </a:xfrm>
            <a:custGeom>
              <a:avLst/>
              <a:pathLst>
                <a:path w="1390" h="1436188">
                  <a:moveTo>
                    <a:pt x="1390" y="1436188"/>
                  </a:moveTo>
                  <a:lnTo>
                    <a:pt x="1390" y="1367798"/>
                  </a:lnTo>
                  <a:lnTo>
                    <a:pt x="1390" y="1299408"/>
                  </a:lnTo>
                  <a:lnTo>
                    <a:pt x="1390" y="1231018"/>
                  </a:lnTo>
                  <a:lnTo>
                    <a:pt x="1390" y="1162628"/>
                  </a:lnTo>
                  <a:lnTo>
                    <a:pt x="1390" y="1094238"/>
                  </a:lnTo>
                  <a:lnTo>
                    <a:pt x="1390" y="1025849"/>
                  </a:lnTo>
                  <a:lnTo>
                    <a:pt x="1390" y="957459"/>
                  </a:lnTo>
                  <a:lnTo>
                    <a:pt x="1390" y="889069"/>
                  </a:lnTo>
                  <a:lnTo>
                    <a:pt x="1390" y="820679"/>
                  </a:lnTo>
                  <a:lnTo>
                    <a:pt x="1390" y="752289"/>
                  </a:lnTo>
                  <a:lnTo>
                    <a:pt x="1390" y="683899"/>
                  </a:lnTo>
                  <a:lnTo>
                    <a:pt x="1390" y="615509"/>
                  </a:lnTo>
                  <a:lnTo>
                    <a:pt x="1390" y="547119"/>
                  </a:lnTo>
                  <a:lnTo>
                    <a:pt x="1390" y="478729"/>
                  </a:lnTo>
                  <a:lnTo>
                    <a:pt x="1390" y="410339"/>
                  </a:lnTo>
                  <a:lnTo>
                    <a:pt x="1390" y="341949"/>
                  </a:lnTo>
                  <a:lnTo>
                    <a:pt x="1390" y="273559"/>
                  </a:lnTo>
                  <a:lnTo>
                    <a:pt x="1390" y="205169"/>
                  </a:lnTo>
                  <a:lnTo>
                    <a:pt x="1390" y="136779"/>
                  </a:lnTo>
                  <a:lnTo>
                    <a:pt x="1390" y="68389"/>
                  </a:lnTo>
                  <a:lnTo>
                    <a:pt x="1390" y="0"/>
                  </a:lnTo>
                  <a:lnTo>
                    <a:pt x="0" y="0"/>
                  </a:lnTo>
                  <a:lnTo>
                    <a:pt x="49" y="68390"/>
                  </a:lnTo>
                  <a:lnTo>
                    <a:pt x="98" y="136780"/>
                  </a:lnTo>
                  <a:lnTo>
                    <a:pt x="147" y="205170"/>
                  </a:lnTo>
                  <a:lnTo>
                    <a:pt x="196" y="273560"/>
                  </a:lnTo>
                  <a:lnTo>
                    <a:pt x="245" y="341950"/>
                  </a:lnTo>
                  <a:lnTo>
                    <a:pt x="294" y="410339"/>
                  </a:lnTo>
                  <a:lnTo>
                    <a:pt x="343" y="478729"/>
                  </a:lnTo>
                  <a:lnTo>
                    <a:pt x="392" y="547119"/>
                  </a:lnTo>
                  <a:lnTo>
                    <a:pt x="441" y="615509"/>
                  </a:lnTo>
                  <a:lnTo>
                    <a:pt x="490" y="683899"/>
                  </a:lnTo>
                  <a:lnTo>
                    <a:pt x="539" y="752289"/>
                  </a:lnTo>
                  <a:lnTo>
                    <a:pt x="588" y="820679"/>
                  </a:lnTo>
                  <a:lnTo>
                    <a:pt x="637" y="889069"/>
                  </a:lnTo>
                  <a:lnTo>
                    <a:pt x="686" y="957459"/>
                  </a:lnTo>
                  <a:lnTo>
                    <a:pt x="735" y="1025849"/>
                  </a:lnTo>
                  <a:lnTo>
                    <a:pt x="784" y="1094239"/>
                  </a:lnTo>
                  <a:lnTo>
                    <a:pt x="833" y="1162629"/>
                  </a:lnTo>
                  <a:lnTo>
                    <a:pt x="882" y="1231018"/>
                  </a:lnTo>
                  <a:lnTo>
                    <a:pt x="931" y="1299408"/>
                  </a:lnTo>
                  <a:lnTo>
                    <a:pt x="980" y="1367798"/>
                  </a:lnTo>
                  <a:lnTo>
                    <a:pt x="1029"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9" name="tx19"/>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3.9m</a:t>
              </a:r>
            </a:p>
          </p:txBody>
        </p:sp>
        <p:sp>
          <p:nvSpPr>
            <p:cNvPr id="20" name="tx20"/>
            <p:cNvSpPr/>
            <p:nvPr/>
          </p:nvSpPr>
          <p:spPr>
            <a:xfrm>
              <a:off x="5712180" y="221604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21" name="rc21"/>
            <p:cNvSpPr/>
            <p:nvPr/>
          </p:nvSpPr>
          <p:spPr>
            <a:xfrm>
              <a:off x="5721180" y="240939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262884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284830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306776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328721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26" name="rc26"/>
            <p:cNvSpPr/>
            <p:nvPr/>
          </p:nvSpPr>
          <p:spPr>
            <a:xfrm>
              <a:off x="5721180" y="350667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372612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394558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416504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438449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460395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482340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504286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4" name="rc34"/>
            <p:cNvSpPr/>
            <p:nvPr/>
          </p:nvSpPr>
          <p:spPr>
            <a:xfrm>
              <a:off x="5721180" y="526232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5721180" y="548177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36" name="tx36"/>
            <p:cNvSpPr/>
            <p:nvPr/>
          </p:nvSpPr>
          <p:spPr>
            <a:xfrm>
              <a:off x="6001225" y="2470116"/>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(71.1%) </a:t>
              </a:r>
            </a:p>
          </p:txBody>
        </p:sp>
        <p:sp>
          <p:nvSpPr>
            <p:cNvPr id="37" name="tx37"/>
            <p:cNvSpPr/>
            <p:nvPr/>
          </p:nvSpPr>
          <p:spPr>
            <a:xfrm>
              <a:off x="6001225" y="2689572"/>
              <a:ext cx="16122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Cote d'Ivoire: 293,000 (7.6%) </a:t>
              </a:r>
            </a:p>
          </p:txBody>
        </p:sp>
        <p:sp>
          <p:nvSpPr>
            <p:cNvPr id="38" name="tx38"/>
            <p:cNvSpPr/>
            <p:nvPr/>
          </p:nvSpPr>
          <p:spPr>
            <a:xfrm>
              <a:off x="6001225" y="2909028"/>
              <a:ext cx="13487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Guinea: 165,000 (4.2%) </a:t>
              </a:r>
            </a:p>
          </p:txBody>
        </p:sp>
        <p:sp>
          <p:nvSpPr>
            <p:cNvPr id="39" name="tx39"/>
            <p:cNvSpPr/>
            <p:nvPr/>
          </p:nvSpPr>
          <p:spPr>
            <a:xfrm>
              <a:off x="6001225" y="3128484"/>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Mali: 151,000 (3.9%) </a:t>
              </a:r>
            </a:p>
          </p:txBody>
        </p:sp>
        <p:sp>
          <p:nvSpPr>
            <p:cNvPr id="40" name="tx40"/>
            <p:cNvSpPr/>
            <p:nvPr/>
          </p:nvSpPr>
          <p:spPr>
            <a:xfrm>
              <a:off x="6001225" y="3347940"/>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Benin: 145,000 (3.8%) </a:t>
              </a:r>
            </a:p>
          </p:txBody>
        </p:sp>
        <p:sp>
          <p:nvSpPr>
            <p:cNvPr id="41" name="tx41"/>
            <p:cNvSpPr/>
            <p:nvPr/>
          </p:nvSpPr>
          <p:spPr>
            <a:xfrm>
              <a:off x="6001225" y="3567396"/>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Niger: 141,000 (3.6%) </a:t>
              </a:r>
            </a:p>
          </p:txBody>
        </p:sp>
        <p:sp>
          <p:nvSpPr>
            <p:cNvPr id="42" name="tx42"/>
            <p:cNvSpPr/>
            <p:nvPr/>
          </p:nvSpPr>
          <p:spPr>
            <a:xfrm>
              <a:off x="6001225" y="3786852"/>
              <a:ext cx="1584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Burkina Faso: 64,000 (1.6%) </a:t>
              </a:r>
            </a:p>
          </p:txBody>
        </p:sp>
        <p:sp>
          <p:nvSpPr>
            <p:cNvPr id="43" name="tx43"/>
            <p:cNvSpPr/>
            <p:nvPr/>
          </p:nvSpPr>
          <p:spPr>
            <a:xfrm>
              <a:off x="6001225" y="4006308"/>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Senegal: 48,000 (1.2%) </a:t>
              </a:r>
            </a:p>
          </p:txBody>
        </p:sp>
        <p:sp>
          <p:nvSpPr>
            <p:cNvPr id="44" name="tx44"/>
            <p:cNvSpPr/>
            <p:nvPr/>
          </p:nvSpPr>
          <p:spPr>
            <a:xfrm>
              <a:off x="6001225" y="4225764"/>
              <a:ext cx="11385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Togo: 29,000 (&lt;1%) </a:t>
              </a:r>
            </a:p>
          </p:txBody>
        </p:sp>
        <p:sp>
          <p:nvSpPr>
            <p:cNvPr id="45" name="tx45"/>
            <p:cNvSpPr/>
            <p:nvPr/>
          </p:nvSpPr>
          <p:spPr>
            <a:xfrm>
              <a:off x="6001225" y="4445220"/>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Liberia: 28,000 (&lt;1%) </a:t>
              </a:r>
            </a:p>
          </p:txBody>
        </p:sp>
        <p:sp>
          <p:nvSpPr>
            <p:cNvPr id="46" name="tx46"/>
            <p:cNvSpPr/>
            <p:nvPr/>
          </p:nvSpPr>
          <p:spPr>
            <a:xfrm>
              <a:off x="6001225" y="4664676"/>
              <a:ext cx="1592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Sierra Leone: 22,000 (&lt;1%) </a:t>
              </a:r>
            </a:p>
          </p:txBody>
        </p:sp>
        <p:sp>
          <p:nvSpPr>
            <p:cNvPr id="47" name="tx47"/>
            <p:cNvSpPr/>
            <p:nvPr/>
          </p:nvSpPr>
          <p:spPr>
            <a:xfrm>
              <a:off x="6001225" y="4884132"/>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Gambia: 14,000 (&lt;1%) </a:t>
              </a:r>
            </a:p>
          </p:txBody>
        </p:sp>
        <p:sp>
          <p:nvSpPr>
            <p:cNvPr id="48" name="tx48"/>
            <p:cNvSpPr/>
            <p:nvPr/>
          </p:nvSpPr>
          <p:spPr>
            <a:xfrm>
              <a:off x="6001225" y="5103588"/>
              <a:ext cx="16933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Guinea-Bissau: 10,000 (&lt;1%) </a:t>
              </a:r>
            </a:p>
          </p:txBody>
        </p:sp>
        <p:sp>
          <p:nvSpPr>
            <p:cNvPr id="49" name="tx49"/>
            <p:cNvSpPr/>
            <p:nvPr/>
          </p:nvSpPr>
          <p:spPr>
            <a:xfrm>
              <a:off x="6001225" y="5323044"/>
              <a:ext cx="12337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Ghana: 9,000 (&lt;1%) </a:t>
              </a:r>
            </a:p>
          </p:txBody>
        </p:sp>
        <p:sp>
          <p:nvSpPr>
            <p:cNvPr id="50" name="tx50"/>
            <p:cNvSpPr/>
            <p:nvPr/>
          </p:nvSpPr>
          <p:spPr>
            <a:xfrm>
              <a:off x="6001225" y="5542500"/>
              <a:ext cx="14605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Cabo Verde: &lt;500 (&lt;1%) </a:t>
              </a:r>
            </a:p>
          </p:txBody>
        </p:sp>
        <p:sp>
          <p:nvSpPr>
            <p:cNvPr id="51" name="tx51"/>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52" name="tx52"/>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3" name="tx53"/>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54" name="tx54"/>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(71.1%) of all un- and under-vaccinated children in Western Africa.
Nigeria had the highest number of children who did not receive DTP3 (n=2.8 million), which is approximately 71.1% of all un- and under-vaccinated children in Western Africa (n=3.9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un- and under-vaccinated children in Western Africa, with Nigeria contributing the highest share.</a:t>
            </a:r>
          </a:p>
        </p:txBody>
      </p:sp>
      <p:grpSp xmlns:pic="http://schemas.openxmlformats.org/drawingml/2006/picture">
        <p:nvGrpSpPr>
          <p:cNvPr id="57" name=""/>
          <p:cNvGrpSpPr/>
          <p:nvPr/>
        </p:nvGrpSpPr>
        <p:grpSpPr>
          <a:xfrm>
            <a:off x="292608" y="914400"/>
            <a:ext cx="8595360" cy="28575"/>
            <a:chOff x="292608" y="914400"/>
            <a:chExt cx="8595360" cy="28575"/>
          </a:xfrm>
        </p:grpSpPr>
        <p:sp>
          <p:nvSpPr>
            <p:cNvPr id="5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741434"/>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2938370"/>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135306"/>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9" name="pl9"/>
            <p:cNvSpPr/>
            <p:nvPr/>
          </p:nvSpPr>
          <p:spPr>
            <a:xfrm>
              <a:off x="963002" y="3339902"/>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253683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1733774"/>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06134" y="3713199"/>
              <a:ext cx="238470" cy="429766"/>
            </a:xfrm>
            <a:prstGeom prst="rect">
              <a:avLst/>
            </a:prstGeom>
            <a:solidFill>
              <a:srgbClr val="E2231A">
                <a:alpha val="100000"/>
              </a:srgbClr>
            </a:solidFill>
          </p:spPr>
          <p:txBody>
            <a:bodyPr/>
            <a:lstStyle/>
            <a:p/>
          </p:txBody>
        </p:sp>
        <p:sp>
          <p:nvSpPr>
            <p:cNvPr id="24" name="rc24"/>
            <p:cNvSpPr/>
            <p:nvPr/>
          </p:nvSpPr>
          <p:spPr>
            <a:xfrm>
              <a:off x="1571101" y="3700288"/>
              <a:ext cx="238470" cy="442677"/>
            </a:xfrm>
            <a:prstGeom prst="rect">
              <a:avLst/>
            </a:prstGeom>
            <a:solidFill>
              <a:srgbClr val="E2231A">
                <a:alpha val="100000"/>
              </a:srgbClr>
            </a:solidFill>
          </p:spPr>
          <p:txBody>
            <a:bodyPr/>
            <a:lstStyle/>
            <a:p/>
          </p:txBody>
        </p:sp>
        <p:sp>
          <p:nvSpPr>
            <p:cNvPr id="25" name="rc25"/>
            <p:cNvSpPr/>
            <p:nvPr/>
          </p:nvSpPr>
          <p:spPr>
            <a:xfrm>
              <a:off x="1836069" y="3686849"/>
              <a:ext cx="238470" cy="456117"/>
            </a:xfrm>
            <a:prstGeom prst="rect">
              <a:avLst/>
            </a:prstGeom>
            <a:solidFill>
              <a:srgbClr val="E2231A">
                <a:alpha val="100000"/>
              </a:srgbClr>
            </a:solidFill>
          </p:spPr>
          <p:txBody>
            <a:bodyPr/>
            <a:lstStyle/>
            <a:p/>
          </p:txBody>
        </p:sp>
        <p:sp>
          <p:nvSpPr>
            <p:cNvPr id="26" name="rc26"/>
            <p:cNvSpPr/>
            <p:nvPr/>
          </p:nvSpPr>
          <p:spPr>
            <a:xfrm>
              <a:off x="2101036" y="3706647"/>
              <a:ext cx="238470" cy="436318"/>
            </a:xfrm>
            <a:prstGeom prst="rect">
              <a:avLst/>
            </a:prstGeom>
            <a:solidFill>
              <a:srgbClr val="E2231A">
                <a:alpha val="100000"/>
              </a:srgbClr>
            </a:solidFill>
          </p:spPr>
          <p:txBody>
            <a:bodyPr/>
            <a:lstStyle/>
            <a:p/>
          </p:txBody>
        </p:sp>
        <p:sp>
          <p:nvSpPr>
            <p:cNvPr id="27" name="rc27"/>
            <p:cNvSpPr/>
            <p:nvPr/>
          </p:nvSpPr>
          <p:spPr>
            <a:xfrm>
              <a:off x="2366003" y="3721098"/>
              <a:ext cx="238470" cy="421868"/>
            </a:xfrm>
            <a:prstGeom prst="rect">
              <a:avLst/>
            </a:prstGeom>
            <a:solidFill>
              <a:srgbClr val="E2231A">
                <a:alpha val="100000"/>
              </a:srgbClr>
            </a:solidFill>
          </p:spPr>
          <p:txBody>
            <a:bodyPr/>
            <a:lstStyle/>
            <a:p/>
          </p:txBody>
        </p:sp>
        <p:sp>
          <p:nvSpPr>
            <p:cNvPr id="28" name="rc28"/>
            <p:cNvSpPr/>
            <p:nvPr/>
          </p:nvSpPr>
          <p:spPr>
            <a:xfrm>
              <a:off x="2630970" y="3747658"/>
              <a:ext cx="238470" cy="395308"/>
            </a:xfrm>
            <a:prstGeom prst="rect">
              <a:avLst/>
            </a:prstGeom>
            <a:solidFill>
              <a:srgbClr val="E2231A">
                <a:alpha val="100000"/>
              </a:srgbClr>
            </a:solidFill>
          </p:spPr>
          <p:txBody>
            <a:bodyPr/>
            <a:lstStyle/>
            <a:p/>
          </p:txBody>
        </p:sp>
        <p:sp>
          <p:nvSpPr>
            <p:cNvPr id="29" name="rc29"/>
            <p:cNvSpPr/>
            <p:nvPr/>
          </p:nvSpPr>
          <p:spPr>
            <a:xfrm>
              <a:off x="2895938" y="3752717"/>
              <a:ext cx="238470" cy="390249"/>
            </a:xfrm>
            <a:prstGeom prst="rect">
              <a:avLst/>
            </a:prstGeom>
            <a:solidFill>
              <a:srgbClr val="E2231A">
                <a:alpha val="100000"/>
              </a:srgbClr>
            </a:solidFill>
          </p:spPr>
          <p:txBody>
            <a:bodyPr/>
            <a:lstStyle/>
            <a:p/>
          </p:txBody>
        </p:sp>
        <p:sp>
          <p:nvSpPr>
            <p:cNvPr id="30" name="rc30"/>
            <p:cNvSpPr/>
            <p:nvPr/>
          </p:nvSpPr>
          <p:spPr>
            <a:xfrm>
              <a:off x="3160905" y="3739950"/>
              <a:ext cx="238470" cy="403015"/>
            </a:xfrm>
            <a:prstGeom prst="rect">
              <a:avLst/>
            </a:prstGeom>
            <a:solidFill>
              <a:srgbClr val="E2231A">
                <a:alpha val="100000"/>
              </a:srgbClr>
            </a:solidFill>
          </p:spPr>
          <p:txBody>
            <a:bodyPr/>
            <a:lstStyle/>
            <a:p/>
          </p:txBody>
        </p:sp>
        <p:sp>
          <p:nvSpPr>
            <p:cNvPr id="31" name="rc31"/>
            <p:cNvSpPr/>
            <p:nvPr/>
          </p:nvSpPr>
          <p:spPr>
            <a:xfrm>
              <a:off x="3425872" y="3785867"/>
              <a:ext cx="238470" cy="357099"/>
            </a:xfrm>
            <a:prstGeom prst="rect">
              <a:avLst/>
            </a:prstGeom>
            <a:solidFill>
              <a:srgbClr val="E2231A">
                <a:alpha val="100000"/>
              </a:srgbClr>
            </a:solidFill>
          </p:spPr>
          <p:txBody>
            <a:bodyPr/>
            <a:lstStyle/>
            <a:p/>
          </p:txBody>
        </p:sp>
        <p:sp>
          <p:nvSpPr>
            <p:cNvPr id="32" name="rc32"/>
            <p:cNvSpPr/>
            <p:nvPr/>
          </p:nvSpPr>
          <p:spPr>
            <a:xfrm>
              <a:off x="3690840" y="3848954"/>
              <a:ext cx="238470" cy="294011"/>
            </a:xfrm>
            <a:prstGeom prst="rect">
              <a:avLst/>
            </a:prstGeom>
            <a:solidFill>
              <a:srgbClr val="E2231A">
                <a:alpha val="100000"/>
              </a:srgbClr>
            </a:solidFill>
          </p:spPr>
          <p:txBody>
            <a:bodyPr/>
            <a:lstStyle/>
            <a:p/>
          </p:txBody>
        </p:sp>
        <p:sp>
          <p:nvSpPr>
            <p:cNvPr id="33" name="rc33"/>
            <p:cNvSpPr/>
            <p:nvPr/>
          </p:nvSpPr>
          <p:spPr>
            <a:xfrm>
              <a:off x="3955807" y="3798594"/>
              <a:ext cx="238470" cy="344371"/>
            </a:xfrm>
            <a:prstGeom prst="rect">
              <a:avLst/>
            </a:prstGeom>
            <a:solidFill>
              <a:srgbClr val="E2231A">
                <a:alpha val="100000"/>
              </a:srgbClr>
            </a:solidFill>
          </p:spPr>
          <p:txBody>
            <a:bodyPr/>
            <a:lstStyle/>
            <a:p/>
          </p:txBody>
        </p:sp>
        <p:sp>
          <p:nvSpPr>
            <p:cNvPr id="34" name="rc34"/>
            <p:cNvSpPr/>
            <p:nvPr/>
          </p:nvSpPr>
          <p:spPr>
            <a:xfrm>
              <a:off x="4220774" y="3742799"/>
              <a:ext cx="238470" cy="400167"/>
            </a:xfrm>
            <a:prstGeom prst="rect">
              <a:avLst/>
            </a:prstGeom>
            <a:solidFill>
              <a:srgbClr val="E2231A">
                <a:alpha val="100000"/>
              </a:srgbClr>
            </a:solidFill>
          </p:spPr>
          <p:txBody>
            <a:bodyPr/>
            <a:lstStyle/>
            <a:p/>
          </p:txBody>
        </p:sp>
        <p:sp>
          <p:nvSpPr>
            <p:cNvPr id="35" name="rc35"/>
            <p:cNvSpPr/>
            <p:nvPr/>
          </p:nvSpPr>
          <p:spPr>
            <a:xfrm>
              <a:off x="4485741" y="3716359"/>
              <a:ext cx="238470" cy="426607"/>
            </a:xfrm>
            <a:prstGeom prst="rect">
              <a:avLst/>
            </a:prstGeom>
            <a:solidFill>
              <a:srgbClr val="E2231A">
                <a:alpha val="100000"/>
              </a:srgbClr>
            </a:solidFill>
          </p:spPr>
          <p:txBody>
            <a:bodyPr/>
            <a:lstStyle/>
            <a:p/>
          </p:txBody>
        </p:sp>
        <p:sp>
          <p:nvSpPr>
            <p:cNvPr id="36" name="rc36"/>
            <p:cNvSpPr/>
            <p:nvPr/>
          </p:nvSpPr>
          <p:spPr>
            <a:xfrm>
              <a:off x="4750709" y="3707445"/>
              <a:ext cx="238470" cy="435521"/>
            </a:xfrm>
            <a:prstGeom prst="rect">
              <a:avLst/>
            </a:prstGeom>
            <a:solidFill>
              <a:srgbClr val="E2231A">
                <a:alpha val="100000"/>
              </a:srgbClr>
            </a:solidFill>
          </p:spPr>
          <p:txBody>
            <a:bodyPr/>
            <a:lstStyle/>
            <a:p/>
          </p:txBody>
        </p:sp>
        <p:sp>
          <p:nvSpPr>
            <p:cNvPr id="37" name="rc37"/>
            <p:cNvSpPr/>
            <p:nvPr/>
          </p:nvSpPr>
          <p:spPr>
            <a:xfrm>
              <a:off x="5015676" y="3698015"/>
              <a:ext cx="238470" cy="444951"/>
            </a:xfrm>
            <a:prstGeom prst="rect">
              <a:avLst/>
            </a:prstGeom>
            <a:solidFill>
              <a:srgbClr val="E2231A">
                <a:alpha val="100000"/>
              </a:srgbClr>
            </a:solidFill>
          </p:spPr>
          <p:txBody>
            <a:bodyPr/>
            <a:lstStyle/>
            <a:p/>
          </p:txBody>
        </p:sp>
        <p:sp>
          <p:nvSpPr>
            <p:cNvPr id="38" name="rc38"/>
            <p:cNvSpPr/>
            <p:nvPr/>
          </p:nvSpPr>
          <p:spPr>
            <a:xfrm>
              <a:off x="5280643" y="3694053"/>
              <a:ext cx="238470" cy="448913"/>
            </a:xfrm>
            <a:prstGeom prst="rect">
              <a:avLst/>
            </a:prstGeom>
            <a:solidFill>
              <a:srgbClr val="E2231A">
                <a:alpha val="100000"/>
              </a:srgbClr>
            </a:solidFill>
          </p:spPr>
          <p:txBody>
            <a:bodyPr/>
            <a:lstStyle/>
            <a:p/>
          </p:txBody>
        </p:sp>
        <p:sp>
          <p:nvSpPr>
            <p:cNvPr id="39" name="rc39"/>
            <p:cNvSpPr/>
            <p:nvPr/>
          </p:nvSpPr>
          <p:spPr>
            <a:xfrm>
              <a:off x="5545610" y="3736491"/>
              <a:ext cx="238470" cy="406475"/>
            </a:xfrm>
            <a:prstGeom prst="rect">
              <a:avLst/>
            </a:prstGeom>
            <a:solidFill>
              <a:srgbClr val="E2231A">
                <a:alpha val="100000"/>
              </a:srgbClr>
            </a:solidFill>
          </p:spPr>
          <p:txBody>
            <a:bodyPr/>
            <a:lstStyle/>
            <a:p/>
          </p:txBody>
        </p:sp>
        <p:sp>
          <p:nvSpPr>
            <p:cNvPr id="40" name="rc40"/>
            <p:cNvSpPr/>
            <p:nvPr/>
          </p:nvSpPr>
          <p:spPr>
            <a:xfrm>
              <a:off x="5810578" y="3773879"/>
              <a:ext cx="238470" cy="369086"/>
            </a:xfrm>
            <a:prstGeom prst="rect">
              <a:avLst/>
            </a:prstGeom>
            <a:solidFill>
              <a:srgbClr val="E2231A">
                <a:alpha val="100000"/>
              </a:srgbClr>
            </a:solidFill>
          </p:spPr>
          <p:txBody>
            <a:bodyPr/>
            <a:lstStyle/>
            <a:p/>
          </p:txBody>
        </p:sp>
        <p:sp>
          <p:nvSpPr>
            <p:cNvPr id="41" name="rc41"/>
            <p:cNvSpPr/>
            <p:nvPr/>
          </p:nvSpPr>
          <p:spPr>
            <a:xfrm>
              <a:off x="6075545" y="3780569"/>
              <a:ext cx="238470" cy="362397"/>
            </a:xfrm>
            <a:prstGeom prst="rect">
              <a:avLst/>
            </a:prstGeom>
            <a:solidFill>
              <a:srgbClr val="E2231A">
                <a:alpha val="100000"/>
              </a:srgbClr>
            </a:solidFill>
          </p:spPr>
          <p:txBody>
            <a:bodyPr/>
            <a:lstStyle/>
            <a:p/>
          </p:txBody>
        </p:sp>
        <p:sp>
          <p:nvSpPr>
            <p:cNvPr id="42" name="rc42"/>
            <p:cNvSpPr/>
            <p:nvPr/>
          </p:nvSpPr>
          <p:spPr>
            <a:xfrm>
              <a:off x="6340512" y="3794588"/>
              <a:ext cx="238470" cy="348377"/>
            </a:xfrm>
            <a:prstGeom prst="rect">
              <a:avLst/>
            </a:prstGeom>
            <a:solidFill>
              <a:srgbClr val="E2231A">
                <a:alpha val="100000"/>
              </a:srgbClr>
            </a:solidFill>
          </p:spPr>
          <p:txBody>
            <a:bodyPr/>
            <a:lstStyle/>
            <a:p/>
          </p:txBody>
        </p:sp>
        <p:sp>
          <p:nvSpPr>
            <p:cNvPr id="43" name="rc43"/>
            <p:cNvSpPr/>
            <p:nvPr/>
          </p:nvSpPr>
          <p:spPr>
            <a:xfrm>
              <a:off x="6605479" y="3783406"/>
              <a:ext cx="238470" cy="359560"/>
            </a:xfrm>
            <a:prstGeom prst="rect">
              <a:avLst/>
            </a:prstGeom>
            <a:solidFill>
              <a:srgbClr val="E2231A">
                <a:alpha val="100000"/>
              </a:srgbClr>
            </a:solidFill>
          </p:spPr>
          <p:txBody>
            <a:bodyPr/>
            <a:lstStyle/>
            <a:p/>
          </p:txBody>
        </p:sp>
        <p:sp>
          <p:nvSpPr>
            <p:cNvPr id="44" name="rc44"/>
            <p:cNvSpPr/>
            <p:nvPr/>
          </p:nvSpPr>
          <p:spPr>
            <a:xfrm>
              <a:off x="6870447" y="3723752"/>
              <a:ext cx="238470" cy="419214"/>
            </a:xfrm>
            <a:prstGeom prst="rect">
              <a:avLst/>
            </a:prstGeom>
            <a:solidFill>
              <a:srgbClr val="E2231A">
                <a:alpha val="100000"/>
              </a:srgbClr>
            </a:solidFill>
          </p:spPr>
          <p:txBody>
            <a:bodyPr/>
            <a:lstStyle/>
            <a:p/>
          </p:txBody>
        </p:sp>
        <p:sp>
          <p:nvSpPr>
            <p:cNvPr id="45" name="rc45"/>
            <p:cNvSpPr/>
            <p:nvPr/>
          </p:nvSpPr>
          <p:spPr>
            <a:xfrm>
              <a:off x="7135414" y="3721306"/>
              <a:ext cx="238470" cy="421660"/>
            </a:xfrm>
            <a:prstGeom prst="rect">
              <a:avLst/>
            </a:prstGeom>
            <a:solidFill>
              <a:srgbClr val="E2231A">
                <a:alpha val="100000"/>
              </a:srgbClr>
            </a:solidFill>
          </p:spPr>
          <p:txBody>
            <a:bodyPr/>
            <a:lstStyle/>
            <a:p/>
          </p:txBody>
        </p:sp>
        <p:sp>
          <p:nvSpPr>
            <p:cNvPr id="46" name="rc46"/>
            <p:cNvSpPr/>
            <p:nvPr/>
          </p:nvSpPr>
          <p:spPr>
            <a:xfrm>
              <a:off x="7400381" y="3744542"/>
              <a:ext cx="238470" cy="398424"/>
            </a:xfrm>
            <a:prstGeom prst="rect">
              <a:avLst/>
            </a:prstGeom>
            <a:solidFill>
              <a:srgbClr val="E2231A">
                <a:alpha val="100000"/>
              </a:srgbClr>
            </a:solidFill>
          </p:spPr>
          <p:txBody>
            <a:bodyPr/>
            <a:lstStyle/>
            <a:p/>
          </p:txBody>
        </p:sp>
        <p:sp>
          <p:nvSpPr>
            <p:cNvPr id="47" name="rc47"/>
            <p:cNvSpPr/>
            <p:nvPr/>
          </p:nvSpPr>
          <p:spPr>
            <a:xfrm>
              <a:off x="7665348" y="3771285"/>
              <a:ext cx="238470" cy="371680"/>
            </a:xfrm>
            <a:prstGeom prst="rect">
              <a:avLst/>
            </a:prstGeom>
            <a:solidFill>
              <a:srgbClr val="E2231A">
                <a:alpha val="100000"/>
              </a:srgbClr>
            </a:solidFill>
          </p:spPr>
          <p:txBody>
            <a:bodyPr/>
            <a:lstStyle/>
            <a:p/>
          </p:txBody>
        </p:sp>
        <p:sp>
          <p:nvSpPr>
            <p:cNvPr id="48" name="rc48"/>
            <p:cNvSpPr/>
            <p:nvPr/>
          </p:nvSpPr>
          <p:spPr>
            <a:xfrm>
              <a:off x="7930316" y="3753608"/>
              <a:ext cx="238470" cy="389357"/>
            </a:xfrm>
            <a:prstGeom prst="rect">
              <a:avLst/>
            </a:prstGeom>
            <a:solidFill>
              <a:srgbClr val="E2231A">
                <a:alpha val="100000"/>
              </a:srgbClr>
            </a:solidFill>
          </p:spPr>
          <p:txBody>
            <a:bodyPr/>
            <a:lstStyle/>
            <a:p/>
          </p:txBody>
        </p:sp>
        <p:sp>
          <p:nvSpPr>
            <p:cNvPr id="49" name="rc49"/>
            <p:cNvSpPr/>
            <p:nvPr/>
          </p:nvSpPr>
          <p:spPr>
            <a:xfrm>
              <a:off x="1306134" y="3476595"/>
              <a:ext cx="238470" cy="236604"/>
            </a:xfrm>
            <a:prstGeom prst="rect">
              <a:avLst/>
            </a:prstGeom>
            <a:solidFill>
              <a:srgbClr val="B3B3B3">
                <a:alpha val="100000"/>
              </a:srgbClr>
            </a:solidFill>
          </p:spPr>
          <p:txBody>
            <a:bodyPr/>
            <a:lstStyle/>
            <a:p/>
          </p:txBody>
        </p:sp>
        <p:sp>
          <p:nvSpPr>
            <p:cNvPr id="50" name="rc50"/>
            <p:cNvSpPr/>
            <p:nvPr/>
          </p:nvSpPr>
          <p:spPr>
            <a:xfrm>
              <a:off x="1571101" y="3456046"/>
              <a:ext cx="238470" cy="244242"/>
            </a:xfrm>
            <a:prstGeom prst="rect">
              <a:avLst/>
            </a:prstGeom>
            <a:solidFill>
              <a:srgbClr val="B3B3B3">
                <a:alpha val="100000"/>
              </a:srgbClr>
            </a:solidFill>
          </p:spPr>
          <p:txBody>
            <a:bodyPr/>
            <a:lstStyle/>
            <a:p/>
          </p:txBody>
        </p:sp>
        <p:sp>
          <p:nvSpPr>
            <p:cNvPr id="51" name="rc51"/>
            <p:cNvSpPr/>
            <p:nvPr/>
          </p:nvSpPr>
          <p:spPr>
            <a:xfrm>
              <a:off x="1836069" y="3431162"/>
              <a:ext cx="238470" cy="255686"/>
            </a:xfrm>
            <a:prstGeom prst="rect">
              <a:avLst/>
            </a:prstGeom>
            <a:solidFill>
              <a:srgbClr val="B3B3B3">
                <a:alpha val="100000"/>
              </a:srgbClr>
            </a:solidFill>
          </p:spPr>
          <p:txBody>
            <a:bodyPr/>
            <a:lstStyle/>
            <a:p/>
          </p:txBody>
        </p:sp>
        <p:sp>
          <p:nvSpPr>
            <p:cNvPr id="52" name="rc52"/>
            <p:cNvSpPr/>
            <p:nvPr/>
          </p:nvSpPr>
          <p:spPr>
            <a:xfrm>
              <a:off x="2101036" y="3407560"/>
              <a:ext cx="238470" cy="299087"/>
            </a:xfrm>
            <a:prstGeom prst="rect">
              <a:avLst/>
            </a:prstGeom>
            <a:solidFill>
              <a:srgbClr val="B3B3B3">
                <a:alpha val="100000"/>
              </a:srgbClr>
            </a:solidFill>
          </p:spPr>
          <p:txBody>
            <a:bodyPr/>
            <a:lstStyle/>
            <a:p/>
          </p:txBody>
        </p:sp>
        <p:sp>
          <p:nvSpPr>
            <p:cNvPr id="53" name="rc53"/>
            <p:cNvSpPr/>
            <p:nvPr/>
          </p:nvSpPr>
          <p:spPr>
            <a:xfrm>
              <a:off x="2366003" y="3386544"/>
              <a:ext cx="238470" cy="334553"/>
            </a:xfrm>
            <a:prstGeom prst="rect">
              <a:avLst/>
            </a:prstGeom>
            <a:solidFill>
              <a:srgbClr val="B3B3B3">
                <a:alpha val="100000"/>
              </a:srgbClr>
            </a:solidFill>
          </p:spPr>
          <p:txBody>
            <a:bodyPr/>
            <a:lstStyle/>
            <a:p/>
          </p:txBody>
        </p:sp>
        <p:sp>
          <p:nvSpPr>
            <p:cNvPr id="54" name="rc54"/>
            <p:cNvSpPr/>
            <p:nvPr/>
          </p:nvSpPr>
          <p:spPr>
            <a:xfrm>
              <a:off x="2630970" y="3364935"/>
              <a:ext cx="238470" cy="382723"/>
            </a:xfrm>
            <a:prstGeom prst="rect">
              <a:avLst/>
            </a:prstGeom>
            <a:solidFill>
              <a:srgbClr val="B3B3B3">
                <a:alpha val="100000"/>
              </a:srgbClr>
            </a:solidFill>
          </p:spPr>
          <p:txBody>
            <a:bodyPr/>
            <a:lstStyle/>
            <a:p/>
          </p:txBody>
        </p:sp>
        <p:sp>
          <p:nvSpPr>
            <p:cNvPr id="55" name="rc55"/>
            <p:cNvSpPr/>
            <p:nvPr/>
          </p:nvSpPr>
          <p:spPr>
            <a:xfrm>
              <a:off x="2895938" y="3343165"/>
              <a:ext cx="238470" cy="409552"/>
            </a:xfrm>
            <a:prstGeom prst="rect">
              <a:avLst/>
            </a:prstGeom>
            <a:solidFill>
              <a:srgbClr val="B3B3B3">
                <a:alpha val="100000"/>
              </a:srgbClr>
            </a:solidFill>
          </p:spPr>
          <p:txBody>
            <a:bodyPr/>
            <a:lstStyle/>
            <a:p/>
          </p:txBody>
        </p:sp>
        <p:sp>
          <p:nvSpPr>
            <p:cNvPr id="56" name="rc56"/>
            <p:cNvSpPr/>
            <p:nvPr/>
          </p:nvSpPr>
          <p:spPr>
            <a:xfrm>
              <a:off x="3160905" y="3320175"/>
              <a:ext cx="238470" cy="419775"/>
            </a:xfrm>
            <a:prstGeom prst="rect">
              <a:avLst/>
            </a:prstGeom>
            <a:solidFill>
              <a:srgbClr val="B3B3B3">
                <a:alpha val="100000"/>
              </a:srgbClr>
            </a:solidFill>
          </p:spPr>
          <p:txBody>
            <a:bodyPr/>
            <a:lstStyle/>
            <a:p/>
          </p:txBody>
        </p:sp>
        <p:sp>
          <p:nvSpPr>
            <p:cNvPr id="57" name="rc57"/>
            <p:cNvSpPr/>
            <p:nvPr/>
          </p:nvSpPr>
          <p:spPr>
            <a:xfrm>
              <a:off x="3425872" y="3296877"/>
              <a:ext cx="238470" cy="488989"/>
            </a:xfrm>
            <a:prstGeom prst="rect">
              <a:avLst/>
            </a:prstGeom>
            <a:solidFill>
              <a:srgbClr val="B3B3B3">
                <a:alpha val="100000"/>
              </a:srgbClr>
            </a:solidFill>
          </p:spPr>
          <p:txBody>
            <a:bodyPr/>
            <a:lstStyle/>
            <a:p/>
          </p:txBody>
        </p:sp>
        <p:sp>
          <p:nvSpPr>
            <p:cNvPr id="58" name="rc58"/>
            <p:cNvSpPr/>
            <p:nvPr/>
          </p:nvSpPr>
          <p:spPr>
            <a:xfrm>
              <a:off x="3690840" y="3275927"/>
              <a:ext cx="238470" cy="573027"/>
            </a:xfrm>
            <a:prstGeom prst="rect">
              <a:avLst/>
            </a:prstGeom>
            <a:solidFill>
              <a:srgbClr val="B3B3B3">
                <a:alpha val="100000"/>
              </a:srgbClr>
            </a:solidFill>
          </p:spPr>
          <p:txBody>
            <a:bodyPr/>
            <a:lstStyle/>
            <a:p/>
          </p:txBody>
        </p:sp>
        <p:sp>
          <p:nvSpPr>
            <p:cNvPr id="59" name="rc59"/>
            <p:cNvSpPr/>
            <p:nvPr/>
          </p:nvSpPr>
          <p:spPr>
            <a:xfrm>
              <a:off x="3955807" y="3253860"/>
              <a:ext cx="238470" cy="544734"/>
            </a:xfrm>
            <a:prstGeom prst="rect">
              <a:avLst/>
            </a:prstGeom>
            <a:solidFill>
              <a:srgbClr val="B3B3B3">
                <a:alpha val="100000"/>
              </a:srgbClr>
            </a:solidFill>
          </p:spPr>
          <p:txBody>
            <a:bodyPr/>
            <a:lstStyle/>
            <a:p/>
          </p:txBody>
        </p:sp>
        <p:sp>
          <p:nvSpPr>
            <p:cNvPr id="60" name="rc60"/>
            <p:cNvSpPr/>
            <p:nvPr/>
          </p:nvSpPr>
          <p:spPr>
            <a:xfrm>
              <a:off x="4220774" y="3232014"/>
              <a:ext cx="238470" cy="510785"/>
            </a:xfrm>
            <a:prstGeom prst="rect">
              <a:avLst/>
            </a:prstGeom>
            <a:solidFill>
              <a:srgbClr val="B3B3B3">
                <a:alpha val="100000"/>
              </a:srgbClr>
            </a:solidFill>
          </p:spPr>
          <p:txBody>
            <a:bodyPr/>
            <a:lstStyle/>
            <a:p/>
          </p:txBody>
        </p:sp>
        <p:sp>
          <p:nvSpPr>
            <p:cNvPr id="61" name="rc61"/>
            <p:cNvSpPr/>
            <p:nvPr/>
          </p:nvSpPr>
          <p:spPr>
            <a:xfrm>
              <a:off x="4485741" y="3246280"/>
              <a:ext cx="238470" cy="470079"/>
            </a:xfrm>
            <a:prstGeom prst="rect">
              <a:avLst/>
            </a:prstGeom>
            <a:solidFill>
              <a:srgbClr val="B3B3B3">
                <a:alpha val="100000"/>
              </a:srgbClr>
            </a:solidFill>
          </p:spPr>
          <p:txBody>
            <a:bodyPr/>
            <a:lstStyle/>
            <a:p/>
          </p:txBody>
        </p:sp>
        <p:sp>
          <p:nvSpPr>
            <p:cNvPr id="62" name="rc62"/>
            <p:cNvSpPr/>
            <p:nvPr/>
          </p:nvSpPr>
          <p:spPr>
            <a:xfrm>
              <a:off x="4750709" y="3227477"/>
              <a:ext cx="238470" cy="479967"/>
            </a:xfrm>
            <a:prstGeom prst="rect">
              <a:avLst/>
            </a:prstGeom>
            <a:solidFill>
              <a:srgbClr val="B3B3B3">
                <a:alpha val="100000"/>
              </a:srgbClr>
            </a:solidFill>
          </p:spPr>
          <p:txBody>
            <a:bodyPr/>
            <a:lstStyle/>
            <a:p/>
          </p:txBody>
        </p:sp>
        <p:sp>
          <p:nvSpPr>
            <p:cNvPr id="63" name="rc63"/>
            <p:cNvSpPr/>
            <p:nvPr/>
          </p:nvSpPr>
          <p:spPr>
            <a:xfrm>
              <a:off x="5015676" y="3235600"/>
              <a:ext cx="238470" cy="462415"/>
            </a:xfrm>
            <a:prstGeom prst="rect">
              <a:avLst/>
            </a:prstGeom>
            <a:solidFill>
              <a:srgbClr val="B3B3B3">
                <a:alpha val="100000"/>
              </a:srgbClr>
            </a:solidFill>
          </p:spPr>
          <p:txBody>
            <a:bodyPr/>
            <a:lstStyle/>
            <a:p/>
          </p:txBody>
        </p:sp>
        <p:sp>
          <p:nvSpPr>
            <p:cNvPr id="64" name="rc64"/>
            <p:cNvSpPr/>
            <p:nvPr/>
          </p:nvSpPr>
          <p:spPr>
            <a:xfrm>
              <a:off x="5280643" y="3270827"/>
              <a:ext cx="238470" cy="423226"/>
            </a:xfrm>
            <a:prstGeom prst="rect">
              <a:avLst/>
            </a:prstGeom>
            <a:solidFill>
              <a:srgbClr val="B3B3B3">
                <a:alpha val="100000"/>
              </a:srgbClr>
            </a:solidFill>
          </p:spPr>
          <p:txBody>
            <a:bodyPr/>
            <a:lstStyle/>
            <a:p/>
          </p:txBody>
        </p:sp>
        <p:sp>
          <p:nvSpPr>
            <p:cNvPr id="65" name="rc65"/>
            <p:cNvSpPr/>
            <p:nvPr/>
          </p:nvSpPr>
          <p:spPr>
            <a:xfrm>
              <a:off x="5545610" y="3276859"/>
              <a:ext cx="238470" cy="459632"/>
            </a:xfrm>
            <a:prstGeom prst="rect">
              <a:avLst/>
            </a:prstGeom>
            <a:solidFill>
              <a:srgbClr val="B3B3B3">
                <a:alpha val="100000"/>
              </a:srgbClr>
            </a:solidFill>
          </p:spPr>
          <p:txBody>
            <a:bodyPr/>
            <a:lstStyle/>
            <a:p/>
          </p:txBody>
        </p:sp>
        <p:sp>
          <p:nvSpPr>
            <p:cNvPr id="66" name="rc66"/>
            <p:cNvSpPr/>
            <p:nvPr/>
          </p:nvSpPr>
          <p:spPr>
            <a:xfrm>
              <a:off x="5810578" y="3283967"/>
              <a:ext cx="238470" cy="489911"/>
            </a:xfrm>
            <a:prstGeom prst="rect">
              <a:avLst/>
            </a:prstGeom>
            <a:solidFill>
              <a:srgbClr val="B3B3B3">
                <a:alpha val="100000"/>
              </a:srgbClr>
            </a:solidFill>
          </p:spPr>
          <p:txBody>
            <a:bodyPr/>
            <a:lstStyle/>
            <a:p/>
          </p:txBody>
        </p:sp>
        <p:sp>
          <p:nvSpPr>
            <p:cNvPr id="67" name="rc67"/>
            <p:cNvSpPr/>
            <p:nvPr/>
          </p:nvSpPr>
          <p:spPr>
            <a:xfrm>
              <a:off x="6075545" y="3287309"/>
              <a:ext cx="238470" cy="493259"/>
            </a:xfrm>
            <a:prstGeom prst="rect">
              <a:avLst/>
            </a:prstGeom>
            <a:solidFill>
              <a:srgbClr val="B3B3B3">
                <a:alpha val="100000"/>
              </a:srgbClr>
            </a:solidFill>
          </p:spPr>
          <p:txBody>
            <a:bodyPr/>
            <a:lstStyle/>
            <a:p/>
          </p:txBody>
        </p:sp>
        <p:sp>
          <p:nvSpPr>
            <p:cNvPr id="68" name="rc68"/>
            <p:cNvSpPr/>
            <p:nvPr/>
          </p:nvSpPr>
          <p:spPr>
            <a:xfrm>
              <a:off x="6340512" y="3355481"/>
              <a:ext cx="238470" cy="439107"/>
            </a:xfrm>
            <a:prstGeom prst="rect">
              <a:avLst/>
            </a:prstGeom>
            <a:solidFill>
              <a:srgbClr val="B3B3B3">
                <a:alpha val="100000"/>
              </a:srgbClr>
            </a:solidFill>
          </p:spPr>
          <p:txBody>
            <a:bodyPr/>
            <a:lstStyle/>
            <a:p/>
          </p:txBody>
        </p:sp>
        <p:sp>
          <p:nvSpPr>
            <p:cNvPr id="69" name="rc69"/>
            <p:cNvSpPr/>
            <p:nvPr/>
          </p:nvSpPr>
          <p:spPr>
            <a:xfrm>
              <a:off x="6605479" y="3404461"/>
              <a:ext cx="238470" cy="378944"/>
            </a:xfrm>
            <a:prstGeom prst="rect">
              <a:avLst/>
            </a:prstGeom>
            <a:solidFill>
              <a:srgbClr val="B3B3B3">
                <a:alpha val="100000"/>
              </a:srgbClr>
            </a:solidFill>
          </p:spPr>
          <p:txBody>
            <a:bodyPr/>
            <a:lstStyle/>
            <a:p/>
          </p:txBody>
        </p:sp>
        <p:sp>
          <p:nvSpPr>
            <p:cNvPr id="70" name="rc70"/>
            <p:cNvSpPr/>
            <p:nvPr/>
          </p:nvSpPr>
          <p:spPr>
            <a:xfrm>
              <a:off x="6870447" y="3455733"/>
              <a:ext cx="238470" cy="268019"/>
            </a:xfrm>
            <a:prstGeom prst="rect">
              <a:avLst/>
            </a:prstGeom>
            <a:solidFill>
              <a:srgbClr val="B3B3B3">
                <a:alpha val="100000"/>
              </a:srgbClr>
            </a:solidFill>
          </p:spPr>
          <p:txBody>
            <a:bodyPr/>
            <a:lstStyle/>
            <a:p/>
          </p:txBody>
        </p:sp>
        <p:sp>
          <p:nvSpPr>
            <p:cNvPr id="71" name="rc71"/>
            <p:cNvSpPr/>
            <p:nvPr/>
          </p:nvSpPr>
          <p:spPr>
            <a:xfrm>
              <a:off x="7135414" y="3493000"/>
              <a:ext cx="238470" cy="228305"/>
            </a:xfrm>
            <a:prstGeom prst="rect">
              <a:avLst/>
            </a:prstGeom>
            <a:solidFill>
              <a:srgbClr val="B3B3B3">
                <a:alpha val="100000"/>
              </a:srgbClr>
            </a:solidFill>
          </p:spPr>
          <p:txBody>
            <a:bodyPr/>
            <a:lstStyle/>
            <a:p/>
          </p:txBody>
        </p:sp>
        <p:sp>
          <p:nvSpPr>
            <p:cNvPr id="72" name="rc72"/>
            <p:cNvSpPr/>
            <p:nvPr/>
          </p:nvSpPr>
          <p:spPr>
            <a:xfrm>
              <a:off x="7400381" y="3549709"/>
              <a:ext cx="238470" cy="194832"/>
            </a:xfrm>
            <a:prstGeom prst="rect">
              <a:avLst/>
            </a:prstGeom>
            <a:solidFill>
              <a:srgbClr val="B3B3B3">
                <a:alpha val="100000"/>
              </a:srgbClr>
            </a:solidFill>
          </p:spPr>
          <p:txBody>
            <a:bodyPr/>
            <a:lstStyle/>
            <a:p/>
          </p:txBody>
        </p:sp>
        <p:sp>
          <p:nvSpPr>
            <p:cNvPr id="73" name="rc73"/>
            <p:cNvSpPr/>
            <p:nvPr/>
          </p:nvSpPr>
          <p:spPr>
            <a:xfrm>
              <a:off x="7665348" y="3590601"/>
              <a:ext cx="238470" cy="180684"/>
            </a:xfrm>
            <a:prstGeom prst="rect">
              <a:avLst/>
            </a:prstGeom>
            <a:solidFill>
              <a:srgbClr val="B3B3B3">
                <a:alpha val="100000"/>
              </a:srgbClr>
            </a:solidFill>
          </p:spPr>
          <p:txBody>
            <a:bodyPr/>
            <a:lstStyle/>
            <a:p/>
          </p:txBody>
        </p:sp>
        <p:sp>
          <p:nvSpPr>
            <p:cNvPr id="74" name="rc74"/>
            <p:cNvSpPr/>
            <p:nvPr/>
          </p:nvSpPr>
          <p:spPr>
            <a:xfrm>
              <a:off x="7930316" y="3596183"/>
              <a:ext cx="238470" cy="157425"/>
            </a:xfrm>
            <a:prstGeom prst="rect">
              <a:avLst/>
            </a:prstGeom>
            <a:solidFill>
              <a:srgbClr val="B3B3B3">
                <a:alpha val="100000"/>
              </a:srgbClr>
            </a:solidFill>
          </p:spPr>
          <p:txBody>
            <a:bodyPr/>
            <a:lstStyle/>
            <a:p/>
          </p:txBody>
        </p:sp>
        <p:sp>
          <p:nvSpPr>
            <p:cNvPr id="75" name="pl75"/>
            <p:cNvSpPr/>
            <p:nvPr/>
          </p:nvSpPr>
          <p:spPr>
            <a:xfrm>
              <a:off x="1425369" y="2472543"/>
              <a:ext cx="6624181" cy="620442"/>
            </a:xfrm>
            <a:custGeom>
              <a:avLst/>
              <a:pathLst>
                <a:path w="6624181" h="620442">
                  <a:moveTo>
                    <a:pt x="0" y="596579"/>
                  </a:moveTo>
                  <a:lnTo>
                    <a:pt x="264967" y="596579"/>
                  </a:lnTo>
                  <a:lnTo>
                    <a:pt x="529934" y="620442"/>
                  </a:lnTo>
                  <a:lnTo>
                    <a:pt x="794901" y="524990"/>
                  </a:lnTo>
                  <a:lnTo>
                    <a:pt x="1059869" y="453400"/>
                  </a:lnTo>
                  <a:lnTo>
                    <a:pt x="1324836" y="357947"/>
                  </a:lnTo>
                  <a:lnTo>
                    <a:pt x="1589803" y="310221"/>
                  </a:lnTo>
                  <a:lnTo>
                    <a:pt x="1854770" y="334084"/>
                  </a:lnTo>
                  <a:lnTo>
                    <a:pt x="2119738" y="190905"/>
                  </a:lnTo>
                  <a:lnTo>
                    <a:pt x="2384705" y="0"/>
                  </a:lnTo>
                  <a:lnTo>
                    <a:pt x="2649672" y="119315"/>
                  </a:lnTo>
                  <a:lnTo>
                    <a:pt x="2914639" y="214768"/>
                  </a:lnTo>
                  <a:lnTo>
                    <a:pt x="3179607" y="262495"/>
                  </a:lnTo>
                  <a:lnTo>
                    <a:pt x="3444574" y="286358"/>
                  </a:lnTo>
                  <a:lnTo>
                    <a:pt x="3709541" y="286358"/>
                  </a:lnTo>
                  <a:lnTo>
                    <a:pt x="3974508" y="286358"/>
                  </a:lnTo>
                  <a:lnTo>
                    <a:pt x="4239476" y="190905"/>
                  </a:lnTo>
                  <a:lnTo>
                    <a:pt x="4504443" y="119315"/>
                  </a:lnTo>
                  <a:lnTo>
                    <a:pt x="4769410" y="95452"/>
                  </a:lnTo>
                  <a:lnTo>
                    <a:pt x="5034377" y="71589"/>
                  </a:lnTo>
                  <a:lnTo>
                    <a:pt x="5299345" y="95452"/>
                  </a:lnTo>
                  <a:lnTo>
                    <a:pt x="5564312" y="214768"/>
                  </a:lnTo>
                  <a:lnTo>
                    <a:pt x="5829279" y="190905"/>
                  </a:lnTo>
                  <a:lnTo>
                    <a:pt x="6094246" y="143179"/>
                  </a:lnTo>
                  <a:lnTo>
                    <a:pt x="6359214" y="71589"/>
                  </a:lnTo>
                  <a:lnTo>
                    <a:pt x="6624181" y="95452"/>
                  </a:lnTo>
                </a:path>
              </a:pathLst>
            </a:custGeom>
            <a:ln w="27101" cap="flat">
              <a:solidFill>
                <a:srgbClr val="0058AB">
                  <a:alpha val="80000"/>
                </a:srgbClr>
              </a:solidFill>
              <a:prstDash val="solid"/>
              <a:round/>
            </a:ln>
          </p:spPr>
          <p:txBody>
            <a:bodyPr/>
            <a:lstStyle/>
            <a:p/>
          </p:txBody>
        </p:sp>
        <p:sp>
          <p:nvSpPr>
            <p:cNvPr id="76" name="pl76"/>
            <p:cNvSpPr/>
            <p:nvPr/>
          </p:nvSpPr>
          <p:spPr>
            <a:xfrm>
              <a:off x="1425369" y="2973670"/>
              <a:ext cx="6624181" cy="1169295"/>
            </a:xfrm>
            <a:custGeom>
              <a:avLst/>
              <a:pathLst>
                <a:path w="6624181" h="1169295">
                  <a:moveTo>
                    <a:pt x="0" y="1169295"/>
                  </a:moveTo>
                  <a:lnTo>
                    <a:pt x="264967" y="1169295"/>
                  </a:lnTo>
                  <a:lnTo>
                    <a:pt x="529934" y="1169295"/>
                  </a:lnTo>
                  <a:lnTo>
                    <a:pt x="794901" y="1169295"/>
                  </a:lnTo>
                  <a:lnTo>
                    <a:pt x="1059869" y="1169295"/>
                  </a:lnTo>
                  <a:lnTo>
                    <a:pt x="1324836" y="1169295"/>
                  </a:lnTo>
                  <a:lnTo>
                    <a:pt x="1589803" y="1169295"/>
                  </a:lnTo>
                  <a:lnTo>
                    <a:pt x="1854770" y="1169295"/>
                  </a:lnTo>
                  <a:lnTo>
                    <a:pt x="2119738" y="1169295"/>
                  </a:lnTo>
                  <a:lnTo>
                    <a:pt x="2384705" y="1169295"/>
                  </a:lnTo>
                  <a:lnTo>
                    <a:pt x="2649672" y="1169295"/>
                  </a:lnTo>
                  <a:lnTo>
                    <a:pt x="2914639" y="1169295"/>
                  </a:lnTo>
                  <a:lnTo>
                    <a:pt x="3179607" y="1073843"/>
                  </a:lnTo>
                  <a:lnTo>
                    <a:pt x="3444574" y="1073843"/>
                  </a:lnTo>
                  <a:lnTo>
                    <a:pt x="3709541" y="1002253"/>
                  </a:lnTo>
                  <a:lnTo>
                    <a:pt x="3974508" y="882937"/>
                  </a:lnTo>
                  <a:lnTo>
                    <a:pt x="4239476" y="835211"/>
                  </a:lnTo>
                  <a:lnTo>
                    <a:pt x="4504443" y="787485"/>
                  </a:lnTo>
                  <a:lnTo>
                    <a:pt x="4769410" y="787485"/>
                  </a:lnTo>
                  <a:lnTo>
                    <a:pt x="5034377" y="620442"/>
                  </a:lnTo>
                  <a:lnTo>
                    <a:pt x="5299345" y="501126"/>
                  </a:lnTo>
                  <a:lnTo>
                    <a:pt x="5564312" y="381810"/>
                  </a:lnTo>
                  <a:lnTo>
                    <a:pt x="5829279" y="286358"/>
                  </a:lnTo>
                  <a:lnTo>
                    <a:pt x="6094246" y="143179"/>
                  </a:lnTo>
                  <a:lnTo>
                    <a:pt x="6359214" y="47726"/>
                  </a:lnTo>
                  <a:lnTo>
                    <a:pt x="6624181" y="0"/>
                  </a:lnTo>
                </a:path>
              </a:pathLst>
            </a:custGeom>
            <a:ln w="27101" cap="flat">
              <a:solidFill>
                <a:srgbClr val="333333">
                  <a:alpha val="80000"/>
                </a:srgbClr>
              </a:solidFill>
              <a:prstDash val="solid"/>
              <a:round/>
            </a:ln>
          </p:spPr>
          <p:txBody>
            <a:bodyPr/>
            <a:lstStyle/>
            <a:p/>
          </p:txBody>
        </p:sp>
        <p:sp>
          <p:nvSpPr>
            <p:cNvPr id="77" name="tx77"/>
            <p:cNvSpPr/>
            <p:nvPr/>
          </p:nvSpPr>
          <p:spPr>
            <a:xfrm>
              <a:off x="1355052" y="2888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45</a:t>
              </a:r>
            </a:p>
          </p:txBody>
        </p:sp>
        <p:sp>
          <p:nvSpPr>
            <p:cNvPr id="78" name="tx78"/>
            <p:cNvSpPr/>
            <p:nvPr/>
          </p:nvSpPr>
          <p:spPr>
            <a:xfrm>
              <a:off x="2679888" y="26494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55</a:t>
              </a:r>
            </a:p>
          </p:txBody>
        </p:sp>
        <p:sp>
          <p:nvSpPr>
            <p:cNvPr id="79" name="tx79"/>
            <p:cNvSpPr/>
            <p:nvPr/>
          </p:nvSpPr>
          <p:spPr>
            <a:xfrm>
              <a:off x="4004725" y="24108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0" name="tx80"/>
            <p:cNvSpPr/>
            <p:nvPr/>
          </p:nvSpPr>
          <p:spPr>
            <a:xfrm>
              <a:off x="5329561" y="25778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81" name="tx81"/>
            <p:cNvSpPr/>
            <p:nvPr/>
          </p:nvSpPr>
          <p:spPr>
            <a:xfrm>
              <a:off x="6389430"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2" name="tx82"/>
            <p:cNvSpPr/>
            <p:nvPr/>
          </p:nvSpPr>
          <p:spPr>
            <a:xfrm>
              <a:off x="6654397" y="238694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3" name="tx83"/>
            <p:cNvSpPr/>
            <p:nvPr/>
          </p:nvSpPr>
          <p:spPr>
            <a:xfrm>
              <a:off x="6919365" y="25062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84" name="tx84"/>
            <p:cNvSpPr/>
            <p:nvPr/>
          </p:nvSpPr>
          <p:spPr>
            <a:xfrm>
              <a:off x="7184332" y="248239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5" name="tx85"/>
            <p:cNvSpPr/>
            <p:nvPr/>
          </p:nvSpPr>
          <p:spPr>
            <a:xfrm>
              <a:off x="7449299" y="24346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6" name="tx86"/>
            <p:cNvSpPr/>
            <p:nvPr/>
          </p:nvSpPr>
          <p:spPr>
            <a:xfrm>
              <a:off x="7714266"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7" name="tx87"/>
            <p:cNvSpPr/>
            <p:nvPr/>
          </p:nvSpPr>
          <p:spPr>
            <a:xfrm>
              <a:off x="7979234" y="238694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8" name="tx88"/>
            <p:cNvSpPr/>
            <p:nvPr/>
          </p:nvSpPr>
          <p:spPr>
            <a:xfrm>
              <a:off x="1390211"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89" name="tx89"/>
            <p:cNvSpPr/>
            <p:nvPr/>
          </p:nvSpPr>
          <p:spPr>
            <a:xfrm>
              <a:off x="2715047"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0" name="tx90"/>
            <p:cNvSpPr/>
            <p:nvPr/>
          </p:nvSpPr>
          <p:spPr>
            <a:xfrm>
              <a:off x="4039883"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1" name="tx91"/>
            <p:cNvSpPr/>
            <p:nvPr/>
          </p:nvSpPr>
          <p:spPr>
            <a:xfrm>
              <a:off x="5329561" y="39199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12</a:t>
              </a:r>
            </a:p>
          </p:txBody>
        </p:sp>
        <p:sp>
          <p:nvSpPr>
            <p:cNvPr id="92" name="tx92"/>
            <p:cNvSpPr/>
            <p:nvPr/>
          </p:nvSpPr>
          <p:spPr>
            <a:xfrm>
              <a:off x="6389430" y="36574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23</a:t>
              </a:r>
            </a:p>
          </p:txBody>
        </p:sp>
        <p:sp>
          <p:nvSpPr>
            <p:cNvPr id="93" name="tx93"/>
            <p:cNvSpPr/>
            <p:nvPr/>
          </p:nvSpPr>
          <p:spPr>
            <a:xfrm>
              <a:off x="6654397" y="35381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28</a:t>
              </a:r>
            </a:p>
          </p:txBody>
        </p:sp>
        <p:sp>
          <p:nvSpPr>
            <p:cNvPr id="94" name="tx94"/>
            <p:cNvSpPr/>
            <p:nvPr/>
          </p:nvSpPr>
          <p:spPr>
            <a:xfrm>
              <a:off x="6919365" y="34188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33</a:t>
              </a:r>
            </a:p>
          </p:txBody>
        </p:sp>
        <p:sp>
          <p:nvSpPr>
            <p:cNvPr id="95" name="tx95"/>
            <p:cNvSpPr/>
            <p:nvPr/>
          </p:nvSpPr>
          <p:spPr>
            <a:xfrm>
              <a:off x="7184332" y="33233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37</a:t>
              </a:r>
            </a:p>
          </p:txBody>
        </p:sp>
        <p:sp>
          <p:nvSpPr>
            <p:cNvPr id="96" name="tx96"/>
            <p:cNvSpPr/>
            <p:nvPr/>
          </p:nvSpPr>
          <p:spPr>
            <a:xfrm>
              <a:off x="7449299" y="318021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43</a:t>
              </a:r>
            </a:p>
          </p:txBody>
        </p:sp>
        <p:sp>
          <p:nvSpPr>
            <p:cNvPr id="97" name="tx97"/>
            <p:cNvSpPr/>
            <p:nvPr/>
          </p:nvSpPr>
          <p:spPr>
            <a:xfrm>
              <a:off x="7714266" y="30847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47</a:t>
              </a:r>
            </a:p>
          </p:txBody>
        </p:sp>
        <p:sp>
          <p:nvSpPr>
            <p:cNvPr id="98" name="tx98"/>
            <p:cNvSpPr/>
            <p:nvPr/>
          </p:nvSpPr>
          <p:spPr>
            <a:xfrm>
              <a:off x="7979234" y="30370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49</a:t>
              </a:r>
            </a:p>
          </p:txBody>
        </p:sp>
        <p:sp>
          <p:nvSpPr>
            <p:cNvPr id="99" name="tx99"/>
            <p:cNvSpPr/>
            <p:nvPr/>
          </p:nvSpPr>
          <p:spPr>
            <a:xfrm>
              <a:off x="1350069" y="38892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0" name="tx100"/>
            <p:cNvSpPr/>
            <p:nvPr/>
          </p:nvSpPr>
          <p:spPr>
            <a:xfrm>
              <a:off x="2674905" y="39064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1" name="tx101"/>
            <p:cNvSpPr/>
            <p:nvPr/>
          </p:nvSpPr>
          <p:spPr>
            <a:xfrm>
              <a:off x="3999741" y="39319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2" name="tx102"/>
            <p:cNvSpPr/>
            <p:nvPr/>
          </p:nvSpPr>
          <p:spPr>
            <a:xfrm>
              <a:off x="5324577" y="38796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3" name="tx103"/>
            <p:cNvSpPr/>
            <p:nvPr/>
          </p:nvSpPr>
          <p:spPr>
            <a:xfrm>
              <a:off x="6384447" y="39299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4" name="tx104"/>
            <p:cNvSpPr/>
            <p:nvPr/>
          </p:nvSpPr>
          <p:spPr>
            <a:xfrm>
              <a:off x="6649414" y="39243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5" name="tx105"/>
            <p:cNvSpPr/>
            <p:nvPr/>
          </p:nvSpPr>
          <p:spPr>
            <a:xfrm>
              <a:off x="6914381" y="38945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6" name="tx106"/>
            <p:cNvSpPr/>
            <p:nvPr/>
          </p:nvSpPr>
          <p:spPr>
            <a:xfrm>
              <a:off x="7179348" y="38933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7" name="tx107"/>
            <p:cNvSpPr/>
            <p:nvPr/>
          </p:nvSpPr>
          <p:spPr>
            <a:xfrm>
              <a:off x="7489487" y="39049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08" name="tx108"/>
            <p:cNvSpPr/>
            <p:nvPr/>
          </p:nvSpPr>
          <p:spPr>
            <a:xfrm>
              <a:off x="7709283" y="39183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9" name="tx109"/>
            <p:cNvSpPr/>
            <p:nvPr/>
          </p:nvSpPr>
          <p:spPr>
            <a:xfrm>
              <a:off x="7974250" y="39094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0" name="tx110"/>
            <p:cNvSpPr/>
            <p:nvPr/>
          </p:nvSpPr>
          <p:spPr>
            <a:xfrm>
              <a:off x="1350069" y="35560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1" name="tx111"/>
            <p:cNvSpPr/>
            <p:nvPr/>
          </p:nvSpPr>
          <p:spPr>
            <a:xfrm>
              <a:off x="2674905" y="35174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2" name="tx112"/>
            <p:cNvSpPr/>
            <p:nvPr/>
          </p:nvSpPr>
          <p:spPr>
            <a:xfrm>
              <a:off x="3999741" y="34874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6.8</a:t>
              </a:r>
            </a:p>
          </p:txBody>
        </p:sp>
        <p:sp>
          <p:nvSpPr>
            <p:cNvPr id="113" name="tx113"/>
            <p:cNvSpPr/>
            <p:nvPr/>
          </p:nvSpPr>
          <p:spPr>
            <a:xfrm>
              <a:off x="5324577" y="34436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4" name="tx114"/>
            <p:cNvSpPr/>
            <p:nvPr/>
          </p:nvSpPr>
          <p:spPr>
            <a:xfrm>
              <a:off x="6384447" y="35362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5" name="tx115"/>
            <p:cNvSpPr/>
            <p:nvPr/>
          </p:nvSpPr>
          <p:spPr>
            <a:xfrm>
              <a:off x="6649414" y="35551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6" name="tx116"/>
            <p:cNvSpPr/>
            <p:nvPr/>
          </p:nvSpPr>
          <p:spPr>
            <a:xfrm>
              <a:off x="6914381" y="35509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7" name="tx117"/>
            <p:cNvSpPr/>
            <p:nvPr/>
          </p:nvSpPr>
          <p:spPr>
            <a:xfrm>
              <a:off x="7179348" y="35683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8" name="tx118"/>
            <p:cNvSpPr/>
            <p:nvPr/>
          </p:nvSpPr>
          <p:spPr>
            <a:xfrm>
              <a:off x="7444316" y="36083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9" name="tx119"/>
            <p:cNvSpPr/>
            <p:nvPr/>
          </p:nvSpPr>
          <p:spPr>
            <a:xfrm>
              <a:off x="7709283" y="36421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20" name="tx120"/>
            <p:cNvSpPr/>
            <p:nvPr/>
          </p:nvSpPr>
          <p:spPr>
            <a:xfrm>
              <a:off x="8019421" y="36360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1" name="tx121"/>
            <p:cNvSpPr/>
            <p:nvPr/>
          </p:nvSpPr>
          <p:spPr>
            <a:xfrm>
              <a:off x="1350069" y="33601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2" name="tx122"/>
            <p:cNvSpPr/>
            <p:nvPr/>
          </p:nvSpPr>
          <p:spPr>
            <a:xfrm>
              <a:off x="2674905" y="32484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 name="tx123"/>
            <p:cNvSpPr/>
            <p:nvPr/>
          </p:nvSpPr>
          <p:spPr>
            <a:xfrm>
              <a:off x="3973635" y="313741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24" name="tx124"/>
            <p:cNvSpPr/>
            <p:nvPr/>
          </p:nvSpPr>
          <p:spPr>
            <a:xfrm>
              <a:off x="5294448" y="31543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10.9</a:t>
              </a:r>
            </a:p>
          </p:txBody>
        </p:sp>
        <p:sp>
          <p:nvSpPr>
            <p:cNvPr id="125" name="tx125"/>
            <p:cNvSpPr/>
            <p:nvPr/>
          </p:nvSpPr>
          <p:spPr>
            <a:xfrm>
              <a:off x="6384447" y="3239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 name="tx126"/>
            <p:cNvSpPr/>
            <p:nvPr/>
          </p:nvSpPr>
          <p:spPr>
            <a:xfrm>
              <a:off x="6649414" y="32880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7" name="tx127"/>
            <p:cNvSpPr/>
            <p:nvPr/>
          </p:nvSpPr>
          <p:spPr>
            <a:xfrm>
              <a:off x="6914381" y="33392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8" name="tx128"/>
            <p:cNvSpPr/>
            <p:nvPr/>
          </p:nvSpPr>
          <p:spPr>
            <a:xfrm>
              <a:off x="7179348" y="33765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9" name="tx129"/>
            <p:cNvSpPr/>
            <p:nvPr/>
          </p:nvSpPr>
          <p:spPr>
            <a:xfrm>
              <a:off x="7444316" y="34332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0" name="tx130"/>
            <p:cNvSpPr/>
            <p:nvPr/>
          </p:nvSpPr>
          <p:spPr>
            <a:xfrm>
              <a:off x="7709283" y="34741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1" name="tx131"/>
            <p:cNvSpPr/>
            <p:nvPr/>
          </p:nvSpPr>
          <p:spPr>
            <a:xfrm>
              <a:off x="7974250" y="34797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2" name="tx132"/>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3" name="tx133"/>
            <p:cNvSpPr/>
            <p:nvPr/>
          </p:nvSpPr>
          <p:spPr>
            <a:xfrm>
              <a:off x="603832" y="3285313"/>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4" name="tx134"/>
            <p:cNvSpPr/>
            <p:nvPr/>
          </p:nvSpPr>
          <p:spPr>
            <a:xfrm>
              <a:off x="603832" y="2482249"/>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5" name="tx135"/>
            <p:cNvSpPr/>
            <p:nvPr/>
          </p:nvSpPr>
          <p:spPr>
            <a:xfrm>
              <a:off x="603832" y="167918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30M</a:t>
              </a:r>
            </a:p>
          </p:txBody>
        </p:sp>
        <p:sp>
          <p:nvSpPr>
            <p:cNvPr id="136" name="tx136"/>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7" name="tx137"/>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8" name="tx138"/>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39" name="tx139"/>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0" name="tx140"/>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1" name="tx141"/>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2" name="tx142"/>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3" name="tx143"/>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4" name="tx144"/>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5" name="tx145"/>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6" name="tx146"/>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7" name="tx147"/>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8" name="tx148"/>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49" name="tx149"/>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0" name="tx150"/>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1" name="tx151"/>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2" name="tx152"/>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3" name="tx153"/>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4" name="pl154"/>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5" name="pl155"/>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6" name="tx156"/>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7" name="tx157"/>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8" name="rc158"/>
            <p:cNvSpPr/>
            <p:nvPr/>
          </p:nvSpPr>
          <p:spPr>
            <a:xfrm>
              <a:off x="4648443" y="5056524"/>
              <a:ext cx="201456" cy="201456"/>
            </a:xfrm>
            <a:prstGeom prst="rect">
              <a:avLst/>
            </a:prstGeom>
            <a:solidFill>
              <a:srgbClr val="E2231A">
                <a:alpha val="100000"/>
              </a:srgbClr>
            </a:solidFill>
          </p:spPr>
          <p:txBody>
            <a:bodyPr/>
            <a:lstStyle/>
            <a:p/>
          </p:txBody>
        </p:sp>
        <p:sp>
          <p:nvSpPr>
            <p:cNvPr id="159" name="rc159"/>
            <p:cNvSpPr/>
            <p:nvPr/>
          </p:nvSpPr>
          <p:spPr>
            <a:xfrm>
              <a:off x="5667822" y="5056524"/>
              <a:ext cx="201456" cy="201456"/>
            </a:xfrm>
            <a:prstGeom prst="rect">
              <a:avLst/>
            </a:prstGeom>
            <a:solidFill>
              <a:srgbClr val="B3B3B3">
                <a:alpha val="100000"/>
              </a:srgbClr>
            </a:solidFill>
          </p:spPr>
          <p:txBody>
            <a:bodyPr/>
            <a:lstStyle/>
            <a:p/>
          </p:txBody>
        </p:sp>
        <p:sp>
          <p:nvSpPr>
            <p:cNvPr id="160" name="tx160"/>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1" name="tx161"/>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2" name="tx162"/>
            <p:cNvSpPr/>
            <p:nvPr/>
          </p:nvSpPr>
          <p:spPr>
            <a:xfrm>
              <a:off x="963002" y="1437626"/>
              <a:ext cx="790626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Western Africa, 2000-2025</a:t>
              </a:r>
            </a:p>
          </p:txBody>
        </p:sp>
        <p:sp>
          <p:nvSpPr>
            <p:cNvPr id="163" name="pl163"/>
            <p:cNvSpPr/>
            <p:nvPr/>
          </p:nvSpPr>
          <p:spPr>
            <a:xfrm>
              <a:off x="218093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3930540"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68014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42974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8" name="pl168"/>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9" name="pl169"/>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05573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80534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554946"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04551"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06134" y="5824947"/>
              <a:ext cx="3035988" cy="146176"/>
            </a:xfrm>
            <a:prstGeom prst="rect">
              <a:avLst/>
            </a:prstGeom>
            <a:solidFill>
              <a:srgbClr val="E2231A">
                <a:alpha val="100000"/>
              </a:srgbClr>
            </a:solidFill>
          </p:spPr>
          <p:txBody>
            <a:bodyPr/>
            <a:lstStyle/>
            <a:p/>
          </p:txBody>
        </p:sp>
        <p:sp>
          <p:nvSpPr>
            <p:cNvPr id="176" name="rc176"/>
            <p:cNvSpPr/>
            <p:nvPr/>
          </p:nvSpPr>
          <p:spPr>
            <a:xfrm>
              <a:off x="1306134" y="5662528"/>
              <a:ext cx="3239066" cy="146176"/>
            </a:xfrm>
            <a:prstGeom prst="rect">
              <a:avLst/>
            </a:prstGeom>
            <a:solidFill>
              <a:srgbClr val="E2231A">
                <a:alpha val="100000"/>
              </a:srgbClr>
            </a:solidFill>
          </p:spPr>
          <p:txBody>
            <a:bodyPr/>
            <a:lstStyle/>
            <a:p/>
          </p:txBody>
        </p:sp>
        <p:sp>
          <p:nvSpPr>
            <p:cNvPr id="177" name="rc177"/>
            <p:cNvSpPr/>
            <p:nvPr/>
          </p:nvSpPr>
          <p:spPr>
            <a:xfrm>
              <a:off x="1306134" y="5500109"/>
              <a:ext cx="3393115" cy="146176"/>
            </a:xfrm>
            <a:prstGeom prst="rect">
              <a:avLst/>
            </a:prstGeom>
            <a:solidFill>
              <a:srgbClr val="E2231A">
                <a:alpha val="100000"/>
              </a:srgbClr>
            </a:solidFill>
          </p:spPr>
          <p:txBody>
            <a:bodyPr/>
            <a:lstStyle/>
            <a:p/>
          </p:txBody>
        </p:sp>
        <p:sp>
          <p:nvSpPr>
            <p:cNvPr id="178" name="rc178"/>
            <p:cNvSpPr/>
            <p:nvPr/>
          </p:nvSpPr>
          <p:spPr>
            <a:xfrm>
              <a:off x="4342123" y="5824947"/>
              <a:ext cx="3826663" cy="146176"/>
            </a:xfrm>
            <a:prstGeom prst="rect">
              <a:avLst/>
            </a:prstGeom>
            <a:solidFill>
              <a:srgbClr val="B3B3B3">
                <a:alpha val="100000"/>
              </a:srgbClr>
            </a:solidFill>
          </p:spPr>
          <p:txBody>
            <a:bodyPr/>
            <a:lstStyle/>
            <a:p/>
          </p:txBody>
        </p:sp>
        <p:sp>
          <p:nvSpPr>
            <p:cNvPr id="179" name="rc179"/>
            <p:cNvSpPr/>
            <p:nvPr/>
          </p:nvSpPr>
          <p:spPr>
            <a:xfrm>
              <a:off x="4545201" y="5662528"/>
              <a:ext cx="1574597" cy="146176"/>
            </a:xfrm>
            <a:prstGeom prst="rect">
              <a:avLst/>
            </a:prstGeom>
            <a:solidFill>
              <a:srgbClr val="B3B3B3">
                <a:alpha val="100000"/>
              </a:srgbClr>
            </a:solidFill>
          </p:spPr>
          <p:txBody>
            <a:bodyPr/>
            <a:lstStyle/>
            <a:p/>
          </p:txBody>
        </p:sp>
        <p:sp>
          <p:nvSpPr>
            <p:cNvPr id="180" name="rc180"/>
            <p:cNvSpPr/>
            <p:nvPr/>
          </p:nvSpPr>
          <p:spPr>
            <a:xfrm>
              <a:off x="4699250" y="5500109"/>
              <a:ext cx="1371906" cy="146176"/>
            </a:xfrm>
            <a:prstGeom prst="rect">
              <a:avLst/>
            </a:prstGeom>
            <a:solidFill>
              <a:srgbClr val="B3B3B3">
                <a:alpha val="100000"/>
              </a:srgbClr>
            </a:solidFill>
          </p:spPr>
          <p:txBody>
            <a:bodyPr/>
            <a:lstStyle/>
            <a:p/>
          </p:txBody>
        </p:sp>
        <p:sp>
          <p:nvSpPr>
            <p:cNvPr id="181" name="tx181"/>
            <p:cNvSpPr/>
            <p:nvPr/>
          </p:nvSpPr>
          <p:spPr>
            <a:xfrm>
              <a:off x="2444790"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4.3</a:t>
              </a:r>
            </a:p>
          </p:txBody>
        </p:sp>
        <p:sp>
          <p:nvSpPr>
            <p:cNvPr id="182" name="tx182"/>
            <p:cNvSpPr/>
            <p:nvPr/>
          </p:nvSpPr>
          <p:spPr>
            <a:xfrm>
              <a:off x="2546329"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4.6</a:t>
              </a:r>
            </a:p>
          </p:txBody>
        </p:sp>
        <p:sp>
          <p:nvSpPr>
            <p:cNvPr id="183" name="tx183"/>
            <p:cNvSpPr/>
            <p:nvPr/>
          </p:nvSpPr>
          <p:spPr>
            <a:xfrm>
              <a:off x="2623353"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4.8</a:t>
              </a:r>
            </a:p>
          </p:txBody>
        </p:sp>
        <p:sp>
          <p:nvSpPr>
            <p:cNvPr id="184" name="tx184"/>
            <p:cNvSpPr/>
            <p:nvPr/>
          </p:nvSpPr>
          <p:spPr>
            <a:xfrm>
              <a:off x="5876116"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5.5</a:t>
              </a:r>
            </a:p>
          </p:txBody>
        </p:sp>
        <p:sp>
          <p:nvSpPr>
            <p:cNvPr id="185" name="tx185"/>
            <p:cNvSpPr/>
            <p:nvPr/>
          </p:nvSpPr>
          <p:spPr>
            <a:xfrm>
              <a:off x="4953161"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2.2</a:t>
              </a:r>
            </a:p>
          </p:txBody>
        </p:sp>
        <p:sp>
          <p:nvSpPr>
            <p:cNvPr id="186" name="tx186"/>
            <p:cNvSpPr/>
            <p:nvPr/>
          </p:nvSpPr>
          <p:spPr>
            <a:xfrm>
              <a:off x="5058579" y="5527935"/>
              <a:ext cx="6532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a:t>
              </a:r>
            </a:p>
          </p:txBody>
        </p:sp>
        <p:sp>
          <p:nvSpPr>
            <p:cNvPr id="187" name="tx187"/>
            <p:cNvSpPr/>
            <p:nvPr/>
          </p:nvSpPr>
          <p:spPr>
            <a:xfrm>
              <a:off x="8229054"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188" name="tx188"/>
            <p:cNvSpPr/>
            <p:nvPr/>
          </p:nvSpPr>
          <p:spPr>
            <a:xfrm>
              <a:off x="6180066"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6.9</a:t>
              </a:r>
            </a:p>
          </p:txBody>
        </p:sp>
        <p:sp>
          <p:nvSpPr>
            <p:cNvPr id="189" name="tx189"/>
            <p:cNvSpPr/>
            <p:nvPr/>
          </p:nvSpPr>
          <p:spPr>
            <a:xfrm>
              <a:off x="6131425"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6.8</a:t>
              </a:r>
            </a:p>
          </p:txBody>
        </p:sp>
        <p:sp>
          <p:nvSpPr>
            <p:cNvPr id="190" name="tx190"/>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1" name="tx191"/>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2" name="tx192"/>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3" name="tx193"/>
            <p:cNvSpPr/>
            <p:nvPr/>
          </p:nvSpPr>
          <p:spPr>
            <a:xfrm>
              <a:off x="113134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4" name="tx194"/>
            <p:cNvSpPr/>
            <p:nvPr/>
          </p:nvSpPr>
          <p:spPr>
            <a:xfrm>
              <a:off x="2880951"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95" name="tx195"/>
            <p:cNvSpPr/>
            <p:nvPr/>
          </p:nvSpPr>
          <p:spPr>
            <a:xfrm>
              <a:off x="4630555"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96" name="tx196"/>
            <p:cNvSpPr/>
            <p:nvPr/>
          </p:nvSpPr>
          <p:spPr>
            <a:xfrm>
              <a:off x="6380159"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97" name="tx197"/>
            <p:cNvSpPr/>
            <p:nvPr/>
          </p:nvSpPr>
          <p:spPr>
            <a:xfrm>
              <a:off x="8090901" y="605811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98" name="tx198"/>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9" name="tx199"/>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66%. This is similar to in 2019, where coverage was 67%.
4.8 million children missed their routine first dose of measles vaccine.
MCV2 is typically administered to children between 18 months and five years old. MCV2 coverage increased at 49% in 2025.</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relatively constant 67% in 2025, leaving 4.8 million children without any protection against measles. MCV2 coverage increased to 49% in 2025.</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3237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7369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31500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5303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9434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93566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881326"/>
              <a:ext cx="239877" cy="330386"/>
            </a:xfrm>
            <a:prstGeom prst="rect">
              <a:avLst/>
            </a:prstGeom>
            <a:solidFill>
              <a:srgbClr val="80BD41">
                <a:alpha val="100000"/>
              </a:srgbClr>
            </a:solidFill>
          </p:spPr>
          <p:txBody>
            <a:bodyPr/>
            <a:lstStyle/>
            <a:p/>
          </p:txBody>
        </p:sp>
        <p:sp>
          <p:nvSpPr>
            <p:cNvPr id="24" name="rc24"/>
            <p:cNvSpPr/>
            <p:nvPr/>
          </p:nvSpPr>
          <p:spPr>
            <a:xfrm>
              <a:off x="1296454" y="3475311"/>
              <a:ext cx="239877" cy="406015"/>
            </a:xfrm>
            <a:prstGeom prst="rect">
              <a:avLst/>
            </a:prstGeom>
            <a:solidFill>
              <a:srgbClr val="E2231A">
                <a:alpha val="100000"/>
              </a:srgbClr>
            </a:solidFill>
          </p:spPr>
          <p:txBody>
            <a:bodyPr/>
            <a:lstStyle/>
            <a:p/>
          </p:txBody>
        </p:sp>
        <p:sp>
          <p:nvSpPr>
            <p:cNvPr id="25" name="rc25"/>
            <p:cNvSpPr/>
            <p:nvPr/>
          </p:nvSpPr>
          <p:spPr>
            <a:xfrm>
              <a:off x="1562984" y="3873929"/>
              <a:ext cx="239877" cy="337783"/>
            </a:xfrm>
            <a:prstGeom prst="rect">
              <a:avLst/>
            </a:prstGeom>
            <a:solidFill>
              <a:srgbClr val="80BD41">
                <a:alpha val="100000"/>
              </a:srgbClr>
            </a:solidFill>
          </p:spPr>
          <p:txBody>
            <a:bodyPr/>
            <a:lstStyle/>
            <a:p/>
          </p:txBody>
        </p:sp>
        <p:sp>
          <p:nvSpPr>
            <p:cNvPr id="26" name="rc26"/>
            <p:cNvSpPr/>
            <p:nvPr/>
          </p:nvSpPr>
          <p:spPr>
            <a:xfrm>
              <a:off x="1562984" y="3455716"/>
              <a:ext cx="239877" cy="418212"/>
            </a:xfrm>
            <a:prstGeom prst="rect">
              <a:avLst/>
            </a:prstGeom>
            <a:solidFill>
              <a:srgbClr val="E2231A">
                <a:alpha val="100000"/>
              </a:srgbClr>
            </a:solidFill>
          </p:spPr>
          <p:txBody>
            <a:bodyPr/>
            <a:lstStyle/>
            <a:p/>
          </p:txBody>
        </p:sp>
        <p:sp>
          <p:nvSpPr>
            <p:cNvPr id="27" name="rc27"/>
            <p:cNvSpPr/>
            <p:nvPr/>
          </p:nvSpPr>
          <p:spPr>
            <a:xfrm>
              <a:off x="1829515" y="3867553"/>
              <a:ext cx="239877" cy="344159"/>
            </a:xfrm>
            <a:prstGeom prst="rect">
              <a:avLst/>
            </a:prstGeom>
            <a:solidFill>
              <a:srgbClr val="80BD41">
                <a:alpha val="100000"/>
              </a:srgbClr>
            </a:solidFill>
          </p:spPr>
          <p:txBody>
            <a:bodyPr/>
            <a:lstStyle/>
            <a:p/>
          </p:txBody>
        </p:sp>
        <p:sp>
          <p:nvSpPr>
            <p:cNvPr id="28" name="rc28"/>
            <p:cNvSpPr/>
            <p:nvPr/>
          </p:nvSpPr>
          <p:spPr>
            <a:xfrm>
              <a:off x="1829515" y="3436644"/>
              <a:ext cx="239877" cy="430909"/>
            </a:xfrm>
            <a:prstGeom prst="rect">
              <a:avLst/>
            </a:prstGeom>
            <a:solidFill>
              <a:srgbClr val="E2231A">
                <a:alpha val="100000"/>
              </a:srgbClr>
            </a:solidFill>
          </p:spPr>
          <p:txBody>
            <a:bodyPr/>
            <a:lstStyle/>
            <a:p/>
          </p:txBody>
        </p:sp>
        <p:sp>
          <p:nvSpPr>
            <p:cNvPr id="29" name="rc29"/>
            <p:cNvSpPr/>
            <p:nvPr/>
          </p:nvSpPr>
          <p:spPr>
            <a:xfrm>
              <a:off x="2096045" y="3828948"/>
              <a:ext cx="239877" cy="382764"/>
            </a:xfrm>
            <a:prstGeom prst="rect">
              <a:avLst/>
            </a:prstGeom>
            <a:solidFill>
              <a:srgbClr val="80BD41">
                <a:alpha val="100000"/>
              </a:srgbClr>
            </a:solidFill>
          </p:spPr>
          <p:txBody>
            <a:bodyPr/>
            <a:lstStyle/>
            <a:p/>
          </p:txBody>
        </p:sp>
        <p:sp>
          <p:nvSpPr>
            <p:cNvPr id="30" name="rc30"/>
            <p:cNvSpPr/>
            <p:nvPr/>
          </p:nvSpPr>
          <p:spPr>
            <a:xfrm>
              <a:off x="2096045" y="3416743"/>
              <a:ext cx="239877" cy="412205"/>
            </a:xfrm>
            <a:prstGeom prst="rect">
              <a:avLst/>
            </a:prstGeom>
            <a:solidFill>
              <a:srgbClr val="E2231A">
                <a:alpha val="100000"/>
              </a:srgbClr>
            </a:solidFill>
          </p:spPr>
          <p:txBody>
            <a:bodyPr/>
            <a:lstStyle/>
            <a:p/>
          </p:txBody>
        </p:sp>
        <p:sp>
          <p:nvSpPr>
            <p:cNvPr id="31" name="rc31"/>
            <p:cNvSpPr/>
            <p:nvPr/>
          </p:nvSpPr>
          <p:spPr>
            <a:xfrm>
              <a:off x="2362575" y="3797253"/>
              <a:ext cx="239877" cy="414459"/>
            </a:xfrm>
            <a:prstGeom prst="rect">
              <a:avLst/>
            </a:prstGeom>
            <a:solidFill>
              <a:srgbClr val="80BD41">
                <a:alpha val="100000"/>
              </a:srgbClr>
            </a:solidFill>
          </p:spPr>
          <p:txBody>
            <a:bodyPr/>
            <a:lstStyle/>
            <a:p/>
          </p:txBody>
        </p:sp>
        <p:sp>
          <p:nvSpPr>
            <p:cNvPr id="32" name="rc32"/>
            <p:cNvSpPr/>
            <p:nvPr/>
          </p:nvSpPr>
          <p:spPr>
            <a:xfrm>
              <a:off x="2362575" y="3398700"/>
              <a:ext cx="239877" cy="398553"/>
            </a:xfrm>
            <a:prstGeom prst="rect">
              <a:avLst/>
            </a:prstGeom>
            <a:solidFill>
              <a:srgbClr val="E2231A">
                <a:alpha val="100000"/>
              </a:srgbClr>
            </a:solidFill>
          </p:spPr>
          <p:txBody>
            <a:bodyPr/>
            <a:lstStyle/>
            <a:p/>
          </p:txBody>
        </p:sp>
        <p:sp>
          <p:nvSpPr>
            <p:cNvPr id="33" name="rc33"/>
            <p:cNvSpPr/>
            <p:nvPr/>
          </p:nvSpPr>
          <p:spPr>
            <a:xfrm>
              <a:off x="2629106" y="3750190"/>
              <a:ext cx="239877" cy="461522"/>
            </a:xfrm>
            <a:prstGeom prst="rect">
              <a:avLst/>
            </a:prstGeom>
            <a:solidFill>
              <a:srgbClr val="80BD41">
                <a:alpha val="100000"/>
              </a:srgbClr>
            </a:solidFill>
          </p:spPr>
          <p:txBody>
            <a:bodyPr/>
            <a:lstStyle/>
            <a:p/>
          </p:txBody>
        </p:sp>
        <p:sp>
          <p:nvSpPr>
            <p:cNvPr id="34" name="rc34"/>
            <p:cNvSpPr/>
            <p:nvPr/>
          </p:nvSpPr>
          <p:spPr>
            <a:xfrm>
              <a:off x="2629106" y="3376729"/>
              <a:ext cx="239877" cy="373460"/>
            </a:xfrm>
            <a:prstGeom prst="rect">
              <a:avLst/>
            </a:prstGeom>
            <a:solidFill>
              <a:srgbClr val="E2231A">
                <a:alpha val="100000"/>
              </a:srgbClr>
            </a:solidFill>
          </p:spPr>
          <p:txBody>
            <a:bodyPr/>
            <a:lstStyle/>
            <a:p/>
          </p:txBody>
        </p:sp>
        <p:sp>
          <p:nvSpPr>
            <p:cNvPr id="35" name="rc35"/>
            <p:cNvSpPr/>
            <p:nvPr/>
          </p:nvSpPr>
          <p:spPr>
            <a:xfrm>
              <a:off x="2895636" y="3724815"/>
              <a:ext cx="239877" cy="486896"/>
            </a:xfrm>
            <a:prstGeom prst="rect">
              <a:avLst/>
            </a:prstGeom>
            <a:solidFill>
              <a:srgbClr val="80BD41">
                <a:alpha val="100000"/>
              </a:srgbClr>
            </a:solidFill>
          </p:spPr>
          <p:txBody>
            <a:bodyPr/>
            <a:lstStyle/>
            <a:p/>
          </p:txBody>
        </p:sp>
        <p:sp>
          <p:nvSpPr>
            <p:cNvPr id="36" name="rc36"/>
            <p:cNvSpPr/>
            <p:nvPr/>
          </p:nvSpPr>
          <p:spPr>
            <a:xfrm>
              <a:off x="2895636" y="3356134"/>
              <a:ext cx="239877" cy="368681"/>
            </a:xfrm>
            <a:prstGeom prst="rect">
              <a:avLst/>
            </a:prstGeom>
            <a:solidFill>
              <a:srgbClr val="E2231A">
                <a:alpha val="100000"/>
              </a:srgbClr>
            </a:solidFill>
          </p:spPr>
          <p:txBody>
            <a:bodyPr/>
            <a:lstStyle/>
            <a:p/>
          </p:txBody>
        </p:sp>
        <p:sp>
          <p:nvSpPr>
            <p:cNvPr id="37" name="rc37"/>
            <p:cNvSpPr/>
            <p:nvPr/>
          </p:nvSpPr>
          <p:spPr>
            <a:xfrm>
              <a:off x="3162166" y="3717993"/>
              <a:ext cx="239877" cy="493719"/>
            </a:xfrm>
            <a:prstGeom prst="rect">
              <a:avLst/>
            </a:prstGeom>
            <a:solidFill>
              <a:srgbClr val="80BD41">
                <a:alpha val="100000"/>
              </a:srgbClr>
            </a:solidFill>
          </p:spPr>
          <p:txBody>
            <a:bodyPr/>
            <a:lstStyle/>
            <a:p/>
          </p:txBody>
        </p:sp>
        <p:sp>
          <p:nvSpPr>
            <p:cNvPr id="38" name="rc38"/>
            <p:cNvSpPr/>
            <p:nvPr/>
          </p:nvSpPr>
          <p:spPr>
            <a:xfrm>
              <a:off x="3162166" y="3337250"/>
              <a:ext cx="239877" cy="380742"/>
            </a:xfrm>
            <a:prstGeom prst="rect">
              <a:avLst/>
            </a:prstGeom>
            <a:solidFill>
              <a:srgbClr val="E2231A">
                <a:alpha val="100000"/>
              </a:srgbClr>
            </a:solidFill>
          </p:spPr>
          <p:txBody>
            <a:bodyPr/>
            <a:lstStyle/>
            <a:p/>
          </p:txBody>
        </p:sp>
        <p:sp>
          <p:nvSpPr>
            <p:cNvPr id="39" name="rc39"/>
            <p:cNvSpPr/>
            <p:nvPr/>
          </p:nvSpPr>
          <p:spPr>
            <a:xfrm>
              <a:off x="3428696" y="3653148"/>
              <a:ext cx="239877" cy="558564"/>
            </a:xfrm>
            <a:prstGeom prst="rect">
              <a:avLst/>
            </a:prstGeom>
            <a:solidFill>
              <a:srgbClr val="80BD41">
                <a:alpha val="100000"/>
              </a:srgbClr>
            </a:solidFill>
          </p:spPr>
          <p:txBody>
            <a:bodyPr/>
            <a:lstStyle/>
            <a:p/>
          </p:txBody>
        </p:sp>
        <p:sp>
          <p:nvSpPr>
            <p:cNvPr id="40" name="rc40"/>
            <p:cNvSpPr/>
            <p:nvPr/>
          </p:nvSpPr>
          <p:spPr>
            <a:xfrm>
              <a:off x="3428696" y="3315784"/>
              <a:ext cx="239877" cy="337363"/>
            </a:xfrm>
            <a:prstGeom prst="rect">
              <a:avLst/>
            </a:prstGeom>
            <a:solidFill>
              <a:srgbClr val="E2231A">
                <a:alpha val="100000"/>
              </a:srgbClr>
            </a:solidFill>
          </p:spPr>
          <p:txBody>
            <a:bodyPr/>
            <a:lstStyle/>
            <a:p/>
          </p:txBody>
        </p:sp>
        <p:sp>
          <p:nvSpPr>
            <p:cNvPr id="41" name="rc41"/>
            <p:cNvSpPr/>
            <p:nvPr/>
          </p:nvSpPr>
          <p:spPr>
            <a:xfrm>
              <a:off x="3695227" y="3572738"/>
              <a:ext cx="239877" cy="638973"/>
            </a:xfrm>
            <a:prstGeom prst="rect">
              <a:avLst/>
            </a:prstGeom>
            <a:solidFill>
              <a:srgbClr val="80BD41">
                <a:alpha val="100000"/>
              </a:srgbClr>
            </a:solidFill>
          </p:spPr>
          <p:txBody>
            <a:bodyPr/>
            <a:lstStyle/>
            <a:p/>
          </p:txBody>
        </p:sp>
        <p:sp>
          <p:nvSpPr>
            <p:cNvPr id="42" name="rc42"/>
            <p:cNvSpPr/>
            <p:nvPr/>
          </p:nvSpPr>
          <p:spPr>
            <a:xfrm>
              <a:off x="3695227" y="3294976"/>
              <a:ext cx="239877" cy="277762"/>
            </a:xfrm>
            <a:prstGeom prst="rect">
              <a:avLst/>
            </a:prstGeom>
            <a:solidFill>
              <a:srgbClr val="E2231A">
                <a:alpha val="100000"/>
              </a:srgbClr>
            </a:solidFill>
          </p:spPr>
          <p:txBody>
            <a:bodyPr/>
            <a:lstStyle/>
            <a:p/>
          </p:txBody>
        </p:sp>
        <p:sp>
          <p:nvSpPr>
            <p:cNvPr id="43" name="rc43"/>
            <p:cNvSpPr/>
            <p:nvPr/>
          </p:nvSpPr>
          <p:spPr>
            <a:xfrm>
              <a:off x="3961757" y="3599297"/>
              <a:ext cx="239877" cy="612415"/>
            </a:xfrm>
            <a:prstGeom prst="rect">
              <a:avLst/>
            </a:prstGeom>
            <a:solidFill>
              <a:srgbClr val="80BD41">
                <a:alpha val="100000"/>
              </a:srgbClr>
            </a:solidFill>
          </p:spPr>
          <p:txBody>
            <a:bodyPr/>
            <a:lstStyle/>
            <a:p/>
          </p:txBody>
        </p:sp>
        <p:sp>
          <p:nvSpPr>
            <p:cNvPr id="44" name="rc44"/>
            <p:cNvSpPr/>
            <p:nvPr/>
          </p:nvSpPr>
          <p:spPr>
            <a:xfrm>
              <a:off x="3961757" y="3273958"/>
              <a:ext cx="239877" cy="325339"/>
            </a:xfrm>
            <a:prstGeom prst="rect">
              <a:avLst/>
            </a:prstGeom>
            <a:solidFill>
              <a:srgbClr val="E2231A">
                <a:alpha val="100000"/>
              </a:srgbClr>
            </a:solidFill>
          </p:spPr>
          <p:txBody>
            <a:bodyPr/>
            <a:lstStyle/>
            <a:p/>
          </p:txBody>
        </p:sp>
        <p:sp>
          <p:nvSpPr>
            <p:cNvPr id="45" name="rc45"/>
            <p:cNvSpPr/>
            <p:nvPr/>
          </p:nvSpPr>
          <p:spPr>
            <a:xfrm>
              <a:off x="4228287" y="3631728"/>
              <a:ext cx="239877" cy="579984"/>
            </a:xfrm>
            <a:prstGeom prst="rect">
              <a:avLst/>
            </a:prstGeom>
            <a:solidFill>
              <a:srgbClr val="80BD41">
                <a:alpha val="100000"/>
              </a:srgbClr>
            </a:solidFill>
          </p:spPr>
          <p:txBody>
            <a:bodyPr/>
            <a:lstStyle/>
            <a:p/>
          </p:txBody>
        </p:sp>
        <p:sp>
          <p:nvSpPr>
            <p:cNvPr id="46" name="rc46"/>
            <p:cNvSpPr/>
            <p:nvPr/>
          </p:nvSpPr>
          <p:spPr>
            <a:xfrm>
              <a:off x="4228287" y="3253676"/>
              <a:ext cx="239877" cy="378051"/>
            </a:xfrm>
            <a:prstGeom prst="rect">
              <a:avLst/>
            </a:prstGeom>
            <a:solidFill>
              <a:srgbClr val="E2231A">
                <a:alpha val="100000"/>
              </a:srgbClr>
            </a:solidFill>
          </p:spPr>
          <p:txBody>
            <a:bodyPr/>
            <a:lstStyle/>
            <a:p/>
          </p:txBody>
        </p:sp>
        <p:sp>
          <p:nvSpPr>
            <p:cNvPr id="47" name="rc47"/>
            <p:cNvSpPr/>
            <p:nvPr/>
          </p:nvSpPr>
          <p:spPr>
            <a:xfrm>
              <a:off x="4494818" y="3640608"/>
              <a:ext cx="239877" cy="571104"/>
            </a:xfrm>
            <a:prstGeom prst="rect">
              <a:avLst/>
            </a:prstGeom>
            <a:solidFill>
              <a:srgbClr val="80BD41">
                <a:alpha val="100000"/>
              </a:srgbClr>
            </a:solidFill>
          </p:spPr>
          <p:txBody>
            <a:bodyPr/>
            <a:lstStyle/>
            <a:p/>
          </p:txBody>
        </p:sp>
        <p:sp>
          <p:nvSpPr>
            <p:cNvPr id="48" name="rc48"/>
            <p:cNvSpPr/>
            <p:nvPr/>
          </p:nvSpPr>
          <p:spPr>
            <a:xfrm>
              <a:off x="4494818" y="3237577"/>
              <a:ext cx="239877" cy="403030"/>
            </a:xfrm>
            <a:prstGeom prst="rect">
              <a:avLst/>
            </a:prstGeom>
            <a:solidFill>
              <a:srgbClr val="E2231A">
                <a:alpha val="100000"/>
              </a:srgbClr>
            </a:solidFill>
          </p:spPr>
          <p:txBody>
            <a:bodyPr/>
            <a:lstStyle/>
            <a:p/>
          </p:txBody>
        </p:sp>
        <p:sp>
          <p:nvSpPr>
            <p:cNvPr id="49" name="rc49"/>
            <p:cNvSpPr/>
            <p:nvPr/>
          </p:nvSpPr>
          <p:spPr>
            <a:xfrm>
              <a:off x="4761348" y="3636009"/>
              <a:ext cx="239877" cy="575703"/>
            </a:xfrm>
            <a:prstGeom prst="rect">
              <a:avLst/>
            </a:prstGeom>
            <a:solidFill>
              <a:srgbClr val="80BD41">
                <a:alpha val="100000"/>
              </a:srgbClr>
            </a:solidFill>
          </p:spPr>
          <p:txBody>
            <a:bodyPr/>
            <a:lstStyle/>
            <a:p/>
          </p:txBody>
        </p:sp>
        <p:sp>
          <p:nvSpPr>
            <p:cNvPr id="50" name="rc50"/>
            <p:cNvSpPr/>
            <p:nvPr/>
          </p:nvSpPr>
          <p:spPr>
            <a:xfrm>
              <a:off x="4761348" y="3224557"/>
              <a:ext cx="239877" cy="411451"/>
            </a:xfrm>
            <a:prstGeom prst="rect">
              <a:avLst/>
            </a:prstGeom>
            <a:solidFill>
              <a:srgbClr val="E2231A">
                <a:alpha val="100000"/>
              </a:srgbClr>
            </a:solidFill>
          </p:spPr>
          <p:txBody>
            <a:bodyPr/>
            <a:lstStyle/>
            <a:p/>
          </p:txBody>
        </p:sp>
        <p:sp>
          <p:nvSpPr>
            <p:cNvPr id="51" name="rc51"/>
            <p:cNvSpPr/>
            <p:nvPr/>
          </p:nvSpPr>
          <p:spPr>
            <a:xfrm>
              <a:off x="5027878" y="3632279"/>
              <a:ext cx="239877" cy="579433"/>
            </a:xfrm>
            <a:prstGeom prst="rect">
              <a:avLst/>
            </a:prstGeom>
            <a:solidFill>
              <a:srgbClr val="80BD41">
                <a:alpha val="100000"/>
              </a:srgbClr>
            </a:solidFill>
          </p:spPr>
          <p:txBody>
            <a:bodyPr/>
            <a:lstStyle/>
            <a:p/>
          </p:txBody>
        </p:sp>
        <p:sp>
          <p:nvSpPr>
            <p:cNvPr id="52" name="rc52"/>
            <p:cNvSpPr/>
            <p:nvPr/>
          </p:nvSpPr>
          <p:spPr>
            <a:xfrm>
              <a:off x="5027878" y="3211918"/>
              <a:ext cx="239877" cy="420360"/>
            </a:xfrm>
            <a:prstGeom prst="rect">
              <a:avLst/>
            </a:prstGeom>
            <a:solidFill>
              <a:srgbClr val="E2231A">
                <a:alpha val="100000"/>
              </a:srgbClr>
            </a:solidFill>
          </p:spPr>
          <p:txBody>
            <a:bodyPr/>
            <a:lstStyle/>
            <a:p/>
          </p:txBody>
        </p:sp>
        <p:sp>
          <p:nvSpPr>
            <p:cNvPr id="53" name="rc53"/>
            <p:cNvSpPr/>
            <p:nvPr/>
          </p:nvSpPr>
          <p:spPr>
            <a:xfrm>
              <a:off x="5294409" y="3629116"/>
              <a:ext cx="239877" cy="582596"/>
            </a:xfrm>
            <a:prstGeom prst="rect">
              <a:avLst/>
            </a:prstGeom>
            <a:solidFill>
              <a:srgbClr val="80BD41">
                <a:alpha val="100000"/>
              </a:srgbClr>
            </a:solidFill>
          </p:spPr>
          <p:txBody>
            <a:bodyPr/>
            <a:lstStyle/>
            <a:p/>
          </p:txBody>
        </p:sp>
        <p:sp>
          <p:nvSpPr>
            <p:cNvPr id="54" name="rc54"/>
            <p:cNvSpPr/>
            <p:nvPr/>
          </p:nvSpPr>
          <p:spPr>
            <a:xfrm>
              <a:off x="5294409" y="3205012"/>
              <a:ext cx="239877" cy="424103"/>
            </a:xfrm>
            <a:prstGeom prst="rect">
              <a:avLst/>
            </a:prstGeom>
            <a:solidFill>
              <a:srgbClr val="E2231A">
                <a:alpha val="100000"/>
              </a:srgbClr>
            </a:solidFill>
          </p:spPr>
          <p:txBody>
            <a:bodyPr/>
            <a:lstStyle/>
            <a:p/>
          </p:txBody>
        </p:sp>
        <p:sp>
          <p:nvSpPr>
            <p:cNvPr id="55" name="rc55"/>
            <p:cNvSpPr/>
            <p:nvPr/>
          </p:nvSpPr>
          <p:spPr>
            <a:xfrm>
              <a:off x="5560939" y="3587133"/>
              <a:ext cx="239877" cy="624579"/>
            </a:xfrm>
            <a:prstGeom prst="rect">
              <a:avLst/>
            </a:prstGeom>
            <a:solidFill>
              <a:srgbClr val="80BD41">
                <a:alpha val="100000"/>
              </a:srgbClr>
            </a:solidFill>
          </p:spPr>
          <p:txBody>
            <a:bodyPr/>
            <a:lstStyle/>
            <a:p/>
          </p:txBody>
        </p:sp>
        <p:sp>
          <p:nvSpPr>
            <p:cNvPr id="56" name="rc56"/>
            <p:cNvSpPr/>
            <p:nvPr/>
          </p:nvSpPr>
          <p:spPr>
            <a:xfrm>
              <a:off x="5560939" y="3203122"/>
              <a:ext cx="239877" cy="384010"/>
            </a:xfrm>
            <a:prstGeom prst="rect">
              <a:avLst/>
            </a:prstGeom>
            <a:solidFill>
              <a:srgbClr val="E2231A">
                <a:alpha val="100000"/>
              </a:srgbClr>
            </a:solidFill>
          </p:spPr>
          <p:txBody>
            <a:bodyPr/>
            <a:lstStyle/>
            <a:p/>
          </p:txBody>
        </p:sp>
        <p:sp>
          <p:nvSpPr>
            <p:cNvPr id="57" name="rc57"/>
            <p:cNvSpPr/>
            <p:nvPr/>
          </p:nvSpPr>
          <p:spPr>
            <a:xfrm>
              <a:off x="5827469" y="3551674"/>
              <a:ext cx="239877" cy="660038"/>
            </a:xfrm>
            <a:prstGeom prst="rect">
              <a:avLst/>
            </a:prstGeom>
            <a:solidFill>
              <a:srgbClr val="80BD41">
                <a:alpha val="100000"/>
              </a:srgbClr>
            </a:solidFill>
          </p:spPr>
          <p:txBody>
            <a:bodyPr/>
            <a:lstStyle/>
            <a:p/>
          </p:txBody>
        </p:sp>
        <p:sp>
          <p:nvSpPr>
            <p:cNvPr id="58" name="rc58"/>
            <p:cNvSpPr/>
            <p:nvPr/>
          </p:nvSpPr>
          <p:spPr>
            <a:xfrm>
              <a:off x="5827469" y="3202985"/>
              <a:ext cx="239877" cy="348688"/>
            </a:xfrm>
            <a:prstGeom prst="rect">
              <a:avLst/>
            </a:prstGeom>
            <a:solidFill>
              <a:srgbClr val="E2231A">
                <a:alpha val="100000"/>
              </a:srgbClr>
            </a:solidFill>
          </p:spPr>
          <p:txBody>
            <a:bodyPr/>
            <a:lstStyle/>
            <a:p/>
          </p:txBody>
        </p:sp>
        <p:sp>
          <p:nvSpPr>
            <p:cNvPr id="59" name="rc59"/>
            <p:cNvSpPr/>
            <p:nvPr/>
          </p:nvSpPr>
          <p:spPr>
            <a:xfrm>
              <a:off x="6094000" y="3546712"/>
              <a:ext cx="239877" cy="665000"/>
            </a:xfrm>
            <a:prstGeom prst="rect">
              <a:avLst/>
            </a:prstGeom>
            <a:solidFill>
              <a:srgbClr val="80BD41">
                <a:alpha val="100000"/>
              </a:srgbClr>
            </a:solidFill>
          </p:spPr>
          <p:txBody>
            <a:bodyPr/>
            <a:lstStyle/>
            <a:p/>
          </p:txBody>
        </p:sp>
        <p:sp>
          <p:nvSpPr>
            <p:cNvPr id="60" name="rc60"/>
            <p:cNvSpPr/>
            <p:nvPr/>
          </p:nvSpPr>
          <p:spPr>
            <a:xfrm>
              <a:off x="6094000" y="3204343"/>
              <a:ext cx="239877" cy="342369"/>
            </a:xfrm>
            <a:prstGeom prst="rect">
              <a:avLst/>
            </a:prstGeom>
            <a:solidFill>
              <a:srgbClr val="E2231A">
                <a:alpha val="100000"/>
              </a:srgbClr>
            </a:solidFill>
          </p:spPr>
          <p:txBody>
            <a:bodyPr/>
            <a:lstStyle/>
            <a:p/>
          </p:txBody>
        </p:sp>
        <p:sp>
          <p:nvSpPr>
            <p:cNvPr id="61" name="rc61"/>
            <p:cNvSpPr/>
            <p:nvPr/>
          </p:nvSpPr>
          <p:spPr>
            <a:xfrm>
              <a:off x="6360530" y="3535434"/>
              <a:ext cx="239877" cy="676278"/>
            </a:xfrm>
            <a:prstGeom prst="rect">
              <a:avLst/>
            </a:prstGeom>
            <a:solidFill>
              <a:srgbClr val="80BD41">
                <a:alpha val="100000"/>
              </a:srgbClr>
            </a:solidFill>
          </p:spPr>
          <p:txBody>
            <a:bodyPr/>
            <a:lstStyle/>
            <a:p/>
          </p:txBody>
        </p:sp>
        <p:sp>
          <p:nvSpPr>
            <p:cNvPr id="62" name="rc62"/>
            <p:cNvSpPr/>
            <p:nvPr/>
          </p:nvSpPr>
          <p:spPr>
            <a:xfrm>
              <a:off x="6360530" y="3206309"/>
              <a:ext cx="239877" cy="329124"/>
            </a:xfrm>
            <a:prstGeom prst="rect">
              <a:avLst/>
            </a:prstGeom>
            <a:solidFill>
              <a:srgbClr val="E2231A">
                <a:alpha val="100000"/>
              </a:srgbClr>
            </a:solidFill>
          </p:spPr>
          <p:txBody>
            <a:bodyPr/>
            <a:lstStyle/>
            <a:p/>
          </p:txBody>
        </p:sp>
        <p:sp>
          <p:nvSpPr>
            <p:cNvPr id="63" name="rc63"/>
            <p:cNvSpPr/>
            <p:nvPr/>
          </p:nvSpPr>
          <p:spPr>
            <a:xfrm>
              <a:off x="6627060" y="3544870"/>
              <a:ext cx="239877" cy="666841"/>
            </a:xfrm>
            <a:prstGeom prst="rect">
              <a:avLst/>
            </a:prstGeom>
            <a:solidFill>
              <a:srgbClr val="80BD41">
                <a:alpha val="100000"/>
              </a:srgbClr>
            </a:solidFill>
          </p:spPr>
          <p:txBody>
            <a:bodyPr/>
            <a:lstStyle/>
            <a:p/>
          </p:txBody>
        </p:sp>
        <p:sp>
          <p:nvSpPr>
            <p:cNvPr id="64" name="rc64"/>
            <p:cNvSpPr/>
            <p:nvPr/>
          </p:nvSpPr>
          <p:spPr>
            <a:xfrm>
              <a:off x="6627060" y="3205182"/>
              <a:ext cx="239877" cy="339688"/>
            </a:xfrm>
            <a:prstGeom prst="rect">
              <a:avLst/>
            </a:prstGeom>
            <a:solidFill>
              <a:srgbClr val="E2231A">
                <a:alpha val="100000"/>
              </a:srgbClr>
            </a:solidFill>
          </p:spPr>
          <p:txBody>
            <a:bodyPr/>
            <a:lstStyle/>
            <a:p/>
          </p:txBody>
        </p:sp>
        <p:sp>
          <p:nvSpPr>
            <p:cNvPr id="65" name="rc65"/>
            <p:cNvSpPr/>
            <p:nvPr/>
          </p:nvSpPr>
          <p:spPr>
            <a:xfrm>
              <a:off x="6893590" y="3585998"/>
              <a:ext cx="239877" cy="625714"/>
            </a:xfrm>
            <a:prstGeom prst="rect">
              <a:avLst/>
            </a:prstGeom>
            <a:solidFill>
              <a:srgbClr val="80BD41">
                <a:alpha val="100000"/>
              </a:srgbClr>
            </a:solidFill>
          </p:spPr>
          <p:txBody>
            <a:bodyPr/>
            <a:lstStyle/>
            <a:p/>
          </p:txBody>
        </p:sp>
        <p:sp>
          <p:nvSpPr>
            <p:cNvPr id="66" name="rc66"/>
            <p:cNvSpPr/>
            <p:nvPr/>
          </p:nvSpPr>
          <p:spPr>
            <a:xfrm>
              <a:off x="6893590" y="3189952"/>
              <a:ext cx="239877" cy="396045"/>
            </a:xfrm>
            <a:prstGeom prst="rect">
              <a:avLst/>
            </a:prstGeom>
            <a:solidFill>
              <a:srgbClr val="E2231A">
                <a:alpha val="100000"/>
              </a:srgbClr>
            </a:solidFill>
          </p:spPr>
          <p:txBody>
            <a:bodyPr/>
            <a:lstStyle/>
            <a:p/>
          </p:txBody>
        </p:sp>
        <p:sp>
          <p:nvSpPr>
            <p:cNvPr id="67" name="rc67"/>
            <p:cNvSpPr/>
            <p:nvPr/>
          </p:nvSpPr>
          <p:spPr>
            <a:xfrm>
              <a:off x="7160121" y="3574918"/>
              <a:ext cx="239877" cy="636794"/>
            </a:xfrm>
            <a:prstGeom prst="rect">
              <a:avLst/>
            </a:prstGeom>
            <a:solidFill>
              <a:srgbClr val="80BD41">
                <a:alpha val="100000"/>
              </a:srgbClr>
            </a:solidFill>
          </p:spPr>
          <p:txBody>
            <a:bodyPr/>
            <a:lstStyle/>
            <a:p/>
          </p:txBody>
        </p:sp>
        <p:sp>
          <p:nvSpPr>
            <p:cNvPr id="68" name="rc68"/>
            <p:cNvSpPr/>
            <p:nvPr/>
          </p:nvSpPr>
          <p:spPr>
            <a:xfrm>
              <a:off x="7160121" y="3176562"/>
              <a:ext cx="239877" cy="398356"/>
            </a:xfrm>
            <a:prstGeom prst="rect">
              <a:avLst/>
            </a:prstGeom>
            <a:solidFill>
              <a:srgbClr val="E2231A">
                <a:alpha val="100000"/>
              </a:srgbClr>
            </a:solidFill>
          </p:spPr>
          <p:txBody>
            <a:bodyPr/>
            <a:lstStyle/>
            <a:p/>
          </p:txBody>
        </p:sp>
        <p:sp>
          <p:nvSpPr>
            <p:cNvPr id="69" name="rc69"/>
            <p:cNvSpPr/>
            <p:nvPr/>
          </p:nvSpPr>
          <p:spPr>
            <a:xfrm>
              <a:off x="7426651" y="3536685"/>
              <a:ext cx="239877" cy="675027"/>
            </a:xfrm>
            <a:prstGeom prst="rect">
              <a:avLst/>
            </a:prstGeom>
            <a:solidFill>
              <a:srgbClr val="80BD41">
                <a:alpha val="100000"/>
              </a:srgbClr>
            </a:solidFill>
          </p:spPr>
          <p:txBody>
            <a:bodyPr/>
            <a:lstStyle/>
            <a:p/>
          </p:txBody>
        </p:sp>
        <p:sp>
          <p:nvSpPr>
            <p:cNvPr id="70" name="rc70"/>
            <p:cNvSpPr/>
            <p:nvPr/>
          </p:nvSpPr>
          <p:spPr>
            <a:xfrm>
              <a:off x="7426651" y="3160280"/>
              <a:ext cx="239877" cy="376405"/>
            </a:xfrm>
            <a:prstGeom prst="rect">
              <a:avLst/>
            </a:prstGeom>
            <a:solidFill>
              <a:srgbClr val="E2231A">
                <a:alpha val="100000"/>
              </a:srgbClr>
            </a:solidFill>
          </p:spPr>
          <p:txBody>
            <a:bodyPr/>
            <a:lstStyle/>
            <a:p/>
          </p:txBody>
        </p:sp>
        <p:sp>
          <p:nvSpPr>
            <p:cNvPr id="71" name="rc71"/>
            <p:cNvSpPr/>
            <p:nvPr/>
          </p:nvSpPr>
          <p:spPr>
            <a:xfrm>
              <a:off x="7693181" y="3500887"/>
              <a:ext cx="239877" cy="710825"/>
            </a:xfrm>
            <a:prstGeom prst="rect">
              <a:avLst/>
            </a:prstGeom>
            <a:solidFill>
              <a:srgbClr val="80BD41">
                <a:alpha val="100000"/>
              </a:srgbClr>
            </a:solidFill>
          </p:spPr>
          <p:txBody>
            <a:bodyPr/>
            <a:lstStyle/>
            <a:p/>
          </p:txBody>
        </p:sp>
        <p:sp>
          <p:nvSpPr>
            <p:cNvPr id="72" name="rc72"/>
            <p:cNvSpPr/>
            <p:nvPr/>
          </p:nvSpPr>
          <p:spPr>
            <a:xfrm>
              <a:off x="7693181" y="3149748"/>
              <a:ext cx="239877" cy="351139"/>
            </a:xfrm>
            <a:prstGeom prst="rect">
              <a:avLst/>
            </a:prstGeom>
            <a:solidFill>
              <a:srgbClr val="E2231A">
                <a:alpha val="100000"/>
              </a:srgbClr>
            </a:solidFill>
          </p:spPr>
          <p:txBody>
            <a:bodyPr/>
            <a:lstStyle/>
            <a:p/>
          </p:txBody>
        </p:sp>
        <p:sp>
          <p:nvSpPr>
            <p:cNvPr id="73" name="rc73"/>
            <p:cNvSpPr/>
            <p:nvPr/>
          </p:nvSpPr>
          <p:spPr>
            <a:xfrm>
              <a:off x="7959712" y="3505505"/>
              <a:ext cx="239877" cy="706207"/>
            </a:xfrm>
            <a:prstGeom prst="rect">
              <a:avLst/>
            </a:prstGeom>
            <a:solidFill>
              <a:srgbClr val="80BD41">
                <a:alpha val="100000"/>
              </a:srgbClr>
            </a:solidFill>
          </p:spPr>
          <p:txBody>
            <a:bodyPr/>
            <a:lstStyle/>
            <a:p/>
          </p:txBody>
        </p:sp>
        <p:sp>
          <p:nvSpPr>
            <p:cNvPr id="74" name="rc74"/>
            <p:cNvSpPr/>
            <p:nvPr/>
          </p:nvSpPr>
          <p:spPr>
            <a:xfrm>
              <a:off x="7959712" y="3137666"/>
              <a:ext cx="239877" cy="367839"/>
            </a:xfrm>
            <a:prstGeom prst="rect">
              <a:avLst/>
            </a:prstGeom>
            <a:solidFill>
              <a:srgbClr val="E2231A">
                <a:alpha val="100000"/>
              </a:srgbClr>
            </a:solidFill>
          </p:spPr>
          <p:txBody>
            <a:bodyPr/>
            <a:lstStyle/>
            <a:p/>
          </p:txBody>
        </p:sp>
        <p:sp>
          <p:nvSpPr>
            <p:cNvPr id="75" name="pl75"/>
            <p:cNvSpPr/>
            <p:nvPr/>
          </p:nvSpPr>
          <p:spPr>
            <a:xfrm>
              <a:off x="1416393" y="2708047"/>
              <a:ext cx="6663257" cy="558504"/>
            </a:xfrm>
            <a:custGeom>
              <a:avLst/>
              <a:pathLst>
                <a:path w="6663257" h="558504">
                  <a:moveTo>
                    <a:pt x="0" y="537023"/>
                  </a:moveTo>
                  <a:lnTo>
                    <a:pt x="266530" y="537023"/>
                  </a:lnTo>
                  <a:lnTo>
                    <a:pt x="533060" y="558504"/>
                  </a:lnTo>
                  <a:lnTo>
                    <a:pt x="799590" y="472580"/>
                  </a:lnTo>
                  <a:lnTo>
                    <a:pt x="1066121" y="408137"/>
                  </a:lnTo>
                  <a:lnTo>
                    <a:pt x="1332651" y="322213"/>
                  </a:lnTo>
                  <a:lnTo>
                    <a:pt x="1599181" y="279252"/>
                  </a:lnTo>
                  <a:lnTo>
                    <a:pt x="1865712" y="300733"/>
                  </a:lnTo>
                  <a:lnTo>
                    <a:pt x="2132242" y="171847"/>
                  </a:lnTo>
                  <a:lnTo>
                    <a:pt x="2398772" y="0"/>
                  </a:lnTo>
                  <a:lnTo>
                    <a:pt x="2665303" y="107404"/>
                  </a:lnTo>
                  <a:lnTo>
                    <a:pt x="2931833" y="193328"/>
                  </a:lnTo>
                  <a:lnTo>
                    <a:pt x="3198363" y="236290"/>
                  </a:lnTo>
                  <a:lnTo>
                    <a:pt x="3464893" y="257771"/>
                  </a:lnTo>
                  <a:lnTo>
                    <a:pt x="3731424" y="257771"/>
                  </a:lnTo>
                  <a:lnTo>
                    <a:pt x="3997954" y="257771"/>
                  </a:lnTo>
                  <a:lnTo>
                    <a:pt x="4264484" y="171847"/>
                  </a:lnTo>
                  <a:lnTo>
                    <a:pt x="4531015" y="107404"/>
                  </a:lnTo>
                  <a:lnTo>
                    <a:pt x="4797545" y="85923"/>
                  </a:lnTo>
                  <a:lnTo>
                    <a:pt x="5064075" y="64442"/>
                  </a:lnTo>
                  <a:lnTo>
                    <a:pt x="5330606" y="85923"/>
                  </a:lnTo>
                  <a:lnTo>
                    <a:pt x="5597136" y="193328"/>
                  </a:lnTo>
                  <a:lnTo>
                    <a:pt x="5863666" y="171847"/>
                  </a:lnTo>
                  <a:lnTo>
                    <a:pt x="6130197" y="128885"/>
                  </a:lnTo>
                  <a:lnTo>
                    <a:pt x="6396727" y="64442"/>
                  </a:lnTo>
                  <a:lnTo>
                    <a:pt x="6663257" y="85923"/>
                  </a:lnTo>
                </a:path>
              </a:pathLst>
            </a:custGeom>
            <a:ln w="27101" cap="flat">
              <a:solidFill>
                <a:srgbClr val="0058AB">
                  <a:alpha val="100000"/>
                </a:srgbClr>
              </a:solidFill>
              <a:prstDash val="solid"/>
              <a:round/>
            </a:ln>
          </p:spPr>
          <p:txBody>
            <a:bodyPr/>
            <a:lstStyle/>
            <a:p/>
          </p:txBody>
        </p:sp>
        <p:sp>
          <p:nvSpPr>
            <p:cNvPr id="76" name="tx76"/>
            <p:cNvSpPr/>
            <p:nvPr/>
          </p:nvSpPr>
          <p:spPr>
            <a:xfrm>
              <a:off x="1346075" y="30640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45</a:t>
              </a:r>
            </a:p>
          </p:txBody>
        </p:sp>
        <p:sp>
          <p:nvSpPr>
            <p:cNvPr id="77" name="tx77"/>
            <p:cNvSpPr/>
            <p:nvPr/>
          </p:nvSpPr>
          <p:spPr>
            <a:xfrm>
              <a:off x="2678727" y="28492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55</a:t>
              </a:r>
            </a:p>
          </p:txBody>
        </p:sp>
        <p:sp>
          <p:nvSpPr>
            <p:cNvPr id="78" name="tx78"/>
            <p:cNvSpPr/>
            <p:nvPr/>
          </p:nvSpPr>
          <p:spPr>
            <a:xfrm>
              <a:off x="4011378"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79" name="tx79"/>
            <p:cNvSpPr/>
            <p:nvPr/>
          </p:nvSpPr>
          <p:spPr>
            <a:xfrm>
              <a:off x="5344030" y="27847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80" name="tx80"/>
            <p:cNvSpPr/>
            <p:nvPr/>
          </p:nvSpPr>
          <p:spPr>
            <a:xfrm>
              <a:off x="6410151"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1" name="tx81"/>
            <p:cNvSpPr/>
            <p:nvPr/>
          </p:nvSpPr>
          <p:spPr>
            <a:xfrm>
              <a:off x="6676681" y="26129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2" name="tx82"/>
            <p:cNvSpPr/>
            <p:nvPr/>
          </p:nvSpPr>
          <p:spPr>
            <a:xfrm>
              <a:off x="6943212" y="27203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83" name="tx83"/>
            <p:cNvSpPr/>
            <p:nvPr/>
          </p:nvSpPr>
          <p:spPr>
            <a:xfrm>
              <a:off x="7209742" y="2698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4" name="tx84"/>
            <p:cNvSpPr/>
            <p:nvPr/>
          </p:nvSpPr>
          <p:spPr>
            <a:xfrm>
              <a:off x="7476272" y="26558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5" name="tx85"/>
            <p:cNvSpPr/>
            <p:nvPr/>
          </p:nvSpPr>
          <p:spPr>
            <a:xfrm>
              <a:off x="7742803"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6" name="tx86"/>
            <p:cNvSpPr/>
            <p:nvPr/>
          </p:nvSpPr>
          <p:spPr>
            <a:xfrm>
              <a:off x="8009333" y="26129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7" name="tx87"/>
            <p:cNvSpPr/>
            <p:nvPr/>
          </p:nvSpPr>
          <p:spPr>
            <a:xfrm>
              <a:off x="1341092" y="40077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88" name="tx88"/>
            <p:cNvSpPr/>
            <p:nvPr/>
          </p:nvSpPr>
          <p:spPr>
            <a:xfrm>
              <a:off x="1341092" y="36395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89" name="tx89"/>
            <p:cNvSpPr/>
            <p:nvPr/>
          </p:nvSpPr>
          <p:spPr>
            <a:xfrm>
              <a:off x="2673743" y="39421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90" name="tx90"/>
            <p:cNvSpPr/>
            <p:nvPr/>
          </p:nvSpPr>
          <p:spPr>
            <a:xfrm>
              <a:off x="2673743" y="35246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91" name="tx91"/>
            <p:cNvSpPr/>
            <p:nvPr/>
          </p:nvSpPr>
          <p:spPr>
            <a:xfrm>
              <a:off x="4006395" y="38666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8.1</a:t>
              </a:r>
            </a:p>
          </p:txBody>
        </p:sp>
        <p:sp>
          <p:nvSpPr>
            <p:cNvPr id="92" name="tx92"/>
            <p:cNvSpPr/>
            <p:nvPr/>
          </p:nvSpPr>
          <p:spPr>
            <a:xfrm>
              <a:off x="4006395" y="33978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3" name="tx93"/>
            <p:cNvSpPr/>
            <p:nvPr/>
          </p:nvSpPr>
          <p:spPr>
            <a:xfrm>
              <a:off x="5339046" y="38815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7.7</a:t>
              </a:r>
            </a:p>
          </p:txBody>
        </p:sp>
        <p:sp>
          <p:nvSpPr>
            <p:cNvPr id="94" name="tx94"/>
            <p:cNvSpPr/>
            <p:nvPr/>
          </p:nvSpPr>
          <p:spPr>
            <a:xfrm>
              <a:off x="5339046" y="33782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5" name="tx95"/>
            <p:cNvSpPr/>
            <p:nvPr/>
          </p:nvSpPr>
          <p:spPr>
            <a:xfrm>
              <a:off x="6405168" y="38347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8.9</a:t>
              </a:r>
            </a:p>
          </p:txBody>
        </p:sp>
        <p:sp>
          <p:nvSpPr>
            <p:cNvPr id="96" name="tx96"/>
            <p:cNvSpPr/>
            <p:nvPr/>
          </p:nvSpPr>
          <p:spPr>
            <a:xfrm>
              <a:off x="6405168" y="33320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7" name="tx97"/>
            <p:cNvSpPr/>
            <p:nvPr/>
          </p:nvSpPr>
          <p:spPr>
            <a:xfrm>
              <a:off x="6671698" y="38394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8.8</a:t>
              </a:r>
            </a:p>
          </p:txBody>
        </p:sp>
        <p:sp>
          <p:nvSpPr>
            <p:cNvPr id="98" name="tx98"/>
            <p:cNvSpPr/>
            <p:nvPr/>
          </p:nvSpPr>
          <p:spPr>
            <a:xfrm>
              <a:off x="6671698" y="33362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99" name="tx99"/>
            <p:cNvSpPr/>
            <p:nvPr/>
          </p:nvSpPr>
          <p:spPr>
            <a:xfrm>
              <a:off x="6938228" y="38600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8.2</a:t>
              </a:r>
            </a:p>
          </p:txBody>
        </p:sp>
        <p:sp>
          <p:nvSpPr>
            <p:cNvPr id="100" name="tx100"/>
            <p:cNvSpPr/>
            <p:nvPr/>
          </p:nvSpPr>
          <p:spPr>
            <a:xfrm>
              <a:off x="6938228" y="33491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1" name="tx101"/>
            <p:cNvSpPr/>
            <p:nvPr/>
          </p:nvSpPr>
          <p:spPr>
            <a:xfrm>
              <a:off x="7204759" y="38544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8.4</a:t>
              </a:r>
            </a:p>
          </p:txBody>
        </p:sp>
        <p:sp>
          <p:nvSpPr>
            <p:cNvPr id="102" name="tx102"/>
            <p:cNvSpPr/>
            <p:nvPr/>
          </p:nvSpPr>
          <p:spPr>
            <a:xfrm>
              <a:off x="7204759" y="33369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3" name="tx103"/>
            <p:cNvSpPr/>
            <p:nvPr/>
          </p:nvSpPr>
          <p:spPr>
            <a:xfrm>
              <a:off x="7471289" y="38353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8.9</a:t>
              </a:r>
            </a:p>
          </p:txBody>
        </p:sp>
        <p:sp>
          <p:nvSpPr>
            <p:cNvPr id="104" name="tx104"/>
            <p:cNvSpPr/>
            <p:nvPr/>
          </p:nvSpPr>
          <p:spPr>
            <a:xfrm>
              <a:off x="7516460" y="3309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05" name="tx105"/>
            <p:cNvSpPr/>
            <p:nvPr/>
          </p:nvSpPr>
          <p:spPr>
            <a:xfrm>
              <a:off x="7737819" y="38174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9.4</a:t>
              </a:r>
            </a:p>
          </p:txBody>
        </p:sp>
        <p:sp>
          <p:nvSpPr>
            <p:cNvPr id="106" name="tx106"/>
            <p:cNvSpPr/>
            <p:nvPr/>
          </p:nvSpPr>
          <p:spPr>
            <a:xfrm>
              <a:off x="7737819" y="32865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7" name="tx107"/>
            <p:cNvSpPr/>
            <p:nvPr/>
          </p:nvSpPr>
          <p:spPr>
            <a:xfrm>
              <a:off x="8004349" y="38197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108" name="tx108"/>
            <p:cNvSpPr/>
            <p:nvPr/>
          </p:nvSpPr>
          <p:spPr>
            <a:xfrm>
              <a:off x="8004349" y="32827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09" name="tx109"/>
            <p:cNvSpPr/>
            <p:nvPr/>
          </p:nvSpPr>
          <p:spPr>
            <a:xfrm>
              <a:off x="1341092" y="33200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 name="tx110"/>
            <p:cNvSpPr/>
            <p:nvPr/>
          </p:nvSpPr>
          <p:spPr>
            <a:xfrm>
              <a:off x="2692809" y="322146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1" name="tx111"/>
            <p:cNvSpPr/>
            <p:nvPr/>
          </p:nvSpPr>
          <p:spPr>
            <a:xfrm>
              <a:off x="3976265" y="31186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12.4</a:t>
              </a:r>
            </a:p>
          </p:txBody>
        </p:sp>
        <p:sp>
          <p:nvSpPr>
            <p:cNvPr id="112" name="tx112"/>
            <p:cNvSpPr/>
            <p:nvPr/>
          </p:nvSpPr>
          <p:spPr>
            <a:xfrm>
              <a:off x="5308917" y="30497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13.3</a:t>
              </a:r>
            </a:p>
          </p:txBody>
        </p:sp>
        <p:sp>
          <p:nvSpPr>
            <p:cNvPr id="113" name="tx113"/>
            <p:cNvSpPr/>
            <p:nvPr/>
          </p:nvSpPr>
          <p:spPr>
            <a:xfrm>
              <a:off x="6375038" y="30510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13.3</a:t>
              </a:r>
            </a:p>
          </p:txBody>
        </p:sp>
        <p:sp>
          <p:nvSpPr>
            <p:cNvPr id="114" name="tx114"/>
            <p:cNvSpPr/>
            <p:nvPr/>
          </p:nvSpPr>
          <p:spPr>
            <a:xfrm>
              <a:off x="6641568" y="304991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13.3</a:t>
              </a:r>
            </a:p>
          </p:txBody>
        </p:sp>
        <p:sp>
          <p:nvSpPr>
            <p:cNvPr id="115" name="tx115"/>
            <p:cNvSpPr/>
            <p:nvPr/>
          </p:nvSpPr>
          <p:spPr>
            <a:xfrm>
              <a:off x="6908099" y="303468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6" name="tx116"/>
            <p:cNvSpPr/>
            <p:nvPr/>
          </p:nvSpPr>
          <p:spPr>
            <a:xfrm>
              <a:off x="7174629" y="30212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117" name="tx117"/>
            <p:cNvSpPr/>
            <p:nvPr/>
          </p:nvSpPr>
          <p:spPr>
            <a:xfrm>
              <a:off x="7441159" y="300501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8" name="tx118"/>
            <p:cNvSpPr/>
            <p:nvPr/>
          </p:nvSpPr>
          <p:spPr>
            <a:xfrm>
              <a:off x="7752861" y="29944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19" name="tx119"/>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40301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2" name="tx122"/>
            <p:cNvSpPr/>
            <p:nvPr/>
          </p:nvSpPr>
          <p:spPr>
            <a:xfrm>
              <a:off x="616816" y="264433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188565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53993" y="5080054"/>
              <a:ext cx="201456" cy="201456"/>
            </a:xfrm>
            <a:prstGeom prst="rect">
              <a:avLst/>
            </a:prstGeom>
            <a:solidFill>
              <a:srgbClr val="E2231A">
                <a:alpha val="100000"/>
              </a:srgbClr>
            </a:solidFill>
          </p:spPr>
          <p:txBody>
            <a:bodyPr/>
            <a:lstStyle/>
            <a:p/>
          </p:txBody>
        </p:sp>
        <p:sp>
          <p:nvSpPr>
            <p:cNvPr id="145" name="rc145"/>
            <p:cNvSpPr/>
            <p:nvPr/>
          </p:nvSpPr>
          <p:spPr>
            <a:xfrm>
              <a:off x="5659270" y="5080054"/>
              <a:ext cx="201456" cy="201456"/>
            </a:xfrm>
            <a:prstGeom prst="rect">
              <a:avLst/>
            </a:prstGeom>
            <a:solidFill>
              <a:srgbClr val="80BD41">
                <a:alpha val="100000"/>
              </a:srgbClr>
            </a:solidFill>
          </p:spPr>
          <p:txBody>
            <a:bodyPr/>
            <a:lstStyle/>
            <a:p/>
          </p:txBody>
        </p:sp>
        <p:sp>
          <p:nvSpPr>
            <p:cNvPr id="146" name="tx146"/>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297" y="1618677"/>
              <a:ext cx="19804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Western Africa, 2000-2025</a:t>
              </a:r>
            </a:p>
          </p:txBody>
        </p:sp>
        <p:sp>
          <p:nvSpPr>
            <p:cNvPr id="150" name="pl150"/>
            <p:cNvSpPr/>
            <p:nvPr/>
          </p:nvSpPr>
          <p:spPr>
            <a:xfrm>
              <a:off x="245745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77946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10147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1846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94046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2624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454" y="5840421"/>
              <a:ext cx="4139611" cy="124052"/>
            </a:xfrm>
            <a:prstGeom prst="rect">
              <a:avLst/>
            </a:prstGeom>
            <a:solidFill>
              <a:srgbClr val="80BD41">
                <a:alpha val="100000"/>
              </a:srgbClr>
            </a:solidFill>
          </p:spPr>
          <p:txBody>
            <a:bodyPr/>
            <a:lstStyle/>
            <a:p/>
          </p:txBody>
        </p:sp>
        <p:sp>
          <p:nvSpPr>
            <p:cNvPr id="161" name="rc161"/>
            <p:cNvSpPr/>
            <p:nvPr/>
          </p:nvSpPr>
          <p:spPr>
            <a:xfrm>
              <a:off x="5436065" y="5840421"/>
              <a:ext cx="2014623" cy="124052"/>
            </a:xfrm>
            <a:prstGeom prst="rect">
              <a:avLst/>
            </a:prstGeom>
            <a:solidFill>
              <a:srgbClr val="E2231A">
                <a:alpha val="100000"/>
              </a:srgbClr>
            </a:solidFill>
          </p:spPr>
          <p:txBody>
            <a:bodyPr/>
            <a:lstStyle/>
            <a:p/>
          </p:txBody>
        </p:sp>
        <p:sp>
          <p:nvSpPr>
            <p:cNvPr id="162" name="rc162"/>
            <p:cNvSpPr/>
            <p:nvPr/>
          </p:nvSpPr>
          <p:spPr>
            <a:xfrm>
              <a:off x="1296454" y="5685356"/>
              <a:ext cx="4351076" cy="124052"/>
            </a:xfrm>
            <a:prstGeom prst="rect">
              <a:avLst/>
            </a:prstGeom>
            <a:solidFill>
              <a:srgbClr val="80BD41">
                <a:alpha val="100000"/>
              </a:srgbClr>
            </a:solidFill>
          </p:spPr>
          <p:txBody>
            <a:bodyPr/>
            <a:lstStyle/>
            <a:p/>
          </p:txBody>
        </p:sp>
        <p:sp>
          <p:nvSpPr>
            <p:cNvPr id="163" name="rc163"/>
            <p:cNvSpPr/>
            <p:nvPr/>
          </p:nvSpPr>
          <p:spPr>
            <a:xfrm>
              <a:off x="5647530" y="5685356"/>
              <a:ext cx="2149382" cy="124052"/>
            </a:xfrm>
            <a:prstGeom prst="rect">
              <a:avLst/>
            </a:prstGeom>
            <a:solidFill>
              <a:srgbClr val="E2231A">
                <a:alpha val="100000"/>
              </a:srgbClr>
            </a:solidFill>
          </p:spPr>
          <p:txBody>
            <a:bodyPr/>
            <a:lstStyle/>
            <a:p/>
          </p:txBody>
        </p:sp>
        <p:sp>
          <p:nvSpPr>
            <p:cNvPr id="164" name="rc164"/>
            <p:cNvSpPr/>
            <p:nvPr/>
          </p:nvSpPr>
          <p:spPr>
            <a:xfrm>
              <a:off x="1296454" y="5530290"/>
              <a:ext cx="4322808" cy="124052"/>
            </a:xfrm>
            <a:prstGeom prst="rect">
              <a:avLst/>
            </a:prstGeom>
            <a:solidFill>
              <a:srgbClr val="80BD41">
                <a:alpha val="100000"/>
              </a:srgbClr>
            </a:solidFill>
          </p:spPr>
          <p:txBody>
            <a:bodyPr/>
            <a:lstStyle/>
            <a:p/>
          </p:txBody>
        </p:sp>
        <p:sp>
          <p:nvSpPr>
            <p:cNvPr id="165" name="rc165"/>
            <p:cNvSpPr/>
            <p:nvPr/>
          </p:nvSpPr>
          <p:spPr>
            <a:xfrm>
              <a:off x="5619262" y="5530290"/>
              <a:ext cx="2251606" cy="124052"/>
            </a:xfrm>
            <a:prstGeom prst="rect">
              <a:avLst/>
            </a:prstGeom>
            <a:solidFill>
              <a:srgbClr val="E2231A">
                <a:alpha val="100000"/>
              </a:srgbClr>
            </a:solidFill>
          </p:spPr>
          <p:txBody>
            <a:bodyPr/>
            <a:lstStyle/>
            <a:p/>
          </p:txBody>
        </p:sp>
        <p:sp>
          <p:nvSpPr>
            <p:cNvPr id="166" name="tx166"/>
            <p:cNvSpPr/>
            <p:nvPr/>
          </p:nvSpPr>
          <p:spPr>
            <a:xfrm>
              <a:off x="3278386"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8.9</a:t>
              </a:r>
            </a:p>
          </p:txBody>
        </p:sp>
        <p:sp>
          <p:nvSpPr>
            <p:cNvPr id="167" name="tx167"/>
            <p:cNvSpPr/>
            <p:nvPr/>
          </p:nvSpPr>
          <p:spPr>
            <a:xfrm>
              <a:off x="6355503"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4.3</a:t>
              </a:r>
            </a:p>
          </p:txBody>
        </p:sp>
        <p:sp>
          <p:nvSpPr>
            <p:cNvPr id="168" name="tx168"/>
            <p:cNvSpPr/>
            <p:nvPr/>
          </p:nvSpPr>
          <p:spPr>
            <a:xfrm>
              <a:off x="3384118"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9.4</a:t>
              </a:r>
            </a:p>
          </p:txBody>
        </p:sp>
        <p:sp>
          <p:nvSpPr>
            <p:cNvPr id="169" name="tx169"/>
            <p:cNvSpPr/>
            <p:nvPr/>
          </p:nvSpPr>
          <p:spPr>
            <a:xfrm>
              <a:off x="6634347"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4.6</a:t>
              </a:r>
            </a:p>
          </p:txBody>
        </p:sp>
        <p:sp>
          <p:nvSpPr>
            <p:cNvPr id="170" name="tx170"/>
            <p:cNvSpPr/>
            <p:nvPr/>
          </p:nvSpPr>
          <p:spPr>
            <a:xfrm>
              <a:off x="3369984"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9.3</a:t>
              </a:r>
            </a:p>
          </p:txBody>
        </p:sp>
        <p:sp>
          <p:nvSpPr>
            <p:cNvPr id="171" name="tx171"/>
            <p:cNvSpPr/>
            <p:nvPr/>
          </p:nvSpPr>
          <p:spPr>
            <a:xfrm>
              <a:off x="6657191"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4.8</a:t>
              </a:r>
            </a:p>
          </p:txBody>
        </p:sp>
        <p:sp>
          <p:nvSpPr>
            <p:cNvPr id="172" name="tx172"/>
            <p:cNvSpPr/>
            <p:nvPr/>
          </p:nvSpPr>
          <p:spPr>
            <a:xfrm>
              <a:off x="763536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13.3</a:t>
              </a:r>
            </a:p>
          </p:txBody>
        </p:sp>
        <p:sp>
          <p:nvSpPr>
            <p:cNvPr id="173" name="tx173"/>
            <p:cNvSpPr/>
            <p:nvPr/>
          </p:nvSpPr>
          <p:spPr>
            <a:xfrm>
              <a:off x="8051618" y="57021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a:t>
              </a:r>
            </a:p>
          </p:txBody>
        </p:sp>
        <p:sp>
          <p:nvSpPr>
            <p:cNvPr id="174" name="tx174"/>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14.2</a:t>
              </a:r>
            </a:p>
          </p:txBody>
        </p:sp>
        <p:sp>
          <p:nvSpPr>
            <p:cNvPr id="175" name="tx175"/>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6" name="tx176"/>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7" name="tx177"/>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8" name="tx178"/>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9" name="tx179"/>
            <p:cNvSpPr/>
            <p:nvPr/>
          </p:nvSpPr>
          <p:spPr>
            <a:xfrm>
              <a:off x="350196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0" name="tx180"/>
            <p:cNvSpPr/>
            <p:nvPr/>
          </p:nvSpPr>
          <p:spPr>
            <a:xfrm>
              <a:off x="578511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810711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2" name="tx182"/>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3" name="tx183"/>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4" name="tx184"/>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(66%) was within 1% of coverage in 2019 (67%).
The number of children vaccinated with MCV1 increased 4% from 8.9 million in 2019 to 9.3 million in 2025.
The number of surviving infants increased approximately 7% from 13.3 million in 2019 to 14.2 million in 2025.
In 2025, 394,000 more children were vaccinated than in 2019.
In 2025, there were 905,000 more surviving infants (target population) than in 2019.
For vaccine coverage to increase, the number of children vaccinated must increase at a faster rate than the population increases.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66%: 9.3 million children received the measles vaccine, but 4.8 million remain unvaccinated against the highly contagious disease.</a:t>
            </a:r>
          </a:p>
        </p:txBody>
      </p:sp>
      <p:grpSp xmlns:pic="http://schemas.openxmlformats.org/drawingml/2006/picture">
        <p:nvGrpSpPr>
          <p:cNvPr id="187" name=""/>
          <p:cNvGrpSpPr/>
          <p:nvPr/>
        </p:nvGrpSpPr>
        <p:grpSpPr>
          <a:xfrm>
            <a:off x="292608" y="1005840"/>
            <a:ext cx="8595360" cy="28575"/>
            <a:chOff x="292608" y="1005840"/>
            <a:chExt cx="8595360" cy="28575"/>
          </a:xfrm>
        </p:grpSpPr>
        <p:sp>
          <p:nvSpPr>
            <p:cNvPr id="1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96337" y="5424405"/>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 name="rc5"/>
            <p:cNvSpPr/>
            <p:nvPr/>
          </p:nvSpPr>
          <p:spPr>
            <a:xfrm>
              <a:off x="2159270" y="5424405"/>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 name="rc6"/>
            <p:cNvSpPr/>
            <p:nvPr/>
          </p:nvSpPr>
          <p:spPr>
            <a:xfrm>
              <a:off x="2422203" y="5424405"/>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 name="rc7"/>
            <p:cNvSpPr/>
            <p:nvPr/>
          </p:nvSpPr>
          <p:spPr>
            <a:xfrm>
              <a:off x="2685136" y="5424405"/>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 name="rc8"/>
            <p:cNvSpPr/>
            <p:nvPr/>
          </p:nvSpPr>
          <p:spPr>
            <a:xfrm>
              <a:off x="2948069" y="5424405"/>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 name="rc9"/>
            <p:cNvSpPr/>
            <p:nvPr/>
          </p:nvSpPr>
          <p:spPr>
            <a:xfrm>
              <a:off x="3211002" y="5424405"/>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 name="rc10"/>
            <p:cNvSpPr/>
            <p:nvPr/>
          </p:nvSpPr>
          <p:spPr>
            <a:xfrm>
              <a:off x="3473935" y="5424405"/>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 name="rc11"/>
            <p:cNvSpPr/>
            <p:nvPr/>
          </p:nvSpPr>
          <p:spPr>
            <a:xfrm>
              <a:off x="3736869" y="5424405"/>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 name="rc12"/>
            <p:cNvSpPr/>
            <p:nvPr/>
          </p:nvSpPr>
          <p:spPr>
            <a:xfrm>
              <a:off x="3999802" y="5424405"/>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 name="rc13"/>
            <p:cNvSpPr/>
            <p:nvPr/>
          </p:nvSpPr>
          <p:spPr>
            <a:xfrm>
              <a:off x="4262735" y="5424405"/>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 name="rc14"/>
            <p:cNvSpPr/>
            <p:nvPr/>
          </p:nvSpPr>
          <p:spPr>
            <a:xfrm>
              <a:off x="4525668" y="5424405"/>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 name="rc15"/>
            <p:cNvSpPr/>
            <p:nvPr/>
          </p:nvSpPr>
          <p:spPr>
            <a:xfrm>
              <a:off x="4788601" y="5424405"/>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 name="rc16"/>
            <p:cNvSpPr/>
            <p:nvPr/>
          </p:nvSpPr>
          <p:spPr>
            <a:xfrm>
              <a:off x="5051534" y="5424405"/>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 name="rc17"/>
            <p:cNvSpPr/>
            <p:nvPr/>
          </p:nvSpPr>
          <p:spPr>
            <a:xfrm>
              <a:off x="5314467" y="5424405"/>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 name="rc18"/>
            <p:cNvSpPr/>
            <p:nvPr/>
          </p:nvSpPr>
          <p:spPr>
            <a:xfrm>
              <a:off x="5577400" y="5424405"/>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 name="rc19"/>
            <p:cNvSpPr/>
            <p:nvPr/>
          </p:nvSpPr>
          <p:spPr>
            <a:xfrm>
              <a:off x="5840333" y="5424405"/>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 name="rc20"/>
            <p:cNvSpPr/>
            <p:nvPr/>
          </p:nvSpPr>
          <p:spPr>
            <a:xfrm>
              <a:off x="6103266" y="5424405"/>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 name="rc21"/>
            <p:cNvSpPr/>
            <p:nvPr/>
          </p:nvSpPr>
          <p:spPr>
            <a:xfrm>
              <a:off x="6366200" y="5424405"/>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 name="rc22"/>
            <p:cNvSpPr/>
            <p:nvPr/>
          </p:nvSpPr>
          <p:spPr>
            <a:xfrm>
              <a:off x="6629133" y="5424405"/>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 name="rc23"/>
            <p:cNvSpPr/>
            <p:nvPr/>
          </p:nvSpPr>
          <p:spPr>
            <a:xfrm>
              <a:off x="6892066" y="5424405"/>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4" name="rc24"/>
            <p:cNvSpPr/>
            <p:nvPr/>
          </p:nvSpPr>
          <p:spPr>
            <a:xfrm>
              <a:off x="7154999" y="5424405"/>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 name="rc25"/>
            <p:cNvSpPr/>
            <p:nvPr/>
          </p:nvSpPr>
          <p:spPr>
            <a:xfrm>
              <a:off x="7417932" y="5424405"/>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 name="rc26"/>
            <p:cNvSpPr/>
            <p:nvPr/>
          </p:nvSpPr>
          <p:spPr>
            <a:xfrm>
              <a:off x="7680865" y="5424405"/>
              <a:ext cx="262933" cy="27986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 name="rc27"/>
            <p:cNvSpPr/>
            <p:nvPr/>
          </p:nvSpPr>
          <p:spPr>
            <a:xfrm>
              <a:off x="7943798" y="5424405"/>
              <a:ext cx="262933" cy="27986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 name="rc28"/>
            <p:cNvSpPr/>
            <p:nvPr/>
          </p:nvSpPr>
          <p:spPr>
            <a:xfrm>
              <a:off x="8206731" y="5424405"/>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 name="rc29"/>
            <p:cNvSpPr/>
            <p:nvPr/>
          </p:nvSpPr>
          <p:spPr>
            <a:xfrm>
              <a:off x="8469664" y="5424405"/>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 name="rc30"/>
            <p:cNvSpPr/>
            <p:nvPr/>
          </p:nvSpPr>
          <p:spPr>
            <a:xfrm>
              <a:off x="1896337" y="2345864"/>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 name="rc31"/>
            <p:cNvSpPr/>
            <p:nvPr/>
          </p:nvSpPr>
          <p:spPr>
            <a:xfrm>
              <a:off x="2159270" y="2345864"/>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 name="rc32"/>
            <p:cNvSpPr/>
            <p:nvPr/>
          </p:nvSpPr>
          <p:spPr>
            <a:xfrm>
              <a:off x="2422203" y="2345864"/>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 name="rc33"/>
            <p:cNvSpPr/>
            <p:nvPr/>
          </p:nvSpPr>
          <p:spPr>
            <a:xfrm>
              <a:off x="2685136" y="2345864"/>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2948069" y="2345864"/>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 name="rc35"/>
            <p:cNvSpPr/>
            <p:nvPr/>
          </p:nvSpPr>
          <p:spPr>
            <a:xfrm>
              <a:off x="3211002" y="2345864"/>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3473935"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 name="rc37"/>
            <p:cNvSpPr/>
            <p:nvPr/>
          </p:nvSpPr>
          <p:spPr>
            <a:xfrm>
              <a:off x="3736869" y="234586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999802" y="234586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4262735" y="234586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525668" y="2345864"/>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 name="rc41"/>
            <p:cNvSpPr/>
            <p:nvPr/>
          </p:nvSpPr>
          <p:spPr>
            <a:xfrm>
              <a:off x="4788601" y="2345864"/>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5051534" y="2345864"/>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 name="rc43"/>
            <p:cNvSpPr/>
            <p:nvPr/>
          </p:nvSpPr>
          <p:spPr>
            <a:xfrm>
              <a:off x="5314467" y="2345864"/>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 name="rc44"/>
            <p:cNvSpPr/>
            <p:nvPr/>
          </p:nvSpPr>
          <p:spPr>
            <a:xfrm>
              <a:off x="5577400"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5840333"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 name="rc46"/>
            <p:cNvSpPr/>
            <p:nvPr/>
          </p:nvSpPr>
          <p:spPr>
            <a:xfrm>
              <a:off x="6103266"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 name="rc47"/>
            <p:cNvSpPr/>
            <p:nvPr/>
          </p:nvSpPr>
          <p:spPr>
            <a:xfrm>
              <a:off x="6366200"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 name="rc48"/>
            <p:cNvSpPr/>
            <p:nvPr/>
          </p:nvSpPr>
          <p:spPr>
            <a:xfrm>
              <a:off x="6629133"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 name="rc49"/>
            <p:cNvSpPr/>
            <p:nvPr/>
          </p:nvSpPr>
          <p:spPr>
            <a:xfrm>
              <a:off x="6892066"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154999"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 name="rc51"/>
            <p:cNvSpPr/>
            <p:nvPr/>
          </p:nvSpPr>
          <p:spPr>
            <a:xfrm>
              <a:off x="7417932"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7680865"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 name="rc53"/>
            <p:cNvSpPr/>
            <p:nvPr/>
          </p:nvSpPr>
          <p:spPr>
            <a:xfrm>
              <a:off x="7943798"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8206731"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8469664" y="234586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1896337" y="1226394"/>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2159270" y="1226394"/>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8" name="rc58"/>
            <p:cNvSpPr/>
            <p:nvPr/>
          </p:nvSpPr>
          <p:spPr>
            <a:xfrm>
              <a:off x="2422203" y="1226394"/>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2685136" y="1226394"/>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2948069" y="1226394"/>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 name="rc61"/>
            <p:cNvSpPr/>
            <p:nvPr/>
          </p:nvSpPr>
          <p:spPr>
            <a:xfrm>
              <a:off x="3211002" y="1226394"/>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3473935" y="1226394"/>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736869" y="122639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999802" y="122639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4262735" y="122639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525668" y="1226394"/>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788601" y="122639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5051534" y="1226394"/>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5314467" y="1226394"/>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577400" y="1226394"/>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840333" y="1226394"/>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6103266" y="1226394"/>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366200" y="1226394"/>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629133" y="1226394"/>
              <a:ext cx="262933" cy="27986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92066" y="1226394"/>
              <a:ext cx="262933" cy="27986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54999" y="1226394"/>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17932" y="1226394"/>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680865" y="1226394"/>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7943798" y="1226394"/>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206731" y="1226394"/>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469664" y="1226394"/>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1896337" y="4864670"/>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3" name="rc83"/>
            <p:cNvSpPr/>
            <p:nvPr/>
          </p:nvSpPr>
          <p:spPr>
            <a:xfrm>
              <a:off x="2159270" y="4864670"/>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4" name="rc84"/>
            <p:cNvSpPr/>
            <p:nvPr/>
          </p:nvSpPr>
          <p:spPr>
            <a:xfrm>
              <a:off x="2422203" y="4864670"/>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5" name="rc85"/>
            <p:cNvSpPr/>
            <p:nvPr/>
          </p:nvSpPr>
          <p:spPr>
            <a:xfrm>
              <a:off x="2685136" y="4864670"/>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6" name="rc86"/>
            <p:cNvSpPr/>
            <p:nvPr/>
          </p:nvSpPr>
          <p:spPr>
            <a:xfrm>
              <a:off x="2948069" y="4864670"/>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7" name="rc87"/>
            <p:cNvSpPr/>
            <p:nvPr/>
          </p:nvSpPr>
          <p:spPr>
            <a:xfrm>
              <a:off x="3211002" y="4864670"/>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8" name="rc88"/>
            <p:cNvSpPr/>
            <p:nvPr/>
          </p:nvSpPr>
          <p:spPr>
            <a:xfrm>
              <a:off x="3473935" y="4864670"/>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9" name="rc89"/>
            <p:cNvSpPr/>
            <p:nvPr/>
          </p:nvSpPr>
          <p:spPr>
            <a:xfrm>
              <a:off x="3736869" y="4864670"/>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0" name="rc90"/>
            <p:cNvSpPr/>
            <p:nvPr/>
          </p:nvSpPr>
          <p:spPr>
            <a:xfrm>
              <a:off x="3999802" y="4864670"/>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1" name="rc91"/>
            <p:cNvSpPr/>
            <p:nvPr/>
          </p:nvSpPr>
          <p:spPr>
            <a:xfrm>
              <a:off x="4262735" y="4864670"/>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2" name="rc92"/>
            <p:cNvSpPr/>
            <p:nvPr/>
          </p:nvSpPr>
          <p:spPr>
            <a:xfrm>
              <a:off x="4525668" y="4864670"/>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3" name="rc93"/>
            <p:cNvSpPr/>
            <p:nvPr/>
          </p:nvSpPr>
          <p:spPr>
            <a:xfrm>
              <a:off x="4788601" y="4864670"/>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94" name="rc94"/>
            <p:cNvSpPr/>
            <p:nvPr/>
          </p:nvSpPr>
          <p:spPr>
            <a:xfrm>
              <a:off x="5051534" y="4864670"/>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5" name="rc95"/>
            <p:cNvSpPr/>
            <p:nvPr/>
          </p:nvSpPr>
          <p:spPr>
            <a:xfrm>
              <a:off x="5314467" y="4864670"/>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6" name="rc96"/>
            <p:cNvSpPr/>
            <p:nvPr/>
          </p:nvSpPr>
          <p:spPr>
            <a:xfrm>
              <a:off x="5577400" y="4864670"/>
              <a:ext cx="262933" cy="27986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7" name="rc97"/>
            <p:cNvSpPr/>
            <p:nvPr/>
          </p:nvSpPr>
          <p:spPr>
            <a:xfrm>
              <a:off x="5840333" y="4864670"/>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8" name="rc98"/>
            <p:cNvSpPr/>
            <p:nvPr/>
          </p:nvSpPr>
          <p:spPr>
            <a:xfrm>
              <a:off x="6103266" y="4864670"/>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9" name="rc99"/>
            <p:cNvSpPr/>
            <p:nvPr/>
          </p:nvSpPr>
          <p:spPr>
            <a:xfrm>
              <a:off x="6366200" y="4864670"/>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0" name="rc100"/>
            <p:cNvSpPr/>
            <p:nvPr/>
          </p:nvSpPr>
          <p:spPr>
            <a:xfrm>
              <a:off x="6629133" y="4864670"/>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1" name="rc101"/>
            <p:cNvSpPr/>
            <p:nvPr/>
          </p:nvSpPr>
          <p:spPr>
            <a:xfrm>
              <a:off x="6892066" y="4864670"/>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7154999" y="4864670"/>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3" name="rc103"/>
            <p:cNvSpPr/>
            <p:nvPr/>
          </p:nvSpPr>
          <p:spPr>
            <a:xfrm>
              <a:off x="7417932" y="4864670"/>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4" name="rc104"/>
            <p:cNvSpPr/>
            <p:nvPr/>
          </p:nvSpPr>
          <p:spPr>
            <a:xfrm>
              <a:off x="7680865" y="4864670"/>
              <a:ext cx="262933" cy="27986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5" name="rc105"/>
            <p:cNvSpPr/>
            <p:nvPr/>
          </p:nvSpPr>
          <p:spPr>
            <a:xfrm>
              <a:off x="7943798" y="4864670"/>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6" name="rc106"/>
            <p:cNvSpPr/>
            <p:nvPr/>
          </p:nvSpPr>
          <p:spPr>
            <a:xfrm>
              <a:off x="8206731" y="4864670"/>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7" name="rc107"/>
            <p:cNvSpPr/>
            <p:nvPr/>
          </p:nvSpPr>
          <p:spPr>
            <a:xfrm>
              <a:off x="8469664" y="4864670"/>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8" name="rc108"/>
            <p:cNvSpPr/>
            <p:nvPr/>
          </p:nvSpPr>
          <p:spPr>
            <a:xfrm>
              <a:off x="1896337" y="3465333"/>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9" name="rc109"/>
            <p:cNvSpPr/>
            <p:nvPr/>
          </p:nvSpPr>
          <p:spPr>
            <a:xfrm>
              <a:off x="2159270" y="3465333"/>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0" name="rc110"/>
            <p:cNvSpPr/>
            <p:nvPr/>
          </p:nvSpPr>
          <p:spPr>
            <a:xfrm>
              <a:off x="2422203" y="3465333"/>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2685136" y="3465333"/>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2" name="rc112"/>
            <p:cNvSpPr/>
            <p:nvPr/>
          </p:nvSpPr>
          <p:spPr>
            <a:xfrm>
              <a:off x="2948069" y="3465333"/>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3" name="rc113"/>
            <p:cNvSpPr/>
            <p:nvPr/>
          </p:nvSpPr>
          <p:spPr>
            <a:xfrm>
              <a:off x="3211002" y="3465333"/>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4" name="rc114"/>
            <p:cNvSpPr/>
            <p:nvPr/>
          </p:nvSpPr>
          <p:spPr>
            <a:xfrm>
              <a:off x="3473935" y="3465333"/>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5" name="rc115"/>
            <p:cNvSpPr/>
            <p:nvPr/>
          </p:nvSpPr>
          <p:spPr>
            <a:xfrm>
              <a:off x="3736869" y="3465333"/>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6" name="rc116"/>
            <p:cNvSpPr/>
            <p:nvPr/>
          </p:nvSpPr>
          <p:spPr>
            <a:xfrm>
              <a:off x="3999802" y="3465333"/>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4262735" y="3465333"/>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8" name="rc118"/>
            <p:cNvSpPr/>
            <p:nvPr/>
          </p:nvSpPr>
          <p:spPr>
            <a:xfrm>
              <a:off x="4525668" y="3465333"/>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9" name="rc119"/>
            <p:cNvSpPr/>
            <p:nvPr/>
          </p:nvSpPr>
          <p:spPr>
            <a:xfrm>
              <a:off x="4788601" y="3465333"/>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0" name="rc120"/>
            <p:cNvSpPr/>
            <p:nvPr/>
          </p:nvSpPr>
          <p:spPr>
            <a:xfrm>
              <a:off x="5051534" y="3465333"/>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5314467" y="3465333"/>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5577400" y="3465333"/>
              <a:ext cx="262933" cy="27986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5840333" y="3465333"/>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03266" y="3465333"/>
              <a:ext cx="262933" cy="27986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6366200" y="3465333"/>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6629133" y="3465333"/>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6892066" y="3465333"/>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8" name="rc128"/>
            <p:cNvSpPr/>
            <p:nvPr/>
          </p:nvSpPr>
          <p:spPr>
            <a:xfrm>
              <a:off x="7154999" y="3465333"/>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9" name="rc129"/>
            <p:cNvSpPr/>
            <p:nvPr/>
          </p:nvSpPr>
          <p:spPr>
            <a:xfrm>
              <a:off x="7417932" y="3465333"/>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0" name="rc130"/>
            <p:cNvSpPr/>
            <p:nvPr/>
          </p:nvSpPr>
          <p:spPr>
            <a:xfrm>
              <a:off x="7680865" y="3465333"/>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1" name="rc131"/>
            <p:cNvSpPr/>
            <p:nvPr/>
          </p:nvSpPr>
          <p:spPr>
            <a:xfrm>
              <a:off x="7943798" y="3465333"/>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2" name="rc132"/>
            <p:cNvSpPr/>
            <p:nvPr/>
          </p:nvSpPr>
          <p:spPr>
            <a:xfrm>
              <a:off x="8206731" y="3465333"/>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3" name="rc133"/>
            <p:cNvSpPr/>
            <p:nvPr/>
          </p:nvSpPr>
          <p:spPr>
            <a:xfrm>
              <a:off x="8469664" y="3465333"/>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4" name="rc134"/>
            <p:cNvSpPr/>
            <p:nvPr/>
          </p:nvSpPr>
          <p:spPr>
            <a:xfrm>
              <a:off x="1896337" y="1506261"/>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5" name="rc135"/>
            <p:cNvSpPr/>
            <p:nvPr/>
          </p:nvSpPr>
          <p:spPr>
            <a:xfrm>
              <a:off x="2159270" y="1506261"/>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2422203" y="1506261"/>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7" name="rc137"/>
            <p:cNvSpPr/>
            <p:nvPr/>
          </p:nvSpPr>
          <p:spPr>
            <a:xfrm>
              <a:off x="2685136" y="1506261"/>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8" name="rc138"/>
            <p:cNvSpPr/>
            <p:nvPr/>
          </p:nvSpPr>
          <p:spPr>
            <a:xfrm>
              <a:off x="2948069" y="1506261"/>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9" name="rc139"/>
            <p:cNvSpPr/>
            <p:nvPr/>
          </p:nvSpPr>
          <p:spPr>
            <a:xfrm>
              <a:off x="3211002" y="1506261"/>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0" name="rc140"/>
            <p:cNvSpPr/>
            <p:nvPr/>
          </p:nvSpPr>
          <p:spPr>
            <a:xfrm>
              <a:off x="3473935" y="1506261"/>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1" name="rc141"/>
            <p:cNvSpPr/>
            <p:nvPr/>
          </p:nvSpPr>
          <p:spPr>
            <a:xfrm>
              <a:off x="3736869"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3999802" y="1506261"/>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3" name="rc143"/>
            <p:cNvSpPr/>
            <p:nvPr/>
          </p:nvSpPr>
          <p:spPr>
            <a:xfrm>
              <a:off x="4262735"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4525668"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4788601" y="1506261"/>
              <a:ext cx="262933" cy="27986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5051534" y="1506261"/>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5314467" y="1506261"/>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5577400" y="1506261"/>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5840333" y="1506261"/>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0" name="rc150"/>
            <p:cNvSpPr/>
            <p:nvPr/>
          </p:nvSpPr>
          <p:spPr>
            <a:xfrm>
              <a:off x="6103266" y="1506261"/>
              <a:ext cx="262933" cy="27986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6366200"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6629133" y="1506261"/>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3" name="rc153"/>
            <p:cNvSpPr/>
            <p:nvPr/>
          </p:nvSpPr>
          <p:spPr>
            <a:xfrm>
              <a:off x="6892066" y="1506261"/>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7154999" y="1506261"/>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5" name="rc155"/>
            <p:cNvSpPr/>
            <p:nvPr/>
          </p:nvSpPr>
          <p:spPr>
            <a:xfrm>
              <a:off x="7417932" y="1506261"/>
              <a:ext cx="262933" cy="27986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6" name="rc156"/>
            <p:cNvSpPr/>
            <p:nvPr/>
          </p:nvSpPr>
          <p:spPr>
            <a:xfrm>
              <a:off x="7680865"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7943798" y="1506261"/>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8206731" y="1506261"/>
              <a:ext cx="262933" cy="27986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8469664" y="1506261"/>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1896337" y="4584803"/>
              <a:ext cx="262933" cy="27986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61" name="rc161"/>
            <p:cNvSpPr/>
            <p:nvPr/>
          </p:nvSpPr>
          <p:spPr>
            <a:xfrm>
              <a:off x="2159270" y="4584803"/>
              <a:ext cx="262933" cy="27986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2" name="rc162"/>
            <p:cNvSpPr/>
            <p:nvPr/>
          </p:nvSpPr>
          <p:spPr>
            <a:xfrm>
              <a:off x="2422203" y="4584803"/>
              <a:ext cx="262933" cy="27986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3" name="rc163"/>
            <p:cNvSpPr/>
            <p:nvPr/>
          </p:nvSpPr>
          <p:spPr>
            <a:xfrm>
              <a:off x="2685136" y="4584803"/>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4" name="rc164"/>
            <p:cNvSpPr/>
            <p:nvPr/>
          </p:nvSpPr>
          <p:spPr>
            <a:xfrm>
              <a:off x="2948069" y="4584803"/>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5" name="rc165"/>
            <p:cNvSpPr/>
            <p:nvPr/>
          </p:nvSpPr>
          <p:spPr>
            <a:xfrm>
              <a:off x="3211002" y="4584803"/>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6" name="rc166"/>
            <p:cNvSpPr/>
            <p:nvPr/>
          </p:nvSpPr>
          <p:spPr>
            <a:xfrm>
              <a:off x="3473935" y="4584803"/>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7" name="rc167"/>
            <p:cNvSpPr/>
            <p:nvPr/>
          </p:nvSpPr>
          <p:spPr>
            <a:xfrm>
              <a:off x="3736869" y="4584803"/>
              <a:ext cx="262933" cy="27986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8" name="rc168"/>
            <p:cNvSpPr/>
            <p:nvPr/>
          </p:nvSpPr>
          <p:spPr>
            <a:xfrm>
              <a:off x="3999802" y="4584803"/>
              <a:ext cx="262933" cy="27986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9" name="rc169"/>
            <p:cNvSpPr/>
            <p:nvPr/>
          </p:nvSpPr>
          <p:spPr>
            <a:xfrm>
              <a:off x="4262735" y="4584803"/>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0" name="rc170"/>
            <p:cNvSpPr/>
            <p:nvPr/>
          </p:nvSpPr>
          <p:spPr>
            <a:xfrm>
              <a:off x="4525668" y="4584803"/>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1" name="rc171"/>
            <p:cNvSpPr/>
            <p:nvPr/>
          </p:nvSpPr>
          <p:spPr>
            <a:xfrm>
              <a:off x="4788601" y="4584803"/>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2" name="rc172"/>
            <p:cNvSpPr/>
            <p:nvPr/>
          </p:nvSpPr>
          <p:spPr>
            <a:xfrm>
              <a:off x="5051534" y="4584803"/>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3" name="rc173"/>
            <p:cNvSpPr/>
            <p:nvPr/>
          </p:nvSpPr>
          <p:spPr>
            <a:xfrm>
              <a:off x="5314467" y="4584803"/>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4" name="rc174"/>
            <p:cNvSpPr/>
            <p:nvPr/>
          </p:nvSpPr>
          <p:spPr>
            <a:xfrm>
              <a:off x="5577400" y="4584803"/>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5" name="rc175"/>
            <p:cNvSpPr/>
            <p:nvPr/>
          </p:nvSpPr>
          <p:spPr>
            <a:xfrm>
              <a:off x="5840333" y="4584803"/>
              <a:ext cx="262933" cy="27986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6" name="rc176"/>
            <p:cNvSpPr/>
            <p:nvPr/>
          </p:nvSpPr>
          <p:spPr>
            <a:xfrm>
              <a:off x="6103266" y="4584803"/>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7" name="rc177"/>
            <p:cNvSpPr/>
            <p:nvPr/>
          </p:nvSpPr>
          <p:spPr>
            <a:xfrm>
              <a:off x="6366200" y="4584803"/>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8" name="rc178"/>
            <p:cNvSpPr/>
            <p:nvPr/>
          </p:nvSpPr>
          <p:spPr>
            <a:xfrm>
              <a:off x="6629133" y="4584803"/>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9" name="rc179"/>
            <p:cNvSpPr/>
            <p:nvPr/>
          </p:nvSpPr>
          <p:spPr>
            <a:xfrm>
              <a:off x="6892066" y="4584803"/>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0" name="rc180"/>
            <p:cNvSpPr/>
            <p:nvPr/>
          </p:nvSpPr>
          <p:spPr>
            <a:xfrm>
              <a:off x="7154999" y="4584803"/>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1" name="rc181"/>
            <p:cNvSpPr/>
            <p:nvPr/>
          </p:nvSpPr>
          <p:spPr>
            <a:xfrm>
              <a:off x="7417932" y="4584803"/>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2" name="rc182"/>
            <p:cNvSpPr/>
            <p:nvPr/>
          </p:nvSpPr>
          <p:spPr>
            <a:xfrm>
              <a:off x="7680865" y="4584803"/>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3" name="rc183"/>
            <p:cNvSpPr/>
            <p:nvPr/>
          </p:nvSpPr>
          <p:spPr>
            <a:xfrm>
              <a:off x="7943798" y="4584803"/>
              <a:ext cx="262933" cy="27986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4" name="rc184"/>
            <p:cNvSpPr/>
            <p:nvPr/>
          </p:nvSpPr>
          <p:spPr>
            <a:xfrm>
              <a:off x="8206731" y="4584803"/>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5" name="rc185"/>
            <p:cNvSpPr/>
            <p:nvPr/>
          </p:nvSpPr>
          <p:spPr>
            <a:xfrm>
              <a:off x="8469664" y="4584803"/>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6" name="rc186"/>
            <p:cNvSpPr/>
            <p:nvPr/>
          </p:nvSpPr>
          <p:spPr>
            <a:xfrm>
              <a:off x="1896337" y="3745201"/>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7" name="rc187"/>
            <p:cNvSpPr/>
            <p:nvPr/>
          </p:nvSpPr>
          <p:spPr>
            <a:xfrm>
              <a:off x="2159270" y="3745201"/>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8" name="rc188"/>
            <p:cNvSpPr/>
            <p:nvPr/>
          </p:nvSpPr>
          <p:spPr>
            <a:xfrm>
              <a:off x="2422203" y="3745201"/>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9" name="rc189"/>
            <p:cNvSpPr/>
            <p:nvPr/>
          </p:nvSpPr>
          <p:spPr>
            <a:xfrm>
              <a:off x="2685136" y="3745201"/>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0" name="rc190"/>
            <p:cNvSpPr/>
            <p:nvPr/>
          </p:nvSpPr>
          <p:spPr>
            <a:xfrm>
              <a:off x="2948069" y="3745201"/>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1" name="rc191"/>
            <p:cNvSpPr/>
            <p:nvPr/>
          </p:nvSpPr>
          <p:spPr>
            <a:xfrm>
              <a:off x="3211002" y="3745201"/>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2" name="rc192"/>
            <p:cNvSpPr/>
            <p:nvPr/>
          </p:nvSpPr>
          <p:spPr>
            <a:xfrm>
              <a:off x="3473935" y="3745201"/>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3" name="rc193"/>
            <p:cNvSpPr/>
            <p:nvPr/>
          </p:nvSpPr>
          <p:spPr>
            <a:xfrm>
              <a:off x="3736869" y="3745201"/>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4" name="rc194"/>
            <p:cNvSpPr/>
            <p:nvPr/>
          </p:nvSpPr>
          <p:spPr>
            <a:xfrm>
              <a:off x="3999802" y="3745201"/>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5" name="rc195"/>
            <p:cNvSpPr/>
            <p:nvPr/>
          </p:nvSpPr>
          <p:spPr>
            <a:xfrm>
              <a:off x="4262735" y="3745201"/>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6" name="rc196"/>
            <p:cNvSpPr/>
            <p:nvPr/>
          </p:nvSpPr>
          <p:spPr>
            <a:xfrm>
              <a:off x="4525668" y="3745201"/>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7" name="rc197"/>
            <p:cNvSpPr/>
            <p:nvPr/>
          </p:nvSpPr>
          <p:spPr>
            <a:xfrm>
              <a:off x="4788601" y="3745201"/>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8" name="rc198"/>
            <p:cNvSpPr/>
            <p:nvPr/>
          </p:nvSpPr>
          <p:spPr>
            <a:xfrm>
              <a:off x="5051534" y="3745201"/>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9" name="rc199"/>
            <p:cNvSpPr/>
            <p:nvPr/>
          </p:nvSpPr>
          <p:spPr>
            <a:xfrm>
              <a:off x="5314467" y="3745201"/>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0" name="rc200"/>
            <p:cNvSpPr/>
            <p:nvPr/>
          </p:nvSpPr>
          <p:spPr>
            <a:xfrm>
              <a:off x="5577400" y="3745201"/>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1" name="rc201"/>
            <p:cNvSpPr/>
            <p:nvPr/>
          </p:nvSpPr>
          <p:spPr>
            <a:xfrm>
              <a:off x="5840333" y="3745201"/>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2" name="rc202"/>
            <p:cNvSpPr/>
            <p:nvPr/>
          </p:nvSpPr>
          <p:spPr>
            <a:xfrm>
              <a:off x="6103266" y="3745201"/>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3" name="rc203"/>
            <p:cNvSpPr/>
            <p:nvPr/>
          </p:nvSpPr>
          <p:spPr>
            <a:xfrm>
              <a:off x="6366200" y="3745201"/>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4" name="rc204"/>
            <p:cNvSpPr/>
            <p:nvPr/>
          </p:nvSpPr>
          <p:spPr>
            <a:xfrm>
              <a:off x="6629133" y="3745201"/>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5" name="rc205"/>
            <p:cNvSpPr/>
            <p:nvPr/>
          </p:nvSpPr>
          <p:spPr>
            <a:xfrm>
              <a:off x="6892066" y="3745201"/>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6" name="rc206"/>
            <p:cNvSpPr/>
            <p:nvPr/>
          </p:nvSpPr>
          <p:spPr>
            <a:xfrm>
              <a:off x="7154999" y="3745201"/>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7" name="rc207"/>
            <p:cNvSpPr/>
            <p:nvPr/>
          </p:nvSpPr>
          <p:spPr>
            <a:xfrm>
              <a:off x="7417932" y="3745201"/>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8" name="rc208"/>
            <p:cNvSpPr/>
            <p:nvPr/>
          </p:nvSpPr>
          <p:spPr>
            <a:xfrm>
              <a:off x="7680865" y="3745201"/>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9" name="rc209"/>
            <p:cNvSpPr/>
            <p:nvPr/>
          </p:nvSpPr>
          <p:spPr>
            <a:xfrm>
              <a:off x="7943798" y="3745201"/>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0" name="rc210"/>
            <p:cNvSpPr/>
            <p:nvPr/>
          </p:nvSpPr>
          <p:spPr>
            <a:xfrm>
              <a:off x="8206731" y="3745201"/>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1" name="rc211"/>
            <p:cNvSpPr/>
            <p:nvPr/>
          </p:nvSpPr>
          <p:spPr>
            <a:xfrm>
              <a:off x="8469664" y="3745201"/>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2" name="rc212"/>
            <p:cNvSpPr/>
            <p:nvPr/>
          </p:nvSpPr>
          <p:spPr>
            <a:xfrm>
              <a:off x="1896337" y="2625731"/>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3" name="rc213"/>
            <p:cNvSpPr/>
            <p:nvPr/>
          </p:nvSpPr>
          <p:spPr>
            <a:xfrm>
              <a:off x="2159270" y="2625731"/>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14" name="rc214"/>
            <p:cNvSpPr/>
            <p:nvPr/>
          </p:nvSpPr>
          <p:spPr>
            <a:xfrm>
              <a:off x="2422203" y="2625731"/>
              <a:ext cx="262933" cy="27986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5" name="rc215"/>
            <p:cNvSpPr/>
            <p:nvPr/>
          </p:nvSpPr>
          <p:spPr>
            <a:xfrm>
              <a:off x="2685136" y="2625731"/>
              <a:ext cx="262933" cy="27986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6" name="rc216"/>
            <p:cNvSpPr/>
            <p:nvPr/>
          </p:nvSpPr>
          <p:spPr>
            <a:xfrm>
              <a:off x="2948069" y="2625731"/>
              <a:ext cx="262933" cy="27986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7" name="rc217"/>
            <p:cNvSpPr/>
            <p:nvPr/>
          </p:nvSpPr>
          <p:spPr>
            <a:xfrm>
              <a:off x="3211002" y="2625731"/>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8" name="rc218"/>
            <p:cNvSpPr/>
            <p:nvPr/>
          </p:nvSpPr>
          <p:spPr>
            <a:xfrm>
              <a:off x="3473935" y="2625731"/>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9" name="rc219"/>
            <p:cNvSpPr/>
            <p:nvPr/>
          </p:nvSpPr>
          <p:spPr>
            <a:xfrm>
              <a:off x="3736869" y="2625731"/>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0" name="rc220"/>
            <p:cNvSpPr/>
            <p:nvPr/>
          </p:nvSpPr>
          <p:spPr>
            <a:xfrm>
              <a:off x="3999802" y="2625731"/>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1" name="rc221"/>
            <p:cNvSpPr/>
            <p:nvPr/>
          </p:nvSpPr>
          <p:spPr>
            <a:xfrm>
              <a:off x="4262735" y="2625731"/>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2" name="rc222"/>
            <p:cNvSpPr/>
            <p:nvPr/>
          </p:nvSpPr>
          <p:spPr>
            <a:xfrm>
              <a:off x="4525668" y="2625731"/>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3" name="rc223"/>
            <p:cNvSpPr/>
            <p:nvPr/>
          </p:nvSpPr>
          <p:spPr>
            <a:xfrm>
              <a:off x="4788601" y="2625731"/>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4" name="rc224"/>
            <p:cNvSpPr/>
            <p:nvPr/>
          </p:nvSpPr>
          <p:spPr>
            <a:xfrm>
              <a:off x="5051534" y="2625731"/>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5" name="rc225"/>
            <p:cNvSpPr/>
            <p:nvPr/>
          </p:nvSpPr>
          <p:spPr>
            <a:xfrm>
              <a:off x="5314467" y="2625731"/>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6" name="rc226"/>
            <p:cNvSpPr/>
            <p:nvPr/>
          </p:nvSpPr>
          <p:spPr>
            <a:xfrm>
              <a:off x="5577400" y="2625731"/>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7" name="rc227"/>
            <p:cNvSpPr/>
            <p:nvPr/>
          </p:nvSpPr>
          <p:spPr>
            <a:xfrm>
              <a:off x="5840333" y="2625731"/>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8" name="rc228"/>
            <p:cNvSpPr/>
            <p:nvPr/>
          </p:nvSpPr>
          <p:spPr>
            <a:xfrm>
              <a:off x="6103266" y="2625731"/>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9" name="rc229"/>
            <p:cNvSpPr/>
            <p:nvPr/>
          </p:nvSpPr>
          <p:spPr>
            <a:xfrm>
              <a:off x="6366200" y="2625731"/>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0" name="rc230"/>
            <p:cNvSpPr/>
            <p:nvPr/>
          </p:nvSpPr>
          <p:spPr>
            <a:xfrm>
              <a:off x="6629133" y="2625731"/>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92066" y="2625731"/>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2" name="rc232"/>
            <p:cNvSpPr/>
            <p:nvPr/>
          </p:nvSpPr>
          <p:spPr>
            <a:xfrm>
              <a:off x="7154999" y="2625731"/>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3" name="rc233"/>
            <p:cNvSpPr/>
            <p:nvPr/>
          </p:nvSpPr>
          <p:spPr>
            <a:xfrm>
              <a:off x="7417932" y="2625731"/>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34" name="rc234"/>
            <p:cNvSpPr/>
            <p:nvPr/>
          </p:nvSpPr>
          <p:spPr>
            <a:xfrm>
              <a:off x="7680865" y="2625731"/>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5" name="rc235"/>
            <p:cNvSpPr/>
            <p:nvPr/>
          </p:nvSpPr>
          <p:spPr>
            <a:xfrm>
              <a:off x="7943798" y="262573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6" name="rc236"/>
            <p:cNvSpPr/>
            <p:nvPr/>
          </p:nvSpPr>
          <p:spPr>
            <a:xfrm>
              <a:off x="8206731" y="262573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7" name="rc237"/>
            <p:cNvSpPr/>
            <p:nvPr/>
          </p:nvSpPr>
          <p:spPr>
            <a:xfrm>
              <a:off x="8469664" y="2625731"/>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8" name="rc238"/>
            <p:cNvSpPr/>
            <p:nvPr/>
          </p:nvSpPr>
          <p:spPr>
            <a:xfrm>
              <a:off x="1896337" y="4025068"/>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39" name="rc239"/>
            <p:cNvSpPr/>
            <p:nvPr/>
          </p:nvSpPr>
          <p:spPr>
            <a:xfrm>
              <a:off x="2159270" y="4025068"/>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0" name="rc240"/>
            <p:cNvSpPr/>
            <p:nvPr/>
          </p:nvSpPr>
          <p:spPr>
            <a:xfrm>
              <a:off x="2422203" y="4025068"/>
              <a:ext cx="262933" cy="27986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41" name="rc241"/>
            <p:cNvSpPr/>
            <p:nvPr/>
          </p:nvSpPr>
          <p:spPr>
            <a:xfrm>
              <a:off x="2685136" y="4025068"/>
              <a:ext cx="262933" cy="27986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2" name="rc242"/>
            <p:cNvSpPr/>
            <p:nvPr/>
          </p:nvSpPr>
          <p:spPr>
            <a:xfrm>
              <a:off x="2948069" y="4025068"/>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3" name="rc243"/>
            <p:cNvSpPr/>
            <p:nvPr/>
          </p:nvSpPr>
          <p:spPr>
            <a:xfrm>
              <a:off x="3211002" y="4025068"/>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4" name="rc244"/>
            <p:cNvSpPr/>
            <p:nvPr/>
          </p:nvSpPr>
          <p:spPr>
            <a:xfrm>
              <a:off x="3473935" y="4025068"/>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5" name="rc245"/>
            <p:cNvSpPr/>
            <p:nvPr/>
          </p:nvSpPr>
          <p:spPr>
            <a:xfrm>
              <a:off x="3736869" y="4025068"/>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6" name="rc246"/>
            <p:cNvSpPr/>
            <p:nvPr/>
          </p:nvSpPr>
          <p:spPr>
            <a:xfrm>
              <a:off x="3999802" y="4025068"/>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7" name="rc247"/>
            <p:cNvSpPr/>
            <p:nvPr/>
          </p:nvSpPr>
          <p:spPr>
            <a:xfrm>
              <a:off x="4262735" y="4025068"/>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8" name="rc248"/>
            <p:cNvSpPr/>
            <p:nvPr/>
          </p:nvSpPr>
          <p:spPr>
            <a:xfrm>
              <a:off x="4525668" y="4025068"/>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9" name="rc249"/>
            <p:cNvSpPr/>
            <p:nvPr/>
          </p:nvSpPr>
          <p:spPr>
            <a:xfrm>
              <a:off x="4788601" y="4025068"/>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0" name="rc250"/>
            <p:cNvSpPr/>
            <p:nvPr/>
          </p:nvSpPr>
          <p:spPr>
            <a:xfrm>
              <a:off x="5051534" y="4025068"/>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1" name="rc251"/>
            <p:cNvSpPr/>
            <p:nvPr/>
          </p:nvSpPr>
          <p:spPr>
            <a:xfrm>
              <a:off x="5314467" y="4025068"/>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2" name="rc252"/>
            <p:cNvSpPr/>
            <p:nvPr/>
          </p:nvSpPr>
          <p:spPr>
            <a:xfrm>
              <a:off x="5577400" y="4025068"/>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3" name="rc253"/>
            <p:cNvSpPr/>
            <p:nvPr/>
          </p:nvSpPr>
          <p:spPr>
            <a:xfrm>
              <a:off x="5840333" y="4025068"/>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4" name="rc254"/>
            <p:cNvSpPr/>
            <p:nvPr/>
          </p:nvSpPr>
          <p:spPr>
            <a:xfrm>
              <a:off x="6103266" y="4025068"/>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5" name="rc255"/>
            <p:cNvSpPr/>
            <p:nvPr/>
          </p:nvSpPr>
          <p:spPr>
            <a:xfrm>
              <a:off x="6366200" y="4025068"/>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6" name="rc256"/>
            <p:cNvSpPr/>
            <p:nvPr/>
          </p:nvSpPr>
          <p:spPr>
            <a:xfrm>
              <a:off x="6629133" y="4025068"/>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7" name="rc257"/>
            <p:cNvSpPr/>
            <p:nvPr/>
          </p:nvSpPr>
          <p:spPr>
            <a:xfrm>
              <a:off x="6892066" y="4025068"/>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8" name="rc258"/>
            <p:cNvSpPr/>
            <p:nvPr/>
          </p:nvSpPr>
          <p:spPr>
            <a:xfrm>
              <a:off x="7154999" y="4025068"/>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9" name="rc259"/>
            <p:cNvSpPr/>
            <p:nvPr/>
          </p:nvSpPr>
          <p:spPr>
            <a:xfrm>
              <a:off x="7417932" y="4025068"/>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0" name="rc260"/>
            <p:cNvSpPr/>
            <p:nvPr/>
          </p:nvSpPr>
          <p:spPr>
            <a:xfrm>
              <a:off x="7680865" y="4025068"/>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1" name="rc261"/>
            <p:cNvSpPr/>
            <p:nvPr/>
          </p:nvSpPr>
          <p:spPr>
            <a:xfrm>
              <a:off x="7943798" y="4025068"/>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2" name="rc262"/>
            <p:cNvSpPr/>
            <p:nvPr/>
          </p:nvSpPr>
          <p:spPr>
            <a:xfrm>
              <a:off x="8206731" y="4025068"/>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3" name="rc263"/>
            <p:cNvSpPr/>
            <p:nvPr/>
          </p:nvSpPr>
          <p:spPr>
            <a:xfrm>
              <a:off x="8469664" y="4025068"/>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4" name="rc264"/>
            <p:cNvSpPr/>
            <p:nvPr/>
          </p:nvSpPr>
          <p:spPr>
            <a:xfrm>
              <a:off x="1896337" y="2905598"/>
              <a:ext cx="262933" cy="27986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65" name="rc265"/>
            <p:cNvSpPr/>
            <p:nvPr/>
          </p:nvSpPr>
          <p:spPr>
            <a:xfrm>
              <a:off x="2159270" y="2905598"/>
              <a:ext cx="262933" cy="27986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6" name="rc266"/>
            <p:cNvSpPr/>
            <p:nvPr/>
          </p:nvSpPr>
          <p:spPr>
            <a:xfrm>
              <a:off x="2422203" y="2905598"/>
              <a:ext cx="262933" cy="27986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67" name="rc267"/>
            <p:cNvSpPr/>
            <p:nvPr/>
          </p:nvSpPr>
          <p:spPr>
            <a:xfrm>
              <a:off x="2685136" y="2905598"/>
              <a:ext cx="262933" cy="27986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8" name="rc268"/>
            <p:cNvSpPr/>
            <p:nvPr/>
          </p:nvSpPr>
          <p:spPr>
            <a:xfrm>
              <a:off x="2948069" y="2905598"/>
              <a:ext cx="262933" cy="27986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9" name="rc269"/>
            <p:cNvSpPr/>
            <p:nvPr/>
          </p:nvSpPr>
          <p:spPr>
            <a:xfrm>
              <a:off x="3211002" y="2905598"/>
              <a:ext cx="262933" cy="27986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0" name="rc270"/>
            <p:cNvSpPr/>
            <p:nvPr/>
          </p:nvSpPr>
          <p:spPr>
            <a:xfrm>
              <a:off x="3473935" y="2905598"/>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1" name="rc271"/>
            <p:cNvSpPr/>
            <p:nvPr/>
          </p:nvSpPr>
          <p:spPr>
            <a:xfrm>
              <a:off x="3736869" y="2905598"/>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2" name="rc272"/>
            <p:cNvSpPr/>
            <p:nvPr/>
          </p:nvSpPr>
          <p:spPr>
            <a:xfrm>
              <a:off x="3999802" y="2905598"/>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3" name="rc273"/>
            <p:cNvSpPr/>
            <p:nvPr/>
          </p:nvSpPr>
          <p:spPr>
            <a:xfrm>
              <a:off x="4262735" y="2905598"/>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4" name="rc274"/>
            <p:cNvSpPr/>
            <p:nvPr/>
          </p:nvSpPr>
          <p:spPr>
            <a:xfrm>
              <a:off x="4525668" y="2905598"/>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5" name="rc275"/>
            <p:cNvSpPr/>
            <p:nvPr/>
          </p:nvSpPr>
          <p:spPr>
            <a:xfrm>
              <a:off x="4788601" y="2905598"/>
              <a:ext cx="262933" cy="27986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6" name="rc276"/>
            <p:cNvSpPr/>
            <p:nvPr/>
          </p:nvSpPr>
          <p:spPr>
            <a:xfrm>
              <a:off x="5051534" y="2905598"/>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7" name="rc277"/>
            <p:cNvSpPr/>
            <p:nvPr/>
          </p:nvSpPr>
          <p:spPr>
            <a:xfrm>
              <a:off x="5314467" y="2905598"/>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8" name="rc278"/>
            <p:cNvSpPr/>
            <p:nvPr/>
          </p:nvSpPr>
          <p:spPr>
            <a:xfrm>
              <a:off x="5577400" y="2905598"/>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9" name="rc279"/>
            <p:cNvSpPr/>
            <p:nvPr/>
          </p:nvSpPr>
          <p:spPr>
            <a:xfrm>
              <a:off x="5840333" y="2905598"/>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0" name="rc280"/>
            <p:cNvSpPr/>
            <p:nvPr/>
          </p:nvSpPr>
          <p:spPr>
            <a:xfrm>
              <a:off x="6103266" y="2905598"/>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1" name="rc281"/>
            <p:cNvSpPr/>
            <p:nvPr/>
          </p:nvSpPr>
          <p:spPr>
            <a:xfrm>
              <a:off x="6366200" y="2905598"/>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2" name="rc282"/>
            <p:cNvSpPr/>
            <p:nvPr/>
          </p:nvSpPr>
          <p:spPr>
            <a:xfrm>
              <a:off x="6629133" y="2905598"/>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3" name="rc283"/>
            <p:cNvSpPr/>
            <p:nvPr/>
          </p:nvSpPr>
          <p:spPr>
            <a:xfrm>
              <a:off x="6892066" y="2905598"/>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4" name="rc284"/>
            <p:cNvSpPr/>
            <p:nvPr/>
          </p:nvSpPr>
          <p:spPr>
            <a:xfrm>
              <a:off x="7154999" y="2905598"/>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5" name="rc285"/>
            <p:cNvSpPr/>
            <p:nvPr/>
          </p:nvSpPr>
          <p:spPr>
            <a:xfrm>
              <a:off x="7417932" y="2905598"/>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6" name="rc286"/>
            <p:cNvSpPr/>
            <p:nvPr/>
          </p:nvSpPr>
          <p:spPr>
            <a:xfrm>
              <a:off x="7680865" y="2905598"/>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7" name="rc287"/>
            <p:cNvSpPr/>
            <p:nvPr/>
          </p:nvSpPr>
          <p:spPr>
            <a:xfrm>
              <a:off x="7943798" y="2905598"/>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8" name="rc288"/>
            <p:cNvSpPr/>
            <p:nvPr/>
          </p:nvSpPr>
          <p:spPr>
            <a:xfrm>
              <a:off x="8206731" y="2905598"/>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9" name="rc289"/>
            <p:cNvSpPr/>
            <p:nvPr/>
          </p:nvSpPr>
          <p:spPr>
            <a:xfrm>
              <a:off x="8469664" y="2905598"/>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0" name="rc290"/>
            <p:cNvSpPr/>
            <p:nvPr/>
          </p:nvSpPr>
          <p:spPr>
            <a:xfrm>
              <a:off x="1896337" y="5144538"/>
              <a:ext cx="262933" cy="27986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1" name="rc291"/>
            <p:cNvSpPr/>
            <p:nvPr/>
          </p:nvSpPr>
          <p:spPr>
            <a:xfrm>
              <a:off x="2159270" y="5144538"/>
              <a:ext cx="262933" cy="27986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92" name="rc292"/>
            <p:cNvSpPr/>
            <p:nvPr/>
          </p:nvSpPr>
          <p:spPr>
            <a:xfrm>
              <a:off x="2422203" y="5144538"/>
              <a:ext cx="262933" cy="27986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93" name="rc293"/>
            <p:cNvSpPr/>
            <p:nvPr/>
          </p:nvSpPr>
          <p:spPr>
            <a:xfrm>
              <a:off x="2685136" y="5144538"/>
              <a:ext cx="262933" cy="27986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4" name="rc294"/>
            <p:cNvSpPr/>
            <p:nvPr/>
          </p:nvSpPr>
          <p:spPr>
            <a:xfrm>
              <a:off x="2948069" y="5144538"/>
              <a:ext cx="262933" cy="27986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95" name="rc295"/>
            <p:cNvSpPr/>
            <p:nvPr/>
          </p:nvSpPr>
          <p:spPr>
            <a:xfrm>
              <a:off x="3211002" y="5144538"/>
              <a:ext cx="262933" cy="27986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96" name="rc296"/>
            <p:cNvSpPr/>
            <p:nvPr/>
          </p:nvSpPr>
          <p:spPr>
            <a:xfrm>
              <a:off x="3473935" y="5144538"/>
              <a:ext cx="262933" cy="27986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97" name="rc297"/>
            <p:cNvSpPr/>
            <p:nvPr/>
          </p:nvSpPr>
          <p:spPr>
            <a:xfrm>
              <a:off x="3736869" y="5144538"/>
              <a:ext cx="262933" cy="27986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98" name="rc298"/>
            <p:cNvSpPr/>
            <p:nvPr/>
          </p:nvSpPr>
          <p:spPr>
            <a:xfrm>
              <a:off x="3999802" y="5144538"/>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9" name="rc299"/>
            <p:cNvSpPr/>
            <p:nvPr/>
          </p:nvSpPr>
          <p:spPr>
            <a:xfrm>
              <a:off x="4262735" y="5144538"/>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0" name="rc300"/>
            <p:cNvSpPr/>
            <p:nvPr/>
          </p:nvSpPr>
          <p:spPr>
            <a:xfrm>
              <a:off x="4525668" y="5144538"/>
              <a:ext cx="262933" cy="27986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1" name="rc301"/>
            <p:cNvSpPr/>
            <p:nvPr/>
          </p:nvSpPr>
          <p:spPr>
            <a:xfrm>
              <a:off x="4788601" y="5144538"/>
              <a:ext cx="262933" cy="27986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2" name="rc302"/>
            <p:cNvSpPr/>
            <p:nvPr/>
          </p:nvSpPr>
          <p:spPr>
            <a:xfrm>
              <a:off x="5051534" y="5144538"/>
              <a:ext cx="262933" cy="27986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03" name="rc303"/>
            <p:cNvSpPr/>
            <p:nvPr/>
          </p:nvSpPr>
          <p:spPr>
            <a:xfrm>
              <a:off x="5314467" y="5144538"/>
              <a:ext cx="262933" cy="27986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4" name="rc304"/>
            <p:cNvSpPr/>
            <p:nvPr/>
          </p:nvSpPr>
          <p:spPr>
            <a:xfrm>
              <a:off x="5577400" y="5144538"/>
              <a:ext cx="262933" cy="27986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05" name="rc305"/>
            <p:cNvSpPr/>
            <p:nvPr/>
          </p:nvSpPr>
          <p:spPr>
            <a:xfrm>
              <a:off x="5840333" y="5144538"/>
              <a:ext cx="262933" cy="27986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06" name="rc306"/>
            <p:cNvSpPr/>
            <p:nvPr/>
          </p:nvSpPr>
          <p:spPr>
            <a:xfrm>
              <a:off x="6103266" y="5144538"/>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07" name="rc307"/>
            <p:cNvSpPr/>
            <p:nvPr/>
          </p:nvSpPr>
          <p:spPr>
            <a:xfrm>
              <a:off x="6366200" y="5144538"/>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8" name="rc308"/>
            <p:cNvSpPr/>
            <p:nvPr/>
          </p:nvSpPr>
          <p:spPr>
            <a:xfrm>
              <a:off x="6629133" y="5144538"/>
              <a:ext cx="262933" cy="27986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9" name="rc309"/>
            <p:cNvSpPr/>
            <p:nvPr/>
          </p:nvSpPr>
          <p:spPr>
            <a:xfrm>
              <a:off x="6892066" y="5144538"/>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0" name="rc310"/>
            <p:cNvSpPr/>
            <p:nvPr/>
          </p:nvSpPr>
          <p:spPr>
            <a:xfrm>
              <a:off x="7154999" y="5144538"/>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1" name="rc311"/>
            <p:cNvSpPr/>
            <p:nvPr/>
          </p:nvSpPr>
          <p:spPr>
            <a:xfrm>
              <a:off x="7417932" y="5144538"/>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2" name="rc312"/>
            <p:cNvSpPr/>
            <p:nvPr/>
          </p:nvSpPr>
          <p:spPr>
            <a:xfrm>
              <a:off x="7680865" y="5144538"/>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3" name="rc313"/>
            <p:cNvSpPr/>
            <p:nvPr/>
          </p:nvSpPr>
          <p:spPr>
            <a:xfrm>
              <a:off x="7943798" y="5144538"/>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4" name="rc314"/>
            <p:cNvSpPr/>
            <p:nvPr/>
          </p:nvSpPr>
          <p:spPr>
            <a:xfrm>
              <a:off x="8206731" y="5144538"/>
              <a:ext cx="262933" cy="27986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15" name="rc315"/>
            <p:cNvSpPr/>
            <p:nvPr/>
          </p:nvSpPr>
          <p:spPr>
            <a:xfrm>
              <a:off x="8469664" y="5144538"/>
              <a:ext cx="262933" cy="27986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16" name="rc316"/>
            <p:cNvSpPr/>
            <p:nvPr/>
          </p:nvSpPr>
          <p:spPr>
            <a:xfrm>
              <a:off x="1896337" y="1786129"/>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7" name="rc317"/>
            <p:cNvSpPr/>
            <p:nvPr/>
          </p:nvSpPr>
          <p:spPr>
            <a:xfrm>
              <a:off x="2159270" y="1786129"/>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8" name="rc318"/>
            <p:cNvSpPr/>
            <p:nvPr/>
          </p:nvSpPr>
          <p:spPr>
            <a:xfrm>
              <a:off x="2422203" y="1786129"/>
              <a:ext cx="262933" cy="27986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9" name="rc319"/>
            <p:cNvSpPr/>
            <p:nvPr/>
          </p:nvSpPr>
          <p:spPr>
            <a:xfrm>
              <a:off x="2685136" y="1786129"/>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0" name="rc320"/>
            <p:cNvSpPr/>
            <p:nvPr/>
          </p:nvSpPr>
          <p:spPr>
            <a:xfrm>
              <a:off x="2948069" y="1786129"/>
              <a:ext cx="262933" cy="27986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21" name="rc321"/>
            <p:cNvSpPr/>
            <p:nvPr/>
          </p:nvSpPr>
          <p:spPr>
            <a:xfrm>
              <a:off x="3211002" y="1786129"/>
              <a:ext cx="262933" cy="27986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2" name="rc322"/>
            <p:cNvSpPr/>
            <p:nvPr/>
          </p:nvSpPr>
          <p:spPr>
            <a:xfrm>
              <a:off x="3473935" y="1786129"/>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3" name="rc323"/>
            <p:cNvSpPr/>
            <p:nvPr/>
          </p:nvSpPr>
          <p:spPr>
            <a:xfrm>
              <a:off x="3736869" y="1786129"/>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4" name="rc324"/>
            <p:cNvSpPr/>
            <p:nvPr/>
          </p:nvSpPr>
          <p:spPr>
            <a:xfrm>
              <a:off x="3999802" y="1786129"/>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5" name="rc325"/>
            <p:cNvSpPr/>
            <p:nvPr/>
          </p:nvSpPr>
          <p:spPr>
            <a:xfrm>
              <a:off x="4262735" y="1786129"/>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6" name="rc326"/>
            <p:cNvSpPr/>
            <p:nvPr/>
          </p:nvSpPr>
          <p:spPr>
            <a:xfrm>
              <a:off x="4525668" y="1786129"/>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7" name="rc327"/>
            <p:cNvSpPr/>
            <p:nvPr/>
          </p:nvSpPr>
          <p:spPr>
            <a:xfrm>
              <a:off x="4788601" y="1786129"/>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8" name="rc328"/>
            <p:cNvSpPr/>
            <p:nvPr/>
          </p:nvSpPr>
          <p:spPr>
            <a:xfrm>
              <a:off x="5051534" y="1786129"/>
              <a:ext cx="262933" cy="27986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9" name="rc329"/>
            <p:cNvSpPr/>
            <p:nvPr/>
          </p:nvSpPr>
          <p:spPr>
            <a:xfrm>
              <a:off x="5314467" y="1786129"/>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0" name="rc330"/>
            <p:cNvSpPr/>
            <p:nvPr/>
          </p:nvSpPr>
          <p:spPr>
            <a:xfrm>
              <a:off x="5577400" y="1786129"/>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1" name="rc331"/>
            <p:cNvSpPr/>
            <p:nvPr/>
          </p:nvSpPr>
          <p:spPr>
            <a:xfrm>
              <a:off x="5840333" y="1786129"/>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2" name="rc332"/>
            <p:cNvSpPr/>
            <p:nvPr/>
          </p:nvSpPr>
          <p:spPr>
            <a:xfrm>
              <a:off x="6103266" y="1786129"/>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3" name="rc333"/>
            <p:cNvSpPr/>
            <p:nvPr/>
          </p:nvSpPr>
          <p:spPr>
            <a:xfrm>
              <a:off x="6366200" y="1786129"/>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4" name="rc334"/>
            <p:cNvSpPr/>
            <p:nvPr/>
          </p:nvSpPr>
          <p:spPr>
            <a:xfrm>
              <a:off x="6629133" y="1786129"/>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5" name="rc335"/>
            <p:cNvSpPr/>
            <p:nvPr/>
          </p:nvSpPr>
          <p:spPr>
            <a:xfrm>
              <a:off x="6892066" y="1786129"/>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6" name="rc336"/>
            <p:cNvSpPr/>
            <p:nvPr/>
          </p:nvSpPr>
          <p:spPr>
            <a:xfrm>
              <a:off x="7154999" y="1786129"/>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7" name="rc337"/>
            <p:cNvSpPr/>
            <p:nvPr/>
          </p:nvSpPr>
          <p:spPr>
            <a:xfrm>
              <a:off x="7417932" y="1786129"/>
              <a:ext cx="262933" cy="27986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8" name="rc338"/>
            <p:cNvSpPr/>
            <p:nvPr/>
          </p:nvSpPr>
          <p:spPr>
            <a:xfrm>
              <a:off x="7680865" y="1786129"/>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9" name="rc339"/>
            <p:cNvSpPr/>
            <p:nvPr/>
          </p:nvSpPr>
          <p:spPr>
            <a:xfrm>
              <a:off x="7943798" y="1786129"/>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0" name="rc340"/>
            <p:cNvSpPr/>
            <p:nvPr/>
          </p:nvSpPr>
          <p:spPr>
            <a:xfrm>
              <a:off x="8206731" y="1786129"/>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1" name="rc341"/>
            <p:cNvSpPr/>
            <p:nvPr/>
          </p:nvSpPr>
          <p:spPr>
            <a:xfrm>
              <a:off x="8469664" y="1786129"/>
              <a:ext cx="262933" cy="27986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2" name="rc342"/>
            <p:cNvSpPr/>
            <p:nvPr/>
          </p:nvSpPr>
          <p:spPr>
            <a:xfrm>
              <a:off x="1896337" y="2065996"/>
              <a:ext cx="262933" cy="27986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43" name="rc343"/>
            <p:cNvSpPr/>
            <p:nvPr/>
          </p:nvSpPr>
          <p:spPr>
            <a:xfrm>
              <a:off x="2159270" y="2065996"/>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4" name="rc344"/>
            <p:cNvSpPr/>
            <p:nvPr/>
          </p:nvSpPr>
          <p:spPr>
            <a:xfrm>
              <a:off x="2422203" y="2065996"/>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45" name="rc345"/>
            <p:cNvSpPr/>
            <p:nvPr/>
          </p:nvSpPr>
          <p:spPr>
            <a:xfrm>
              <a:off x="2685136" y="2065996"/>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6" name="rc346"/>
            <p:cNvSpPr/>
            <p:nvPr/>
          </p:nvSpPr>
          <p:spPr>
            <a:xfrm>
              <a:off x="2948069" y="2065996"/>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7" name="rc347"/>
            <p:cNvSpPr/>
            <p:nvPr/>
          </p:nvSpPr>
          <p:spPr>
            <a:xfrm>
              <a:off x="3211002" y="2065996"/>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48" name="rc348"/>
            <p:cNvSpPr/>
            <p:nvPr/>
          </p:nvSpPr>
          <p:spPr>
            <a:xfrm>
              <a:off x="3473935" y="2065996"/>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9" name="rc349"/>
            <p:cNvSpPr/>
            <p:nvPr/>
          </p:nvSpPr>
          <p:spPr>
            <a:xfrm>
              <a:off x="3736869" y="2065996"/>
              <a:ext cx="262933" cy="27986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50" name="rc350"/>
            <p:cNvSpPr/>
            <p:nvPr/>
          </p:nvSpPr>
          <p:spPr>
            <a:xfrm>
              <a:off x="3999802" y="2065996"/>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1" name="rc351"/>
            <p:cNvSpPr/>
            <p:nvPr/>
          </p:nvSpPr>
          <p:spPr>
            <a:xfrm>
              <a:off x="4262735" y="2065996"/>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2" name="rc352"/>
            <p:cNvSpPr/>
            <p:nvPr/>
          </p:nvSpPr>
          <p:spPr>
            <a:xfrm>
              <a:off x="4525668" y="2065996"/>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3" name="rc353"/>
            <p:cNvSpPr/>
            <p:nvPr/>
          </p:nvSpPr>
          <p:spPr>
            <a:xfrm>
              <a:off x="4788601" y="2065996"/>
              <a:ext cx="262933" cy="27986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4" name="rc354"/>
            <p:cNvSpPr/>
            <p:nvPr/>
          </p:nvSpPr>
          <p:spPr>
            <a:xfrm>
              <a:off x="5051534" y="2065996"/>
              <a:ext cx="262933" cy="27986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5" name="rc355"/>
            <p:cNvSpPr/>
            <p:nvPr/>
          </p:nvSpPr>
          <p:spPr>
            <a:xfrm>
              <a:off x="5314467" y="2065996"/>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6" name="rc356"/>
            <p:cNvSpPr/>
            <p:nvPr/>
          </p:nvSpPr>
          <p:spPr>
            <a:xfrm>
              <a:off x="5577400" y="2065996"/>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7" name="rc357"/>
            <p:cNvSpPr/>
            <p:nvPr/>
          </p:nvSpPr>
          <p:spPr>
            <a:xfrm>
              <a:off x="5840333" y="2065996"/>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8" name="rc358"/>
            <p:cNvSpPr/>
            <p:nvPr/>
          </p:nvSpPr>
          <p:spPr>
            <a:xfrm>
              <a:off x="6103266" y="2065996"/>
              <a:ext cx="262933" cy="27986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9" name="rc359"/>
            <p:cNvSpPr/>
            <p:nvPr/>
          </p:nvSpPr>
          <p:spPr>
            <a:xfrm>
              <a:off x="6366200" y="2065996"/>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60" name="rc360"/>
            <p:cNvSpPr/>
            <p:nvPr/>
          </p:nvSpPr>
          <p:spPr>
            <a:xfrm>
              <a:off x="6629133" y="2065996"/>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1" name="rc361"/>
            <p:cNvSpPr/>
            <p:nvPr/>
          </p:nvSpPr>
          <p:spPr>
            <a:xfrm>
              <a:off x="6892066" y="2065996"/>
              <a:ext cx="262933" cy="27986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2" name="rc362"/>
            <p:cNvSpPr/>
            <p:nvPr/>
          </p:nvSpPr>
          <p:spPr>
            <a:xfrm>
              <a:off x="7154999" y="2065996"/>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3" name="rc363"/>
            <p:cNvSpPr/>
            <p:nvPr/>
          </p:nvSpPr>
          <p:spPr>
            <a:xfrm>
              <a:off x="7417932" y="2065996"/>
              <a:ext cx="262933" cy="27986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4" name="rc364"/>
            <p:cNvSpPr/>
            <p:nvPr/>
          </p:nvSpPr>
          <p:spPr>
            <a:xfrm>
              <a:off x="7680865" y="2065996"/>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5" name="rc365"/>
            <p:cNvSpPr/>
            <p:nvPr/>
          </p:nvSpPr>
          <p:spPr>
            <a:xfrm>
              <a:off x="7943798" y="2065996"/>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6" name="rc366"/>
            <p:cNvSpPr/>
            <p:nvPr/>
          </p:nvSpPr>
          <p:spPr>
            <a:xfrm>
              <a:off x="8206731" y="2065996"/>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7" name="rc367"/>
            <p:cNvSpPr/>
            <p:nvPr/>
          </p:nvSpPr>
          <p:spPr>
            <a:xfrm>
              <a:off x="8469664" y="2065996"/>
              <a:ext cx="262933" cy="27986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8" name="rc368"/>
            <p:cNvSpPr/>
            <p:nvPr/>
          </p:nvSpPr>
          <p:spPr>
            <a:xfrm>
              <a:off x="1896337" y="3185466"/>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69" name="rc369"/>
            <p:cNvSpPr/>
            <p:nvPr/>
          </p:nvSpPr>
          <p:spPr>
            <a:xfrm>
              <a:off x="2159270" y="3185466"/>
              <a:ext cx="262933" cy="27986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0" name="rc370"/>
            <p:cNvSpPr/>
            <p:nvPr/>
          </p:nvSpPr>
          <p:spPr>
            <a:xfrm>
              <a:off x="2422203" y="3185466"/>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71" name="rc371"/>
            <p:cNvSpPr/>
            <p:nvPr/>
          </p:nvSpPr>
          <p:spPr>
            <a:xfrm>
              <a:off x="2685136" y="3185466"/>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72" name="rc372"/>
            <p:cNvSpPr/>
            <p:nvPr/>
          </p:nvSpPr>
          <p:spPr>
            <a:xfrm>
              <a:off x="2948069" y="3185466"/>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73" name="rc373"/>
            <p:cNvSpPr/>
            <p:nvPr/>
          </p:nvSpPr>
          <p:spPr>
            <a:xfrm>
              <a:off x="3211002" y="3185466"/>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74" name="rc374"/>
            <p:cNvSpPr/>
            <p:nvPr/>
          </p:nvSpPr>
          <p:spPr>
            <a:xfrm>
              <a:off x="3473935" y="3185466"/>
              <a:ext cx="262933" cy="27986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5" name="rc375"/>
            <p:cNvSpPr/>
            <p:nvPr/>
          </p:nvSpPr>
          <p:spPr>
            <a:xfrm>
              <a:off x="3736869" y="3185466"/>
              <a:ext cx="262933" cy="27986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6" name="rc376"/>
            <p:cNvSpPr/>
            <p:nvPr/>
          </p:nvSpPr>
          <p:spPr>
            <a:xfrm>
              <a:off x="3999802" y="3185466"/>
              <a:ext cx="262933" cy="27986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77" name="rc377"/>
            <p:cNvSpPr/>
            <p:nvPr/>
          </p:nvSpPr>
          <p:spPr>
            <a:xfrm>
              <a:off x="4262735" y="3185466"/>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78" name="rc378"/>
            <p:cNvSpPr/>
            <p:nvPr/>
          </p:nvSpPr>
          <p:spPr>
            <a:xfrm>
              <a:off x="4525668" y="3185466"/>
              <a:ext cx="262933" cy="27986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79" name="rc379"/>
            <p:cNvSpPr/>
            <p:nvPr/>
          </p:nvSpPr>
          <p:spPr>
            <a:xfrm>
              <a:off x="4788601" y="3185466"/>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0" name="rc380"/>
            <p:cNvSpPr/>
            <p:nvPr/>
          </p:nvSpPr>
          <p:spPr>
            <a:xfrm>
              <a:off x="5051534" y="3185466"/>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1" name="rc381"/>
            <p:cNvSpPr/>
            <p:nvPr/>
          </p:nvSpPr>
          <p:spPr>
            <a:xfrm>
              <a:off x="5314467" y="3185466"/>
              <a:ext cx="262933" cy="27986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2" name="rc382"/>
            <p:cNvSpPr/>
            <p:nvPr/>
          </p:nvSpPr>
          <p:spPr>
            <a:xfrm>
              <a:off x="5577400" y="3185466"/>
              <a:ext cx="262933" cy="27986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3" name="rc383"/>
            <p:cNvSpPr/>
            <p:nvPr/>
          </p:nvSpPr>
          <p:spPr>
            <a:xfrm>
              <a:off x="5840333" y="3185466"/>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4" name="rc384"/>
            <p:cNvSpPr/>
            <p:nvPr/>
          </p:nvSpPr>
          <p:spPr>
            <a:xfrm>
              <a:off x="6103266" y="3185466"/>
              <a:ext cx="262933" cy="27986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85" name="rc385"/>
            <p:cNvSpPr/>
            <p:nvPr/>
          </p:nvSpPr>
          <p:spPr>
            <a:xfrm>
              <a:off x="6366200" y="3185466"/>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6" name="rc386"/>
            <p:cNvSpPr/>
            <p:nvPr/>
          </p:nvSpPr>
          <p:spPr>
            <a:xfrm>
              <a:off x="6629133" y="3185466"/>
              <a:ext cx="262933" cy="27986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7" name="rc387"/>
            <p:cNvSpPr/>
            <p:nvPr/>
          </p:nvSpPr>
          <p:spPr>
            <a:xfrm>
              <a:off x="6892066" y="3185466"/>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8" name="rc388"/>
            <p:cNvSpPr/>
            <p:nvPr/>
          </p:nvSpPr>
          <p:spPr>
            <a:xfrm>
              <a:off x="7154999" y="3185466"/>
              <a:ext cx="262933" cy="27986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9" name="rc389"/>
            <p:cNvSpPr/>
            <p:nvPr/>
          </p:nvSpPr>
          <p:spPr>
            <a:xfrm>
              <a:off x="7417932" y="3185466"/>
              <a:ext cx="262933" cy="27986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0" name="rc390"/>
            <p:cNvSpPr/>
            <p:nvPr/>
          </p:nvSpPr>
          <p:spPr>
            <a:xfrm>
              <a:off x="7680865" y="3185466"/>
              <a:ext cx="262933" cy="27986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91" name="rc391"/>
            <p:cNvSpPr/>
            <p:nvPr/>
          </p:nvSpPr>
          <p:spPr>
            <a:xfrm>
              <a:off x="7943798" y="3185466"/>
              <a:ext cx="262933" cy="27986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2" name="rc392"/>
            <p:cNvSpPr/>
            <p:nvPr/>
          </p:nvSpPr>
          <p:spPr>
            <a:xfrm>
              <a:off x="8206731" y="3185466"/>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93" name="rc393"/>
            <p:cNvSpPr/>
            <p:nvPr/>
          </p:nvSpPr>
          <p:spPr>
            <a:xfrm>
              <a:off x="8469664" y="3185466"/>
              <a:ext cx="262933" cy="27986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94" name="rc394"/>
            <p:cNvSpPr/>
            <p:nvPr/>
          </p:nvSpPr>
          <p:spPr>
            <a:xfrm>
              <a:off x="1896337" y="4304935"/>
              <a:ext cx="262933" cy="27986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95" name="rc395"/>
            <p:cNvSpPr/>
            <p:nvPr/>
          </p:nvSpPr>
          <p:spPr>
            <a:xfrm>
              <a:off x="2159270" y="4304935"/>
              <a:ext cx="262933" cy="27986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96" name="rc396"/>
            <p:cNvSpPr/>
            <p:nvPr/>
          </p:nvSpPr>
          <p:spPr>
            <a:xfrm>
              <a:off x="2422203" y="4304935"/>
              <a:ext cx="262933" cy="27986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97" name="rc397"/>
            <p:cNvSpPr/>
            <p:nvPr/>
          </p:nvSpPr>
          <p:spPr>
            <a:xfrm>
              <a:off x="2685136" y="4304935"/>
              <a:ext cx="262933" cy="27986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98" name="rc398"/>
            <p:cNvSpPr/>
            <p:nvPr/>
          </p:nvSpPr>
          <p:spPr>
            <a:xfrm>
              <a:off x="2948069" y="4304935"/>
              <a:ext cx="262933" cy="27986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99" name="rc399"/>
            <p:cNvSpPr/>
            <p:nvPr/>
          </p:nvSpPr>
          <p:spPr>
            <a:xfrm>
              <a:off x="3211002" y="4304935"/>
              <a:ext cx="262933" cy="27986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00" name="rc400"/>
            <p:cNvSpPr/>
            <p:nvPr/>
          </p:nvSpPr>
          <p:spPr>
            <a:xfrm>
              <a:off x="3473935" y="4304935"/>
              <a:ext cx="262933" cy="27986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01" name="rc401"/>
            <p:cNvSpPr/>
            <p:nvPr/>
          </p:nvSpPr>
          <p:spPr>
            <a:xfrm>
              <a:off x="3736869" y="4304935"/>
              <a:ext cx="262933" cy="27986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02" name="rc402"/>
            <p:cNvSpPr/>
            <p:nvPr/>
          </p:nvSpPr>
          <p:spPr>
            <a:xfrm>
              <a:off x="3999802" y="4304935"/>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03" name="rc403"/>
            <p:cNvSpPr/>
            <p:nvPr/>
          </p:nvSpPr>
          <p:spPr>
            <a:xfrm>
              <a:off x="4262735" y="4304935"/>
              <a:ext cx="262933" cy="27986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04" name="rc404"/>
            <p:cNvSpPr/>
            <p:nvPr/>
          </p:nvSpPr>
          <p:spPr>
            <a:xfrm>
              <a:off x="4525668" y="4304935"/>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5" name="rc405"/>
            <p:cNvSpPr/>
            <p:nvPr/>
          </p:nvSpPr>
          <p:spPr>
            <a:xfrm>
              <a:off x="4788601" y="4304935"/>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06" name="rc406"/>
            <p:cNvSpPr/>
            <p:nvPr/>
          </p:nvSpPr>
          <p:spPr>
            <a:xfrm>
              <a:off x="5051534" y="4304935"/>
              <a:ext cx="262933" cy="27986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07" name="rc407"/>
            <p:cNvSpPr/>
            <p:nvPr/>
          </p:nvSpPr>
          <p:spPr>
            <a:xfrm>
              <a:off x="5314467" y="4304935"/>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08" name="rc408"/>
            <p:cNvSpPr/>
            <p:nvPr/>
          </p:nvSpPr>
          <p:spPr>
            <a:xfrm>
              <a:off x="5577400" y="4304935"/>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09" name="rc409"/>
            <p:cNvSpPr/>
            <p:nvPr/>
          </p:nvSpPr>
          <p:spPr>
            <a:xfrm>
              <a:off x="5840333" y="4304935"/>
              <a:ext cx="262933" cy="27986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10" name="rc410"/>
            <p:cNvSpPr/>
            <p:nvPr/>
          </p:nvSpPr>
          <p:spPr>
            <a:xfrm>
              <a:off x="6103266" y="4304935"/>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1" name="rc411"/>
            <p:cNvSpPr/>
            <p:nvPr/>
          </p:nvSpPr>
          <p:spPr>
            <a:xfrm>
              <a:off x="6366200" y="4304935"/>
              <a:ext cx="262933" cy="27986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2" name="rc412"/>
            <p:cNvSpPr/>
            <p:nvPr/>
          </p:nvSpPr>
          <p:spPr>
            <a:xfrm>
              <a:off x="6629133" y="4304935"/>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13" name="rc413"/>
            <p:cNvSpPr/>
            <p:nvPr/>
          </p:nvSpPr>
          <p:spPr>
            <a:xfrm>
              <a:off x="6892066" y="4304935"/>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14" name="rc414"/>
            <p:cNvSpPr/>
            <p:nvPr/>
          </p:nvSpPr>
          <p:spPr>
            <a:xfrm>
              <a:off x="7154999" y="4304935"/>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15" name="rc415"/>
            <p:cNvSpPr/>
            <p:nvPr/>
          </p:nvSpPr>
          <p:spPr>
            <a:xfrm>
              <a:off x="7417932" y="4304935"/>
              <a:ext cx="262933" cy="27986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16" name="rc416"/>
            <p:cNvSpPr/>
            <p:nvPr/>
          </p:nvSpPr>
          <p:spPr>
            <a:xfrm>
              <a:off x="7680865" y="4304935"/>
              <a:ext cx="262933" cy="27986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7" name="rc417"/>
            <p:cNvSpPr/>
            <p:nvPr/>
          </p:nvSpPr>
          <p:spPr>
            <a:xfrm>
              <a:off x="7943798" y="4304935"/>
              <a:ext cx="262933" cy="27986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8" name="rc418"/>
            <p:cNvSpPr/>
            <p:nvPr/>
          </p:nvSpPr>
          <p:spPr>
            <a:xfrm>
              <a:off x="8206731" y="4304935"/>
              <a:ext cx="262933" cy="27986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19" name="rc419"/>
            <p:cNvSpPr/>
            <p:nvPr/>
          </p:nvSpPr>
          <p:spPr>
            <a:xfrm>
              <a:off x="8469664" y="4304935"/>
              <a:ext cx="262933" cy="27986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0" name="tx420"/>
            <p:cNvSpPr/>
            <p:nvPr/>
          </p:nvSpPr>
          <p:spPr>
            <a:xfrm>
              <a:off x="1967544"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1" name="tx421"/>
            <p:cNvSpPr/>
            <p:nvPr/>
          </p:nvSpPr>
          <p:spPr>
            <a:xfrm>
              <a:off x="2230477"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2" name="tx422"/>
            <p:cNvSpPr/>
            <p:nvPr/>
          </p:nvSpPr>
          <p:spPr>
            <a:xfrm>
              <a:off x="2493411"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23" name="tx423"/>
            <p:cNvSpPr/>
            <p:nvPr/>
          </p:nvSpPr>
          <p:spPr>
            <a:xfrm>
              <a:off x="2756344"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24" name="tx424"/>
            <p:cNvSpPr/>
            <p:nvPr/>
          </p:nvSpPr>
          <p:spPr>
            <a:xfrm>
              <a:off x="3019277"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25" name="tx425"/>
            <p:cNvSpPr/>
            <p:nvPr/>
          </p:nvSpPr>
          <p:spPr>
            <a:xfrm>
              <a:off x="3282210"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26" name="tx426"/>
            <p:cNvSpPr/>
            <p:nvPr/>
          </p:nvSpPr>
          <p:spPr>
            <a:xfrm>
              <a:off x="3545143"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27" name="tx427"/>
            <p:cNvSpPr/>
            <p:nvPr/>
          </p:nvSpPr>
          <p:spPr>
            <a:xfrm>
              <a:off x="3808076"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8" name="tx428"/>
            <p:cNvSpPr/>
            <p:nvPr/>
          </p:nvSpPr>
          <p:spPr>
            <a:xfrm>
              <a:off x="4071009"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29" name="tx429"/>
            <p:cNvSpPr/>
            <p:nvPr/>
          </p:nvSpPr>
          <p:spPr>
            <a:xfrm>
              <a:off x="4333942"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0" name="tx430"/>
            <p:cNvSpPr/>
            <p:nvPr/>
          </p:nvSpPr>
          <p:spPr>
            <a:xfrm>
              <a:off x="4596875"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1" name="tx431"/>
            <p:cNvSpPr/>
            <p:nvPr/>
          </p:nvSpPr>
          <p:spPr>
            <a:xfrm>
              <a:off x="4859808"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2" name="tx432"/>
            <p:cNvSpPr/>
            <p:nvPr/>
          </p:nvSpPr>
          <p:spPr>
            <a:xfrm>
              <a:off x="5122742"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3" name="tx433"/>
            <p:cNvSpPr/>
            <p:nvPr/>
          </p:nvSpPr>
          <p:spPr>
            <a:xfrm>
              <a:off x="5385675"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4" name="tx434"/>
            <p:cNvSpPr/>
            <p:nvPr/>
          </p:nvSpPr>
          <p:spPr>
            <a:xfrm>
              <a:off x="5648608"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35" name="tx435"/>
            <p:cNvSpPr/>
            <p:nvPr/>
          </p:nvSpPr>
          <p:spPr>
            <a:xfrm>
              <a:off x="5911541"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6" name="tx436"/>
            <p:cNvSpPr/>
            <p:nvPr/>
          </p:nvSpPr>
          <p:spPr>
            <a:xfrm>
              <a:off x="6174474"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7" name="tx437"/>
            <p:cNvSpPr/>
            <p:nvPr/>
          </p:nvSpPr>
          <p:spPr>
            <a:xfrm>
              <a:off x="6437407"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38" name="tx438"/>
            <p:cNvSpPr/>
            <p:nvPr/>
          </p:nvSpPr>
          <p:spPr>
            <a:xfrm>
              <a:off x="6700340"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39" name="tx439"/>
            <p:cNvSpPr/>
            <p:nvPr/>
          </p:nvSpPr>
          <p:spPr>
            <a:xfrm>
              <a:off x="2230477"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40" name="tx440"/>
            <p:cNvSpPr/>
            <p:nvPr/>
          </p:nvSpPr>
          <p:spPr>
            <a:xfrm>
              <a:off x="2493411"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1" name="tx441"/>
            <p:cNvSpPr/>
            <p:nvPr/>
          </p:nvSpPr>
          <p:spPr>
            <a:xfrm>
              <a:off x="2756344"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42" name="tx442"/>
            <p:cNvSpPr/>
            <p:nvPr/>
          </p:nvSpPr>
          <p:spPr>
            <a:xfrm>
              <a:off x="3019277"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43" name="tx443"/>
            <p:cNvSpPr/>
            <p:nvPr/>
          </p:nvSpPr>
          <p:spPr>
            <a:xfrm>
              <a:off x="3282210"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44" name="tx444"/>
            <p:cNvSpPr/>
            <p:nvPr/>
          </p:nvSpPr>
          <p:spPr>
            <a:xfrm>
              <a:off x="3545143"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45" name="tx445"/>
            <p:cNvSpPr/>
            <p:nvPr/>
          </p:nvSpPr>
          <p:spPr>
            <a:xfrm>
              <a:off x="3808076"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6" name="tx446"/>
            <p:cNvSpPr/>
            <p:nvPr/>
          </p:nvSpPr>
          <p:spPr>
            <a:xfrm>
              <a:off x="4071009"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7" name="tx447"/>
            <p:cNvSpPr/>
            <p:nvPr/>
          </p:nvSpPr>
          <p:spPr>
            <a:xfrm>
              <a:off x="4333942"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8" name="tx448"/>
            <p:cNvSpPr/>
            <p:nvPr/>
          </p:nvSpPr>
          <p:spPr>
            <a:xfrm>
              <a:off x="4596875"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49" name="tx449"/>
            <p:cNvSpPr/>
            <p:nvPr/>
          </p:nvSpPr>
          <p:spPr>
            <a:xfrm>
              <a:off x="4859808"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0" name="tx450"/>
            <p:cNvSpPr/>
            <p:nvPr/>
          </p:nvSpPr>
          <p:spPr>
            <a:xfrm>
              <a:off x="5122742"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1" name="tx451"/>
            <p:cNvSpPr/>
            <p:nvPr/>
          </p:nvSpPr>
          <p:spPr>
            <a:xfrm>
              <a:off x="5385675"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52" name="tx452"/>
            <p:cNvSpPr/>
            <p:nvPr/>
          </p:nvSpPr>
          <p:spPr>
            <a:xfrm>
              <a:off x="5648608"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3" name="tx453"/>
            <p:cNvSpPr/>
            <p:nvPr/>
          </p:nvSpPr>
          <p:spPr>
            <a:xfrm>
              <a:off x="5911541"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4" name="tx454"/>
            <p:cNvSpPr/>
            <p:nvPr/>
          </p:nvSpPr>
          <p:spPr>
            <a:xfrm>
              <a:off x="6174474"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5" name="tx455"/>
            <p:cNvSpPr/>
            <p:nvPr/>
          </p:nvSpPr>
          <p:spPr>
            <a:xfrm>
              <a:off x="6437407"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6" name="tx456"/>
            <p:cNvSpPr/>
            <p:nvPr/>
          </p:nvSpPr>
          <p:spPr>
            <a:xfrm>
              <a:off x="6700340"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7" name="tx457"/>
            <p:cNvSpPr/>
            <p:nvPr/>
          </p:nvSpPr>
          <p:spPr>
            <a:xfrm>
              <a:off x="6963273"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8" name="tx458"/>
            <p:cNvSpPr/>
            <p:nvPr/>
          </p:nvSpPr>
          <p:spPr>
            <a:xfrm>
              <a:off x="7226206"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9" name="tx459"/>
            <p:cNvSpPr/>
            <p:nvPr/>
          </p:nvSpPr>
          <p:spPr>
            <a:xfrm>
              <a:off x="7489140"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0" name="tx460"/>
            <p:cNvSpPr/>
            <p:nvPr/>
          </p:nvSpPr>
          <p:spPr>
            <a:xfrm>
              <a:off x="7752073"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1" name="tx461"/>
            <p:cNvSpPr/>
            <p:nvPr/>
          </p:nvSpPr>
          <p:spPr>
            <a:xfrm>
              <a:off x="8015006"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2" name="tx462"/>
            <p:cNvSpPr/>
            <p:nvPr/>
          </p:nvSpPr>
          <p:spPr>
            <a:xfrm>
              <a:off x="8277939"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3" name="tx463"/>
            <p:cNvSpPr/>
            <p:nvPr/>
          </p:nvSpPr>
          <p:spPr>
            <a:xfrm>
              <a:off x="8540872"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4" name="tx464"/>
            <p:cNvSpPr/>
            <p:nvPr/>
          </p:nvSpPr>
          <p:spPr>
            <a:xfrm>
              <a:off x="1967544"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5" name="tx465"/>
            <p:cNvSpPr/>
            <p:nvPr/>
          </p:nvSpPr>
          <p:spPr>
            <a:xfrm>
              <a:off x="2230477"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6" name="tx466"/>
            <p:cNvSpPr/>
            <p:nvPr/>
          </p:nvSpPr>
          <p:spPr>
            <a:xfrm>
              <a:off x="2493411"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67" name="tx467"/>
            <p:cNvSpPr/>
            <p:nvPr/>
          </p:nvSpPr>
          <p:spPr>
            <a:xfrm>
              <a:off x="2756344"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8" name="tx468"/>
            <p:cNvSpPr/>
            <p:nvPr/>
          </p:nvSpPr>
          <p:spPr>
            <a:xfrm>
              <a:off x="3019277"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9" name="tx469"/>
            <p:cNvSpPr/>
            <p:nvPr/>
          </p:nvSpPr>
          <p:spPr>
            <a:xfrm>
              <a:off x="3282210"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0" name="tx470"/>
            <p:cNvSpPr/>
            <p:nvPr/>
          </p:nvSpPr>
          <p:spPr>
            <a:xfrm>
              <a:off x="3545143"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1" name="tx471"/>
            <p:cNvSpPr/>
            <p:nvPr/>
          </p:nvSpPr>
          <p:spPr>
            <a:xfrm>
              <a:off x="3808076"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2" name="tx472"/>
            <p:cNvSpPr/>
            <p:nvPr/>
          </p:nvSpPr>
          <p:spPr>
            <a:xfrm>
              <a:off x="4071009"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3" name="tx473"/>
            <p:cNvSpPr/>
            <p:nvPr/>
          </p:nvSpPr>
          <p:spPr>
            <a:xfrm>
              <a:off x="4333942"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4" name="tx474"/>
            <p:cNvSpPr/>
            <p:nvPr/>
          </p:nvSpPr>
          <p:spPr>
            <a:xfrm>
              <a:off x="4596875"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5" name="tx475"/>
            <p:cNvSpPr/>
            <p:nvPr/>
          </p:nvSpPr>
          <p:spPr>
            <a:xfrm>
              <a:off x="4859808"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6" name="tx476"/>
            <p:cNvSpPr/>
            <p:nvPr/>
          </p:nvSpPr>
          <p:spPr>
            <a:xfrm>
              <a:off x="5122742"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7" name="tx477"/>
            <p:cNvSpPr/>
            <p:nvPr/>
          </p:nvSpPr>
          <p:spPr>
            <a:xfrm>
              <a:off x="5385675"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8" name="tx478"/>
            <p:cNvSpPr/>
            <p:nvPr/>
          </p:nvSpPr>
          <p:spPr>
            <a:xfrm>
              <a:off x="5648608"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9" name="tx479"/>
            <p:cNvSpPr/>
            <p:nvPr/>
          </p:nvSpPr>
          <p:spPr>
            <a:xfrm>
              <a:off x="5911541"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0" name="tx480"/>
            <p:cNvSpPr/>
            <p:nvPr/>
          </p:nvSpPr>
          <p:spPr>
            <a:xfrm>
              <a:off x="6174474"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1" name="tx481"/>
            <p:cNvSpPr/>
            <p:nvPr/>
          </p:nvSpPr>
          <p:spPr>
            <a:xfrm>
              <a:off x="6437407"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2" name="tx482"/>
            <p:cNvSpPr/>
            <p:nvPr/>
          </p:nvSpPr>
          <p:spPr>
            <a:xfrm>
              <a:off x="6700340"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3" name="tx483"/>
            <p:cNvSpPr/>
            <p:nvPr/>
          </p:nvSpPr>
          <p:spPr>
            <a:xfrm>
              <a:off x="6963273"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4" name="tx484"/>
            <p:cNvSpPr/>
            <p:nvPr/>
          </p:nvSpPr>
          <p:spPr>
            <a:xfrm>
              <a:off x="7226206"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5" name="tx485"/>
            <p:cNvSpPr/>
            <p:nvPr/>
          </p:nvSpPr>
          <p:spPr>
            <a:xfrm>
              <a:off x="7489140"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6" name="tx486"/>
            <p:cNvSpPr/>
            <p:nvPr/>
          </p:nvSpPr>
          <p:spPr>
            <a:xfrm>
              <a:off x="7752073"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7" name="tx487"/>
            <p:cNvSpPr/>
            <p:nvPr/>
          </p:nvSpPr>
          <p:spPr>
            <a:xfrm>
              <a:off x="8015006"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8" name="tx488"/>
            <p:cNvSpPr/>
            <p:nvPr/>
          </p:nvSpPr>
          <p:spPr>
            <a:xfrm>
              <a:off x="8277939"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9" name="tx489"/>
            <p:cNvSpPr/>
            <p:nvPr/>
          </p:nvSpPr>
          <p:spPr>
            <a:xfrm>
              <a:off x="8540872" y="132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0" name="tx490"/>
            <p:cNvSpPr/>
            <p:nvPr/>
          </p:nvSpPr>
          <p:spPr>
            <a:xfrm>
              <a:off x="1967544"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91" name="tx491"/>
            <p:cNvSpPr/>
            <p:nvPr/>
          </p:nvSpPr>
          <p:spPr>
            <a:xfrm>
              <a:off x="2230477"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92" name="tx492"/>
            <p:cNvSpPr/>
            <p:nvPr/>
          </p:nvSpPr>
          <p:spPr>
            <a:xfrm>
              <a:off x="2493411"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93" name="tx493"/>
            <p:cNvSpPr/>
            <p:nvPr/>
          </p:nvSpPr>
          <p:spPr>
            <a:xfrm>
              <a:off x="2756344"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94" name="tx494"/>
            <p:cNvSpPr/>
            <p:nvPr/>
          </p:nvSpPr>
          <p:spPr>
            <a:xfrm>
              <a:off x="3019277"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95" name="tx495"/>
            <p:cNvSpPr/>
            <p:nvPr/>
          </p:nvSpPr>
          <p:spPr>
            <a:xfrm>
              <a:off x="3282210"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6" name="tx496"/>
            <p:cNvSpPr/>
            <p:nvPr/>
          </p:nvSpPr>
          <p:spPr>
            <a:xfrm>
              <a:off x="3545143"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7" name="tx497"/>
            <p:cNvSpPr/>
            <p:nvPr/>
          </p:nvSpPr>
          <p:spPr>
            <a:xfrm>
              <a:off x="3808076"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98" name="tx498"/>
            <p:cNvSpPr/>
            <p:nvPr/>
          </p:nvSpPr>
          <p:spPr>
            <a:xfrm>
              <a:off x="4071009"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99" name="tx499"/>
            <p:cNvSpPr/>
            <p:nvPr/>
          </p:nvSpPr>
          <p:spPr>
            <a:xfrm>
              <a:off x="4333942"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0" name="tx500"/>
            <p:cNvSpPr/>
            <p:nvPr/>
          </p:nvSpPr>
          <p:spPr>
            <a:xfrm>
              <a:off x="4596875"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01" name="tx501"/>
            <p:cNvSpPr/>
            <p:nvPr/>
          </p:nvSpPr>
          <p:spPr>
            <a:xfrm>
              <a:off x="5122742"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02" name="tx502"/>
            <p:cNvSpPr/>
            <p:nvPr/>
          </p:nvSpPr>
          <p:spPr>
            <a:xfrm>
              <a:off x="5385675"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03" name="tx503"/>
            <p:cNvSpPr/>
            <p:nvPr/>
          </p:nvSpPr>
          <p:spPr>
            <a:xfrm>
              <a:off x="5911541"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4" name="tx504"/>
            <p:cNvSpPr/>
            <p:nvPr/>
          </p:nvSpPr>
          <p:spPr>
            <a:xfrm>
              <a:off x="6174474"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5" name="tx505"/>
            <p:cNvSpPr/>
            <p:nvPr/>
          </p:nvSpPr>
          <p:spPr>
            <a:xfrm>
              <a:off x="6437407"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06" name="tx506"/>
            <p:cNvSpPr/>
            <p:nvPr/>
          </p:nvSpPr>
          <p:spPr>
            <a:xfrm>
              <a:off x="6700340"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7" name="tx507"/>
            <p:cNvSpPr/>
            <p:nvPr/>
          </p:nvSpPr>
          <p:spPr>
            <a:xfrm>
              <a:off x="6963273"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08" name="tx508"/>
            <p:cNvSpPr/>
            <p:nvPr/>
          </p:nvSpPr>
          <p:spPr>
            <a:xfrm>
              <a:off x="7226206"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09" name="tx509"/>
            <p:cNvSpPr/>
            <p:nvPr/>
          </p:nvSpPr>
          <p:spPr>
            <a:xfrm>
              <a:off x="7489140"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10" name="tx510"/>
            <p:cNvSpPr/>
            <p:nvPr/>
          </p:nvSpPr>
          <p:spPr>
            <a:xfrm>
              <a:off x="8015006"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11" name="tx511"/>
            <p:cNvSpPr/>
            <p:nvPr/>
          </p:nvSpPr>
          <p:spPr>
            <a:xfrm>
              <a:off x="8277939"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12" name="tx512"/>
            <p:cNvSpPr/>
            <p:nvPr/>
          </p:nvSpPr>
          <p:spPr>
            <a:xfrm>
              <a:off x="1967544"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3" name="tx513"/>
            <p:cNvSpPr/>
            <p:nvPr/>
          </p:nvSpPr>
          <p:spPr>
            <a:xfrm>
              <a:off x="2230477"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4" name="tx514"/>
            <p:cNvSpPr/>
            <p:nvPr/>
          </p:nvSpPr>
          <p:spPr>
            <a:xfrm>
              <a:off x="2493411"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15" name="tx515"/>
            <p:cNvSpPr/>
            <p:nvPr/>
          </p:nvSpPr>
          <p:spPr>
            <a:xfrm>
              <a:off x="2756344"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16" name="tx516"/>
            <p:cNvSpPr/>
            <p:nvPr/>
          </p:nvSpPr>
          <p:spPr>
            <a:xfrm>
              <a:off x="3019277"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7" name="tx517"/>
            <p:cNvSpPr/>
            <p:nvPr/>
          </p:nvSpPr>
          <p:spPr>
            <a:xfrm>
              <a:off x="3282210"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18" name="tx518"/>
            <p:cNvSpPr/>
            <p:nvPr/>
          </p:nvSpPr>
          <p:spPr>
            <a:xfrm>
              <a:off x="3545143"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9" name="tx519"/>
            <p:cNvSpPr/>
            <p:nvPr/>
          </p:nvSpPr>
          <p:spPr>
            <a:xfrm>
              <a:off x="3808076"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0" name="tx520"/>
            <p:cNvSpPr/>
            <p:nvPr/>
          </p:nvSpPr>
          <p:spPr>
            <a:xfrm>
              <a:off x="4071009"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21" name="tx521"/>
            <p:cNvSpPr/>
            <p:nvPr/>
          </p:nvSpPr>
          <p:spPr>
            <a:xfrm>
              <a:off x="4333942"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2" name="tx522"/>
            <p:cNvSpPr/>
            <p:nvPr/>
          </p:nvSpPr>
          <p:spPr>
            <a:xfrm>
              <a:off x="4596875"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23" name="tx523"/>
            <p:cNvSpPr/>
            <p:nvPr/>
          </p:nvSpPr>
          <p:spPr>
            <a:xfrm>
              <a:off x="4859808"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24" name="tx524"/>
            <p:cNvSpPr/>
            <p:nvPr/>
          </p:nvSpPr>
          <p:spPr>
            <a:xfrm>
              <a:off x="5122742"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5" name="tx525"/>
            <p:cNvSpPr/>
            <p:nvPr/>
          </p:nvSpPr>
          <p:spPr>
            <a:xfrm>
              <a:off x="5385675"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6" name="tx526"/>
            <p:cNvSpPr/>
            <p:nvPr/>
          </p:nvSpPr>
          <p:spPr>
            <a:xfrm>
              <a:off x="5648608"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7" name="tx527"/>
            <p:cNvSpPr/>
            <p:nvPr/>
          </p:nvSpPr>
          <p:spPr>
            <a:xfrm>
              <a:off x="5911541"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8" name="tx528"/>
            <p:cNvSpPr/>
            <p:nvPr/>
          </p:nvSpPr>
          <p:spPr>
            <a:xfrm>
              <a:off x="6174474"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9" name="tx529"/>
            <p:cNvSpPr/>
            <p:nvPr/>
          </p:nvSpPr>
          <p:spPr>
            <a:xfrm>
              <a:off x="6437407"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30" name="tx530"/>
            <p:cNvSpPr/>
            <p:nvPr/>
          </p:nvSpPr>
          <p:spPr>
            <a:xfrm>
              <a:off x="6700340"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1" name="tx531"/>
            <p:cNvSpPr/>
            <p:nvPr/>
          </p:nvSpPr>
          <p:spPr>
            <a:xfrm>
              <a:off x="6963273"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32" name="tx532"/>
            <p:cNvSpPr/>
            <p:nvPr/>
          </p:nvSpPr>
          <p:spPr>
            <a:xfrm>
              <a:off x="7226206"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33" name="tx533"/>
            <p:cNvSpPr/>
            <p:nvPr/>
          </p:nvSpPr>
          <p:spPr>
            <a:xfrm>
              <a:off x="7489140"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34" name="tx534"/>
            <p:cNvSpPr/>
            <p:nvPr/>
          </p:nvSpPr>
          <p:spPr>
            <a:xfrm>
              <a:off x="7752073"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5" name="tx535"/>
            <p:cNvSpPr/>
            <p:nvPr/>
          </p:nvSpPr>
          <p:spPr>
            <a:xfrm>
              <a:off x="8015006"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36" name="tx536"/>
            <p:cNvSpPr/>
            <p:nvPr/>
          </p:nvSpPr>
          <p:spPr>
            <a:xfrm>
              <a:off x="8277939"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37" name="tx537"/>
            <p:cNvSpPr/>
            <p:nvPr/>
          </p:nvSpPr>
          <p:spPr>
            <a:xfrm>
              <a:off x="8540872" y="3566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38" name="tx538"/>
            <p:cNvSpPr/>
            <p:nvPr/>
          </p:nvSpPr>
          <p:spPr>
            <a:xfrm>
              <a:off x="1967544"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39" name="tx539"/>
            <p:cNvSpPr/>
            <p:nvPr/>
          </p:nvSpPr>
          <p:spPr>
            <a:xfrm>
              <a:off x="2230477"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40" name="tx540"/>
            <p:cNvSpPr/>
            <p:nvPr/>
          </p:nvSpPr>
          <p:spPr>
            <a:xfrm>
              <a:off x="2493411"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41" name="tx541"/>
            <p:cNvSpPr/>
            <p:nvPr/>
          </p:nvSpPr>
          <p:spPr>
            <a:xfrm>
              <a:off x="2756344"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42" name="tx542"/>
            <p:cNvSpPr/>
            <p:nvPr/>
          </p:nvSpPr>
          <p:spPr>
            <a:xfrm>
              <a:off x="3019277"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43" name="tx543"/>
            <p:cNvSpPr/>
            <p:nvPr/>
          </p:nvSpPr>
          <p:spPr>
            <a:xfrm>
              <a:off x="3282210"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44" name="tx544"/>
            <p:cNvSpPr/>
            <p:nvPr/>
          </p:nvSpPr>
          <p:spPr>
            <a:xfrm>
              <a:off x="3545143"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45" name="tx545"/>
            <p:cNvSpPr/>
            <p:nvPr/>
          </p:nvSpPr>
          <p:spPr>
            <a:xfrm>
              <a:off x="3808076"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6" name="tx546"/>
            <p:cNvSpPr/>
            <p:nvPr/>
          </p:nvSpPr>
          <p:spPr>
            <a:xfrm>
              <a:off x="4071009"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47" name="tx547"/>
            <p:cNvSpPr/>
            <p:nvPr/>
          </p:nvSpPr>
          <p:spPr>
            <a:xfrm>
              <a:off x="4333942"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8" name="tx548"/>
            <p:cNvSpPr/>
            <p:nvPr/>
          </p:nvSpPr>
          <p:spPr>
            <a:xfrm>
              <a:off x="4596875"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9" name="tx549"/>
            <p:cNvSpPr/>
            <p:nvPr/>
          </p:nvSpPr>
          <p:spPr>
            <a:xfrm>
              <a:off x="4859808"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0" name="tx550"/>
            <p:cNvSpPr/>
            <p:nvPr/>
          </p:nvSpPr>
          <p:spPr>
            <a:xfrm>
              <a:off x="5122742"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51" name="tx551"/>
            <p:cNvSpPr/>
            <p:nvPr/>
          </p:nvSpPr>
          <p:spPr>
            <a:xfrm>
              <a:off x="5385675"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52" name="tx552"/>
            <p:cNvSpPr/>
            <p:nvPr/>
          </p:nvSpPr>
          <p:spPr>
            <a:xfrm>
              <a:off x="5648608"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53" name="tx553"/>
            <p:cNvSpPr/>
            <p:nvPr/>
          </p:nvSpPr>
          <p:spPr>
            <a:xfrm>
              <a:off x="5911541"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54" name="tx554"/>
            <p:cNvSpPr/>
            <p:nvPr/>
          </p:nvSpPr>
          <p:spPr>
            <a:xfrm>
              <a:off x="6174474"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55" name="tx555"/>
            <p:cNvSpPr/>
            <p:nvPr/>
          </p:nvSpPr>
          <p:spPr>
            <a:xfrm>
              <a:off x="6437407"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6" name="tx556"/>
            <p:cNvSpPr/>
            <p:nvPr/>
          </p:nvSpPr>
          <p:spPr>
            <a:xfrm>
              <a:off x="6700340"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57" name="tx557"/>
            <p:cNvSpPr/>
            <p:nvPr/>
          </p:nvSpPr>
          <p:spPr>
            <a:xfrm>
              <a:off x="6963273"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58" name="tx558"/>
            <p:cNvSpPr/>
            <p:nvPr/>
          </p:nvSpPr>
          <p:spPr>
            <a:xfrm>
              <a:off x="7226206"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9" name="tx559"/>
            <p:cNvSpPr/>
            <p:nvPr/>
          </p:nvSpPr>
          <p:spPr>
            <a:xfrm>
              <a:off x="7489140"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0" name="tx560"/>
            <p:cNvSpPr/>
            <p:nvPr/>
          </p:nvSpPr>
          <p:spPr>
            <a:xfrm>
              <a:off x="7752073"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1" name="tx561"/>
            <p:cNvSpPr/>
            <p:nvPr/>
          </p:nvSpPr>
          <p:spPr>
            <a:xfrm>
              <a:off x="8015006"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62" name="tx562"/>
            <p:cNvSpPr/>
            <p:nvPr/>
          </p:nvSpPr>
          <p:spPr>
            <a:xfrm>
              <a:off x="8277939"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3" name="tx563"/>
            <p:cNvSpPr/>
            <p:nvPr/>
          </p:nvSpPr>
          <p:spPr>
            <a:xfrm>
              <a:off x="8540872" y="1607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4" name="tx564"/>
            <p:cNvSpPr/>
            <p:nvPr/>
          </p:nvSpPr>
          <p:spPr>
            <a:xfrm>
              <a:off x="485980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65" name="tx565"/>
            <p:cNvSpPr/>
            <p:nvPr/>
          </p:nvSpPr>
          <p:spPr>
            <a:xfrm>
              <a:off x="827793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66" name="tx566"/>
            <p:cNvSpPr/>
            <p:nvPr/>
          </p:nvSpPr>
          <p:spPr>
            <a:xfrm>
              <a:off x="854087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67" name="tx567"/>
            <p:cNvSpPr/>
            <p:nvPr/>
          </p:nvSpPr>
          <p:spPr>
            <a:xfrm>
              <a:off x="1967544"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68" name="tx568"/>
            <p:cNvSpPr/>
            <p:nvPr/>
          </p:nvSpPr>
          <p:spPr>
            <a:xfrm>
              <a:off x="2230477"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69" name="tx569"/>
            <p:cNvSpPr/>
            <p:nvPr/>
          </p:nvSpPr>
          <p:spPr>
            <a:xfrm>
              <a:off x="2493411"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70" name="tx570"/>
            <p:cNvSpPr/>
            <p:nvPr/>
          </p:nvSpPr>
          <p:spPr>
            <a:xfrm>
              <a:off x="2756344"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71" name="tx571"/>
            <p:cNvSpPr/>
            <p:nvPr/>
          </p:nvSpPr>
          <p:spPr>
            <a:xfrm>
              <a:off x="3019277"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72" name="tx572"/>
            <p:cNvSpPr/>
            <p:nvPr/>
          </p:nvSpPr>
          <p:spPr>
            <a:xfrm>
              <a:off x="3282210"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73" name="tx573"/>
            <p:cNvSpPr/>
            <p:nvPr/>
          </p:nvSpPr>
          <p:spPr>
            <a:xfrm>
              <a:off x="3545143"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74" name="tx574"/>
            <p:cNvSpPr/>
            <p:nvPr/>
          </p:nvSpPr>
          <p:spPr>
            <a:xfrm>
              <a:off x="3808076"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75" name="tx575"/>
            <p:cNvSpPr/>
            <p:nvPr/>
          </p:nvSpPr>
          <p:spPr>
            <a:xfrm>
              <a:off x="4071009"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76" name="tx576"/>
            <p:cNvSpPr/>
            <p:nvPr/>
          </p:nvSpPr>
          <p:spPr>
            <a:xfrm>
              <a:off x="4333942"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77" name="tx577"/>
            <p:cNvSpPr/>
            <p:nvPr/>
          </p:nvSpPr>
          <p:spPr>
            <a:xfrm>
              <a:off x="4596875"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78" name="tx578"/>
            <p:cNvSpPr/>
            <p:nvPr/>
          </p:nvSpPr>
          <p:spPr>
            <a:xfrm>
              <a:off x="4859808"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79" name="tx579"/>
            <p:cNvSpPr/>
            <p:nvPr/>
          </p:nvSpPr>
          <p:spPr>
            <a:xfrm>
              <a:off x="5122742"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80" name="tx580"/>
            <p:cNvSpPr/>
            <p:nvPr/>
          </p:nvSpPr>
          <p:spPr>
            <a:xfrm>
              <a:off x="5385675"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81" name="tx581"/>
            <p:cNvSpPr/>
            <p:nvPr/>
          </p:nvSpPr>
          <p:spPr>
            <a:xfrm>
              <a:off x="5648608"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82" name="tx582"/>
            <p:cNvSpPr/>
            <p:nvPr/>
          </p:nvSpPr>
          <p:spPr>
            <a:xfrm>
              <a:off x="5911541"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83" name="tx583"/>
            <p:cNvSpPr/>
            <p:nvPr/>
          </p:nvSpPr>
          <p:spPr>
            <a:xfrm>
              <a:off x="6174474"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84" name="tx584"/>
            <p:cNvSpPr/>
            <p:nvPr/>
          </p:nvSpPr>
          <p:spPr>
            <a:xfrm>
              <a:off x="6437407"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85" name="tx585"/>
            <p:cNvSpPr/>
            <p:nvPr/>
          </p:nvSpPr>
          <p:spPr>
            <a:xfrm>
              <a:off x="6700340"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86" name="tx586"/>
            <p:cNvSpPr/>
            <p:nvPr/>
          </p:nvSpPr>
          <p:spPr>
            <a:xfrm>
              <a:off x="6963273"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87" name="tx587"/>
            <p:cNvSpPr/>
            <p:nvPr/>
          </p:nvSpPr>
          <p:spPr>
            <a:xfrm>
              <a:off x="7226206"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88" name="tx588"/>
            <p:cNvSpPr/>
            <p:nvPr/>
          </p:nvSpPr>
          <p:spPr>
            <a:xfrm>
              <a:off x="7489140"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89" name="tx589"/>
            <p:cNvSpPr/>
            <p:nvPr/>
          </p:nvSpPr>
          <p:spPr>
            <a:xfrm>
              <a:off x="7752073"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90" name="tx590"/>
            <p:cNvSpPr/>
            <p:nvPr/>
          </p:nvSpPr>
          <p:spPr>
            <a:xfrm>
              <a:off x="8015006"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1" name="tx591"/>
            <p:cNvSpPr/>
            <p:nvPr/>
          </p:nvSpPr>
          <p:spPr>
            <a:xfrm>
              <a:off x="8277939"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92" name="tx592"/>
            <p:cNvSpPr/>
            <p:nvPr/>
          </p:nvSpPr>
          <p:spPr>
            <a:xfrm>
              <a:off x="8540872" y="384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3" name="tx593"/>
            <p:cNvSpPr/>
            <p:nvPr/>
          </p:nvSpPr>
          <p:spPr>
            <a:xfrm>
              <a:off x="1967544"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94" name="tx594"/>
            <p:cNvSpPr/>
            <p:nvPr/>
          </p:nvSpPr>
          <p:spPr>
            <a:xfrm>
              <a:off x="3282210"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95" name="tx595"/>
            <p:cNvSpPr/>
            <p:nvPr/>
          </p:nvSpPr>
          <p:spPr>
            <a:xfrm>
              <a:off x="3545143"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96" name="tx596"/>
            <p:cNvSpPr/>
            <p:nvPr/>
          </p:nvSpPr>
          <p:spPr>
            <a:xfrm>
              <a:off x="3808076"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97" name="tx597"/>
            <p:cNvSpPr/>
            <p:nvPr/>
          </p:nvSpPr>
          <p:spPr>
            <a:xfrm>
              <a:off x="4071009"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98" name="tx598"/>
            <p:cNvSpPr/>
            <p:nvPr/>
          </p:nvSpPr>
          <p:spPr>
            <a:xfrm>
              <a:off x="4333942"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9" name="tx599"/>
            <p:cNvSpPr/>
            <p:nvPr/>
          </p:nvSpPr>
          <p:spPr>
            <a:xfrm>
              <a:off x="4596875"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00" name="tx600"/>
            <p:cNvSpPr/>
            <p:nvPr/>
          </p:nvSpPr>
          <p:spPr>
            <a:xfrm>
              <a:off x="4859808"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01" name="tx601"/>
            <p:cNvSpPr/>
            <p:nvPr/>
          </p:nvSpPr>
          <p:spPr>
            <a:xfrm>
              <a:off x="5122742"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02" name="tx602"/>
            <p:cNvSpPr/>
            <p:nvPr/>
          </p:nvSpPr>
          <p:spPr>
            <a:xfrm>
              <a:off x="5385675"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03" name="tx603"/>
            <p:cNvSpPr/>
            <p:nvPr/>
          </p:nvSpPr>
          <p:spPr>
            <a:xfrm>
              <a:off x="5911541"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04" name="tx604"/>
            <p:cNvSpPr/>
            <p:nvPr/>
          </p:nvSpPr>
          <p:spPr>
            <a:xfrm>
              <a:off x="6174474"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05" name="tx605"/>
            <p:cNvSpPr/>
            <p:nvPr/>
          </p:nvSpPr>
          <p:spPr>
            <a:xfrm>
              <a:off x="6437407"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06" name="tx606"/>
            <p:cNvSpPr/>
            <p:nvPr/>
          </p:nvSpPr>
          <p:spPr>
            <a:xfrm>
              <a:off x="6700340"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07" name="tx607"/>
            <p:cNvSpPr/>
            <p:nvPr/>
          </p:nvSpPr>
          <p:spPr>
            <a:xfrm>
              <a:off x="6963273"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08" name="tx608"/>
            <p:cNvSpPr/>
            <p:nvPr/>
          </p:nvSpPr>
          <p:spPr>
            <a:xfrm>
              <a:off x="7226206"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09" name="tx609"/>
            <p:cNvSpPr/>
            <p:nvPr/>
          </p:nvSpPr>
          <p:spPr>
            <a:xfrm>
              <a:off x="7752073"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10" name="tx610"/>
            <p:cNvSpPr/>
            <p:nvPr/>
          </p:nvSpPr>
          <p:spPr>
            <a:xfrm>
              <a:off x="8015006"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11" name="tx611"/>
            <p:cNvSpPr/>
            <p:nvPr/>
          </p:nvSpPr>
          <p:spPr>
            <a:xfrm>
              <a:off x="8277939"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12" name="tx612"/>
            <p:cNvSpPr/>
            <p:nvPr/>
          </p:nvSpPr>
          <p:spPr>
            <a:xfrm>
              <a:off x="8540872"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13" name="tx613"/>
            <p:cNvSpPr/>
            <p:nvPr/>
          </p:nvSpPr>
          <p:spPr>
            <a:xfrm>
              <a:off x="3019277"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14" name="tx614"/>
            <p:cNvSpPr/>
            <p:nvPr/>
          </p:nvSpPr>
          <p:spPr>
            <a:xfrm>
              <a:off x="3282210"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5" name="tx615"/>
            <p:cNvSpPr/>
            <p:nvPr/>
          </p:nvSpPr>
          <p:spPr>
            <a:xfrm>
              <a:off x="3545143"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16" name="tx616"/>
            <p:cNvSpPr/>
            <p:nvPr/>
          </p:nvSpPr>
          <p:spPr>
            <a:xfrm>
              <a:off x="3808076"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17" name="tx617"/>
            <p:cNvSpPr/>
            <p:nvPr/>
          </p:nvSpPr>
          <p:spPr>
            <a:xfrm>
              <a:off x="4071009"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18" name="tx618"/>
            <p:cNvSpPr/>
            <p:nvPr/>
          </p:nvSpPr>
          <p:spPr>
            <a:xfrm>
              <a:off x="4333942"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9" name="tx619"/>
            <p:cNvSpPr/>
            <p:nvPr/>
          </p:nvSpPr>
          <p:spPr>
            <a:xfrm>
              <a:off x="4596875"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20" name="tx620"/>
            <p:cNvSpPr/>
            <p:nvPr/>
          </p:nvSpPr>
          <p:spPr>
            <a:xfrm>
              <a:off x="4859808"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21" name="tx621"/>
            <p:cNvSpPr/>
            <p:nvPr/>
          </p:nvSpPr>
          <p:spPr>
            <a:xfrm>
              <a:off x="5122742"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2" name="tx622"/>
            <p:cNvSpPr/>
            <p:nvPr/>
          </p:nvSpPr>
          <p:spPr>
            <a:xfrm>
              <a:off x="5385675"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23" name="tx623"/>
            <p:cNvSpPr/>
            <p:nvPr/>
          </p:nvSpPr>
          <p:spPr>
            <a:xfrm>
              <a:off x="5648608"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24" name="tx624"/>
            <p:cNvSpPr/>
            <p:nvPr/>
          </p:nvSpPr>
          <p:spPr>
            <a:xfrm>
              <a:off x="5911541"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25" name="tx625"/>
            <p:cNvSpPr/>
            <p:nvPr/>
          </p:nvSpPr>
          <p:spPr>
            <a:xfrm>
              <a:off x="6174474"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6" name="tx626"/>
            <p:cNvSpPr/>
            <p:nvPr/>
          </p:nvSpPr>
          <p:spPr>
            <a:xfrm>
              <a:off x="6437407"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7" name="tx627"/>
            <p:cNvSpPr/>
            <p:nvPr/>
          </p:nvSpPr>
          <p:spPr>
            <a:xfrm>
              <a:off x="6700340"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8" name="tx628"/>
            <p:cNvSpPr/>
            <p:nvPr/>
          </p:nvSpPr>
          <p:spPr>
            <a:xfrm>
              <a:off x="6963273"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29" name="tx629"/>
            <p:cNvSpPr/>
            <p:nvPr/>
          </p:nvSpPr>
          <p:spPr>
            <a:xfrm>
              <a:off x="7226206"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30" name="tx630"/>
            <p:cNvSpPr/>
            <p:nvPr/>
          </p:nvSpPr>
          <p:spPr>
            <a:xfrm>
              <a:off x="7489140"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31" name="tx631"/>
            <p:cNvSpPr/>
            <p:nvPr/>
          </p:nvSpPr>
          <p:spPr>
            <a:xfrm>
              <a:off x="7752073"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32" name="tx632"/>
            <p:cNvSpPr/>
            <p:nvPr/>
          </p:nvSpPr>
          <p:spPr>
            <a:xfrm>
              <a:off x="8015006"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33" name="tx633"/>
            <p:cNvSpPr/>
            <p:nvPr/>
          </p:nvSpPr>
          <p:spPr>
            <a:xfrm>
              <a:off x="8277939"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34" name="tx634"/>
            <p:cNvSpPr/>
            <p:nvPr/>
          </p:nvSpPr>
          <p:spPr>
            <a:xfrm>
              <a:off x="8540872"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35" name="tx635"/>
            <p:cNvSpPr/>
            <p:nvPr/>
          </p:nvSpPr>
          <p:spPr>
            <a:xfrm>
              <a:off x="3808076"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36" name="tx636"/>
            <p:cNvSpPr/>
            <p:nvPr/>
          </p:nvSpPr>
          <p:spPr>
            <a:xfrm>
              <a:off x="4071009"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37" name="tx637"/>
            <p:cNvSpPr/>
            <p:nvPr/>
          </p:nvSpPr>
          <p:spPr>
            <a:xfrm>
              <a:off x="4333942"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38" name="tx638"/>
            <p:cNvSpPr/>
            <p:nvPr/>
          </p:nvSpPr>
          <p:spPr>
            <a:xfrm>
              <a:off x="4596875"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39" name="tx639"/>
            <p:cNvSpPr/>
            <p:nvPr/>
          </p:nvSpPr>
          <p:spPr>
            <a:xfrm>
              <a:off x="4859808"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40" name="tx640"/>
            <p:cNvSpPr/>
            <p:nvPr/>
          </p:nvSpPr>
          <p:spPr>
            <a:xfrm>
              <a:off x="5122742"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41" name="tx641"/>
            <p:cNvSpPr/>
            <p:nvPr/>
          </p:nvSpPr>
          <p:spPr>
            <a:xfrm>
              <a:off x="5385675"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42" name="tx642"/>
            <p:cNvSpPr/>
            <p:nvPr/>
          </p:nvSpPr>
          <p:spPr>
            <a:xfrm>
              <a:off x="5648608"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43" name="tx643"/>
            <p:cNvSpPr/>
            <p:nvPr/>
          </p:nvSpPr>
          <p:spPr>
            <a:xfrm>
              <a:off x="5911541"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44" name="tx644"/>
            <p:cNvSpPr/>
            <p:nvPr/>
          </p:nvSpPr>
          <p:spPr>
            <a:xfrm>
              <a:off x="6174474"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45" name="tx645"/>
            <p:cNvSpPr/>
            <p:nvPr/>
          </p:nvSpPr>
          <p:spPr>
            <a:xfrm>
              <a:off x="6437407"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46" name="tx646"/>
            <p:cNvSpPr/>
            <p:nvPr/>
          </p:nvSpPr>
          <p:spPr>
            <a:xfrm>
              <a:off x="6700340"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47" name="tx647"/>
            <p:cNvSpPr/>
            <p:nvPr/>
          </p:nvSpPr>
          <p:spPr>
            <a:xfrm>
              <a:off x="6963273"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48" name="tx648"/>
            <p:cNvSpPr/>
            <p:nvPr/>
          </p:nvSpPr>
          <p:spPr>
            <a:xfrm>
              <a:off x="7226206"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49" name="tx649"/>
            <p:cNvSpPr/>
            <p:nvPr/>
          </p:nvSpPr>
          <p:spPr>
            <a:xfrm>
              <a:off x="7489140"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50" name="tx650"/>
            <p:cNvSpPr/>
            <p:nvPr/>
          </p:nvSpPr>
          <p:spPr>
            <a:xfrm>
              <a:off x="7752073"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51" name="tx651"/>
            <p:cNvSpPr/>
            <p:nvPr/>
          </p:nvSpPr>
          <p:spPr>
            <a:xfrm>
              <a:off x="8015006"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52" name="tx652"/>
            <p:cNvSpPr/>
            <p:nvPr/>
          </p:nvSpPr>
          <p:spPr>
            <a:xfrm>
              <a:off x="8277939"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53" name="tx653"/>
            <p:cNvSpPr/>
            <p:nvPr/>
          </p:nvSpPr>
          <p:spPr>
            <a:xfrm>
              <a:off x="8540872"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54" name="tx654"/>
            <p:cNvSpPr/>
            <p:nvPr/>
          </p:nvSpPr>
          <p:spPr>
            <a:xfrm>
              <a:off x="4333942"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55" name="tx655"/>
            <p:cNvSpPr/>
            <p:nvPr/>
          </p:nvSpPr>
          <p:spPr>
            <a:xfrm>
              <a:off x="7226206"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6" name="tx656"/>
            <p:cNvSpPr/>
            <p:nvPr/>
          </p:nvSpPr>
          <p:spPr>
            <a:xfrm>
              <a:off x="2756344"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7" name="tx657"/>
            <p:cNvSpPr/>
            <p:nvPr/>
          </p:nvSpPr>
          <p:spPr>
            <a:xfrm>
              <a:off x="3282210"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58" name="tx658"/>
            <p:cNvSpPr/>
            <p:nvPr/>
          </p:nvSpPr>
          <p:spPr>
            <a:xfrm>
              <a:off x="3545143"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59" name="tx659"/>
            <p:cNvSpPr/>
            <p:nvPr/>
          </p:nvSpPr>
          <p:spPr>
            <a:xfrm>
              <a:off x="3808076"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60" name="tx660"/>
            <p:cNvSpPr/>
            <p:nvPr/>
          </p:nvSpPr>
          <p:spPr>
            <a:xfrm>
              <a:off x="4071009"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61" name="tx661"/>
            <p:cNvSpPr/>
            <p:nvPr/>
          </p:nvSpPr>
          <p:spPr>
            <a:xfrm>
              <a:off x="4333942"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62" name="tx662"/>
            <p:cNvSpPr/>
            <p:nvPr/>
          </p:nvSpPr>
          <p:spPr>
            <a:xfrm>
              <a:off x="4596875"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63" name="tx663"/>
            <p:cNvSpPr/>
            <p:nvPr/>
          </p:nvSpPr>
          <p:spPr>
            <a:xfrm>
              <a:off x="4859808"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64" name="tx664"/>
            <p:cNvSpPr/>
            <p:nvPr/>
          </p:nvSpPr>
          <p:spPr>
            <a:xfrm>
              <a:off x="5122742"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65" name="tx665"/>
            <p:cNvSpPr/>
            <p:nvPr/>
          </p:nvSpPr>
          <p:spPr>
            <a:xfrm>
              <a:off x="5385675"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66" name="tx666"/>
            <p:cNvSpPr/>
            <p:nvPr/>
          </p:nvSpPr>
          <p:spPr>
            <a:xfrm>
              <a:off x="5648608"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7" name="tx667"/>
            <p:cNvSpPr/>
            <p:nvPr/>
          </p:nvSpPr>
          <p:spPr>
            <a:xfrm>
              <a:off x="5911541"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8" name="tx668"/>
            <p:cNvSpPr/>
            <p:nvPr/>
          </p:nvSpPr>
          <p:spPr>
            <a:xfrm>
              <a:off x="6174474"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69" name="tx669"/>
            <p:cNvSpPr/>
            <p:nvPr/>
          </p:nvSpPr>
          <p:spPr>
            <a:xfrm>
              <a:off x="6437407"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0" name="tx670"/>
            <p:cNvSpPr/>
            <p:nvPr/>
          </p:nvSpPr>
          <p:spPr>
            <a:xfrm>
              <a:off x="6700340"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71" name="tx671"/>
            <p:cNvSpPr/>
            <p:nvPr/>
          </p:nvSpPr>
          <p:spPr>
            <a:xfrm>
              <a:off x="6963273"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72" name="tx672"/>
            <p:cNvSpPr/>
            <p:nvPr/>
          </p:nvSpPr>
          <p:spPr>
            <a:xfrm>
              <a:off x="7226206"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73" name="tx673"/>
            <p:cNvSpPr/>
            <p:nvPr/>
          </p:nvSpPr>
          <p:spPr>
            <a:xfrm>
              <a:off x="7489140"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4" name="tx674"/>
            <p:cNvSpPr/>
            <p:nvPr/>
          </p:nvSpPr>
          <p:spPr>
            <a:xfrm>
              <a:off x="7752073"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5" name="tx675"/>
            <p:cNvSpPr/>
            <p:nvPr/>
          </p:nvSpPr>
          <p:spPr>
            <a:xfrm>
              <a:off x="8015006"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6" name="tx676"/>
            <p:cNvSpPr/>
            <p:nvPr/>
          </p:nvSpPr>
          <p:spPr>
            <a:xfrm>
              <a:off x="8277939"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7" name="tx677"/>
            <p:cNvSpPr/>
            <p:nvPr/>
          </p:nvSpPr>
          <p:spPr>
            <a:xfrm>
              <a:off x="8540872"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8" name="tx678"/>
            <p:cNvSpPr/>
            <p:nvPr/>
          </p:nvSpPr>
          <p:spPr>
            <a:xfrm>
              <a:off x="249341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79" name="tx679"/>
            <p:cNvSpPr/>
            <p:nvPr/>
          </p:nvSpPr>
          <p:spPr>
            <a:xfrm>
              <a:off x="275634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0" name="tx680"/>
            <p:cNvSpPr/>
            <p:nvPr/>
          </p:nvSpPr>
          <p:spPr>
            <a:xfrm>
              <a:off x="301927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1" name="tx681"/>
            <p:cNvSpPr/>
            <p:nvPr/>
          </p:nvSpPr>
          <p:spPr>
            <a:xfrm>
              <a:off x="328221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82" name="tx682"/>
            <p:cNvSpPr/>
            <p:nvPr/>
          </p:nvSpPr>
          <p:spPr>
            <a:xfrm>
              <a:off x="354514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83" name="tx683"/>
            <p:cNvSpPr/>
            <p:nvPr/>
          </p:nvSpPr>
          <p:spPr>
            <a:xfrm>
              <a:off x="380807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84" name="tx684"/>
            <p:cNvSpPr/>
            <p:nvPr/>
          </p:nvSpPr>
          <p:spPr>
            <a:xfrm>
              <a:off x="407100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5" name="tx685"/>
            <p:cNvSpPr/>
            <p:nvPr/>
          </p:nvSpPr>
          <p:spPr>
            <a:xfrm>
              <a:off x="433394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86" name="tx686"/>
            <p:cNvSpPr/>
            <p:nvPr/>
          </p:nvSpPr>
          <p:spPr>
            <a:xfrm>
              <a:off x="459687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87" name="tx687"/>
            <p:cNvSpPr/>
            <p:nvPr/>
          </p:nvSpPr>
          <p:spPr>
            <a:xfrm>
              <a:off x="485980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88" name="tx688"/>
            <p:cNvSpPr/>
            <p:nvPr/>
          </p:nvSpPr>
          <p:spPr>
            <a:xfrm>
              <a:off x="512274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89" name="tx689"/>
            <p:cNvSpPr/>
            <p:nvPr/>
          </p:nvSpPr>
          <p:spPr>
            <a:xfrm>
              <a:off x="538567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0" name="tx690"/>
            <p:cNvSpPr/>
            <p:nvPr/>
          </p:nvSpPr>
          <p:spPr>
            <a:xfrm>
              <a:off x="564860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1" name="tx691"/>
            <p:cNvSpPr/>
            <p:nvPr/>
          </p:nvSpPr>
          <p:spPr>
            <a:xfrm>
              <a:off x="591154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92" name="tx692"/>
            <p:cNvSpPr/>
            <p:nvPr/>
          </p:nvSpPr>
          <p:spPr>
            <a:xfrm>
              <a:off x="617447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3" name="tx693"/>
            <p:cNvSpPr/>
            <p:nvPr/>
          </p:nvSpPr>
          <p:spPr>
            <a:xfrm>
              <a:off x="643740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4" name="tx694"/>
            <p:cNvSpPr/>
            <p:nvPr/>
          </p:nvSpPr>
          <p:spPr>
            <a:xfrm>
              <a:off x="670034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95" name="tx695"/>
            <p:cNvSpPr/>
            <p:nvPr/>
          </p:nvSpPr>
          <p:spPr>
            <a:xfrm>
              <a:off x="69632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6" name="tx696"/>
            <p:cNvSpPr/>
            <p:nvPr/>
          </p:nvSpPr>
          <p:spPr>
            <a:xfrm>
              <a:off x="722620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97" name="tx697"/>
            <p:cNvSpPr/>
            <p:nvPr/>
          </p:nvSpPr>
          <p:spPr>
            <a:xfrm>
              <a:off x="748914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98" name="tx698"/>
            <p:cNvSpPr/>
            <p:nvPr/>
          </p:nvSpPr>
          <p:spPr>
            <a:xfrm>
              <a:off x="77520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9" name="tx699"/>
            <p:cNvSpPr/>
            <p:nvPr/>
          </p:nvSpPr>
          <p:spPr>
            <a:xfrm>
              <a:off x="801500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0" name="tx700"/>
            <p:cNvSpPr/>
            <p:nvPr/>
          </p:nvSpPr>
          <p:spPr>
            <a:xfrm>
              <a:off x="827793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1" name="tx701"/>
            <p:cNvSpPr/>
            <p:nvPr/>
          </p:nvSpPr>
          <p:spPr>
            <a:xfrm>
              <a:off x="854087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2" name="tx702"/>
            <p:cNvSpPr/>
            <p:nvPr/>
          </p:nvSpPr>
          <p:spPr>
            <a:xfrm>
              <a:off x="2756344"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03" name="tx703"/>
            <p:cNvSpPr/>
            <p:nvPr/>
          </p:nvSpPr>
          <p:spPr>
            <a:xfrm>
              <a:off x="3019277"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04" name="tx704"/>
            <p:cNvSpPr/>
            <p:nvPr/>
          </p:nvSpPr>
          <p:spPr>
            <a:xfrm>
              <a:off x="3282210"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05" name="tx705"/>
            <p:cNvSpPr/>
            <p:nvPr/>
          </p:nvSpPr>
          <p:spPr>
            <a:xfrm>
              <a:off x="3545143"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06" name="tx706"/>
            <p:cNvSpPr/>
            <p:nvPr/>
          </p:nvSpPr>
          <p:spPr>
            <a:xfrm>
              <a:off x="3808076"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07" name="tx707"/>
            <p:cNvSpPr/>
            <p:nvPr/>
          </p:nvSpPr>
          <p:spPr>
            <a:xfrm>
              <a:off x="4071009"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08" name="tx708"/>
            <p:cNvSpPr/>
            <p:nvPr/>
          </p:nvSpPr>
          <p:spPr>
            <a:xfrm>
              <a:off x="4333942"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09" name="tx709"/>
            <p:cNvSpPr/>
            <p:nvPr/>
          </p:nvSpPr>
          <p:spPr>
            <a:xfrm>
              <a:off x="4596875"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10" name="tx710"/>
            <p:cNvSpPr/>
            <p:nvPr/>
          </p:nvSpPr>
          <p:spPr>
            <a:xfrm>
              <a:off x="4859808"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11" name="tx711"/>
            <p:cNvSpPr/>
            <p:nvPr/>
          </p:nvSpPr>
          <p:spPr>
            <a:xfrm>
              <a:off x="5122742"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12" name="tx712"/>
            <p:cNvSpPr/>
            <p:nvPr/>
          </p:nvSpPr>
          <p:spPr>
            <a:xfrm>
              <a:off x="5385675"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13" name="tx713"/>
            <p:cNvSpPr/>
            <p:nvPr/>
          </p:nvSpPr>
          <p:spPr>
            <a:xfrm>
              <a:off x="5648608"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14" name="tx714"/>
            <p:cNvSpPr/>
            <p:nvPr/>
          </p:nvSpPr>
          <p:spPr>
            <a:xfrm>
              <a:off x="5911541"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15" name="tx715"/>
            <p:cNvSpPr/>
            <p:nvPr/>
          </p:nvSpPr>
          <p:spPr>
            <a:xfrm>
              <a:off x="6174474"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16" name="tx716"/>
            <p:cNvSpPr/>
            <p:nvPr/>
          </p:nvSpPr>
          <p:spPr>
            <a:xfrm>
              <a:off x="6437407"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17" name="tx717"/>
            <p:cNvSpPr/>
            <p:nvPr/>
          </p:nvSpPr>
          <p:spPr>
            <a:xfrm>
              <a:off x="6700340"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18" name="tx718"/>
            <p:cNvSpPr/>
            <p:nvPr/>
          </p:nvSpPr>
          <p:spPr>
            <a:xfrm>
              <a:off x="6963273"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19" name="tx719"/>
            <p:cNvSpPr/>
            <p:nvPr/>
          </p:nvSpPr>
          <p:spPr>
            <a:xfrm>
              <a:off x="7226206"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20" name="tx720"/>
            <p:cNvSpPr/>
            <p:nvPr/>
          </p:nvSpPr>
          <p:spPr>
            <a:xfrm>
              <a:off x="7489140"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21" name="tx721"/>
            <p:cNvSpPr/>
            <p:nvPr/>
          </p:nvSpPr>
          <p:spPr>
            <a:xfrm>
              <a:off x="7752073"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22" name="tx722"/>
            <p:cNvSpPr/>
            <p:nvPr/>
          </p:nvSpPr>
          <p:spPr>
            <a:xfrm>
              <a:off x="8015006"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23" name="tx723"/>
            <p:cNvSpPr/>
            <p:nvPr/>
          </p:nvSpPr>
          <p:spPr>
            <a:xfrm>
              <a:off x="8277939"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24" name="tx724"/>
            <p:cNvSpPr/>
            <p:nvPr/>
          </p:nvSpPr>
          <p:spPr>
            <a:xfrm>
              <a:off x="8540872"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25" name="tx725"/>
            <p:cNvSpPr/>
            <p:nvPr/>
          </p:nvSpPr>
          <p:spPr>
            <a:xfrm>
              <a:off x="4071009"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26" name="tx726"/>
            <p:cNvSpPr/>
            <p:nvPr/>
          </p:nvSpPr>
          <p:spPr>
            <a:xfrm>
              <a:off x="4333942"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27" name="tx727"/>
            <p:cNvSpPr/>
            <p:nvPr/>
          </p:nvSpPr>
          <p:spPr>
            <a:xfrm>
              <a:off x="4596875"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8" name="tx728"/>
            <p:cNvSpPr/>
            <p:nvPr/>
          </p:nvSpPr>
          <p:spPr>
            <a:xfrm>
              <a:off x="4859808"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29" name="tx729"/>
            <p:cNvSpPr/>
            <p:nvPr/>
          </p:nvSpPr>
          <p:spPr>
            <a:xfrm>
              <a:off x="6174474"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30" name="tx730"/>
            <p:cNvSpPr/>
            <p:nvPr/>
          </p:nvSpPr>
          <p:spPr>
            <a:xfrm>
              <a:off x="6437407"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31" name="tx731"/>
            <p:cNvSpPr/>
            <p:nvPr/>
          </p:nvSpPr>
          <p:spPr>
            <a:xfrm>
              <a:off x="6700340"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32" name="tx732"/>
            <p:cNvSpPr/>
            <p:nvPr/>
          </p:nvSpPr>
          <p:spPr>
            <a:xfrm>
              <a:off x="6963273"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33" name="tx733"/>
            <p:cNvSpPr/>
            <p:nvPr/>
          </p:nvSpPr>
          <p:spPr>
            <a:xfrm>
              <a:off x="7226206"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34" name="tx734"/>
            <p:cNvSpPr/>
            <p:nvPr/>
          </p:nvSpPr>
          <p:spPr>
            <a:xfrm>
              <a:off x="7489140"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35" name="tx735"/>
            <p:cNvSpPr/>
            <p:nvPr/>
          </p:nvSpPr>
          <p:spPr>
            <a:xfrm>
              <a:off x="7752073"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36" name="tx736"/>
            <p:cNvSpPr/>
            <p:nvPr/>
          </p:nvSpPr>
          <p:spPr>
            <a:xfrm>
              <a:off x="8015006"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37" name="tx737"/>
            <p:cNvSpPr/>
            <p:nvPr/>
          </p:nvSpPr>
          <p:spPr>
            <a:xfrm>
              <a:off x="8277939"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38" name="tx738"/>
            <p:cNvSpPr/>
            <p:nvPr/>
          </p:nvSpPr>
          <p:spPr>
            <a:xfrm>
              <a:off x="8540872"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39" name="tx739"/>
            <p:cNvSpPr/>
            <p:nvPr/>
          </p:nvSpPr>
          <p:spPr>
            <a:xfrm>
              <a:off x="6963273"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40" name="tx740"/>
            <p:cNvSpPr/>
            <p:nvPr/>
          </p:nvSpPr>
          <p:spPr>
            <a:xfrm>
              <a:off x="7226206"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741" name="tx741"/>
            <p:cNvSpPr/>
            <p:nvPr/>
          </p:nvSpPr>
          <p:spPr>
            <a:xfrm>
              <a:off x="7489140"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42" name="tx742"/>
            <p:cNvSpPr/>
            <p:nvPr/>
          </p:nvSpPr>
          <p:spPr>
            <a:xfrm>
              <a:off x="7752073"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43" name="tx743"/>
            <p:cNvSpPr/>
            <p:nvPr/>
          </p:nvSpPr>
          <p:spPr>
            <a:xfrm>
              <a:off x="8015006"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44" name="tx744"/>
            <p:cNvSpPr/>
            <p:nvPr/>
          </p:nvSpPr>
          <p:spPr>
            <a:xfrm>
              <a:off x="8277939"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45" name="tx745"/>
            <p:cNvSpPr/>
            <p:nvPr/>
          </p:nvSpPr>
          <p:spPr>
            <a:xfrm>
              <a:off x="8540872" y="552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746" name="tx746"/>
            <p:cNvSpPr/>
            <p:nvPr/>
          </p:nvSpPr>
          <p:spPr>
            <a:xfrm>
              <a:off x="1967544" y="2446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747" name="tx747"/>
            <p:cNvSpPr/>
            <p:nvPr/>
          </p:nvSpPr>
          <p:spPr>
            <a:xfrm>
              <a:off x="4859808"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748" name="tx748"/>
            <p:cNvSpPr/>
            <p:nvPr/>
          </p:nvSpPr>
          <p:spPr>
            <a:xfrm>
              <a:off x="5648608"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49" name="tx749"/>
            <p:cNvSpPr/>
            <p:nvPr/>
          </p:nvSpPr>
          <p:spPr>
            <a:xfrm>
              <a:off x="7752073"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750" name="tx750"/>
            <p:cNvSpPr/>
            <p:nvPr/>
          </p:nvSpPr>
          <p:spPr>
            <a:xfrm>
              <a:off x="8540872" y="496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51" name="tx751"/>
            <p:cNvSpPr/>
            <p:nvPr/>
          </p:nvSpPr>
          <p:spPr>
            <a:xfrm>
              <a:off x="196754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752" name="tx752"/>
            <p:cNvSpPr/>
            <p:nvPr/>
          </p:nvSpPr>
          <p:spPr>
            <a:xfrm>
              <a:off x="223047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753" name="tx753"/>
            <p:cNvSpPr/>
            <p:nvPr/>
          </p:nvSpPr>
          <p:spPr>
            <a:xfrm>
              <a:off x="249341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754" name="tx754"/>
            <p:cNvSpPr/>
            <p:nvPr/>
          </p:nvSpPr>
          <p:spPr>
            <a:xfrm>
              <a:off x="275634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755" name="tx755"/>
            <p:cNvSpPr/>
            <p:nvPr/>
          </p:nvSpPr>
          <p:spPr>
            <a:xfrm>
              <a:off x="301927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56" name="tx756"/>
            <p:cNvSpPr/>
            <p:nvPr/>
          </p:nvSpPr>
          <p:spPr>
            <a:xfrm>
              <a:off x="328221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57" name="tx757"/>
            <p:cNvSpPr/>
            <p:nvPr/>
          </p:nvSpPr>
          <p:spPr>
            <a:xfrm>
              <a:off x="354514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58" name="tx758"/>
            <p:cNvSpPr/>
            <p:nvPr/>
          </p:nvSpPr>
          <p:spPr>
            <a:xfrm>
              <a:off x="380807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59" name="tx759"/>
            <p:cNvSpPr/>
            <p:nvPr/>
          </p:nvSpPr>
          <p:spPr>
            <a:xfrm>
              <a:off x="407100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60" name="tx760"/>
            <p:cNvSpPr/>
            <p:nvPr/>
          </p:nvSpPr>
          <p:spPr>
            <a:xfrm>
              <a:off x="433394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61" name="tx761"/>
            <p:cNvSpPr/>
            <p:nvPr/>
          </p:nvSpPr>
          <p:spPr>
            <a:xfrm>
              <a:off x="459687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62" name="tx762"/>
            <p:cNvSpPr/>
            <p:nvPr/>
          </p:nvSpPr>
          <p:spPr>
            <a:xfrm>
              <a:off x="512274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63" name="tx763"/>
            <p:cNvSpPr/>
            <p:nvPr/>
          </p:nvSpPr>
          <p:spPr>
            <a:xfrm>
              <a:off x="538567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764" name="tx764"/>
            <p:cNvSpPr/>
            <p:nvPr/>
          </p:nvSpPr>
          <p:spPr>
            <a:xfrm>
              <a:off x="564860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65" name="tx765"/>
            <p:cNvSpPr/>
            <p:nvPr/>
          </p:nvSpPr>
          <p:spPr>
            <a:xfrm>
              <a:off x="591154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766" name="tx766"/>
            <p:cNvSpPr/>
            <p:nvPr/>
          </p:nvSpPr>
          <p:spPr>
            <a:xfrm>
              <a:off x="617447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767" name="tx767"/>
            <p:cNvSpPr/>
            <p:nvPr/>
          </p:nvSpPr>
          <p:spPr>
            <a:xfrm>
              <a:off x="643740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768" name="tx768"/>
            <p:cNvSpPr/>
            <p:nvPr/>
          </p:nvSpPr>
          <p:spPr>
            <a:xfrm>
              <a:off x="670034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769" name="tx769"/>
            <p:cNvSpPr/>
            <p:nvPr/>
          </p:nvSpPr>
          <p:spPr>
            <a:xfrm>
              <a:off x="69632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70" name="tx770"/>
            <p:cNvSpPr/>
            <p:nvPr/>
          </p:nvSpPr>
          <p:spPr>
            <a:xfrm>
              <a:off x="722620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71" name="tx771"/>
            <p:cNvSpPr/>
            <p:nvPr/>
          </p:nvSpPr>
          <p:spPr>
            <a:xfrm>
              <a:off x="748914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72" name="tx772"/>
            <p:cNvSpPr/>
            <p:nvPr/>
          </p:nvSpPr>
          <p:spPr>
            <a:xfrm>
              <a:off x="77520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73" name="tx773"/>
            <p:cNvSpPr/>
            <p:nvPr/>
          </p:nvSpPr>
          <p:spPr>
            <a:xfrm>
              <a:off x="801500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74" name="tx774"/>
            <p:cNvSpPr/>
            <p:nvPr/>
          </p:nvSpPr>
          <p:spPr>
            <a:xfrm>
              <a:off x="2230477"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75" name="tx775"/>
            <p:cNvSpPr/>
            <p:nvPr/>
          </p:nvSpPr>
          <p:spPr>
            <a:xfrm>
              <a:off x="2493411"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76" name="tx776"/>
            <p:cNvSpPr/>
            <p:nvPr/>
          </p:nvSpPr>
          <p:spPr>
            <a:xfrm>
              <a:off x="2756344"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777" name="tx777"/>
            <p:cNvSpPr/>
            <p:nvPr/>
          </p:nvSpPr>
          <p:spPr>
            <a:xfrm>
              <a:off x="3019277"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778" name="tx778"/>
            <p:cNvSpPr/>
            <p:nvPr/>
          </p:nvSpPr>
          <p:spPr>
            <a:xfrm>
              <a:off x="5648608"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79" name="tx779"/>
            <p:cNvSpPr/>
            <p:nvPr/>
          </p:nvSpPr>
          <p:spPr>
            <a:xfrm>
              <a:off x="7489140" y="2726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80" name="tx780"/>
            <p:cNvSpPr/>
            <p:nvPr/>
          </p:nvSpPr>
          <p:spPr>
            <a:xfrm>
              <a:off x="1967544"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781" name="tx781"/>
            <p:cNvSpPr/>
            <p:nvPr/>
          </p:nvSpPr>
          <p:spPr>
            <a:xfrm>
              <a:off x="2230477"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782" name="tx782"/>
            <p:cNvSpPr/>
            <p:nvPr/>
          </p:nvSpPr>
          <p:spPr>
            <a:xfrm>
              <a:off x="2493411"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783" name="tx783"/>
            <p:cNvSpPr/>
            <p:nvPr/>
          </p:nvSpPr>
          <p:spPr>
            <a:xfrm>
              <a:off x="2756344" y="4126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84" name="tx784"/>
            <p:cNvSpPr/>
            <p:nvPr/>
          </p:nvSpPr>
          <p:spPr>
            <a:xfrm>
              <a:off x="1967544"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785" name="tx785"/>
            <p:cNvSpPr/>
            <p:nvPr/>
          </p:nvSpPr>
          <p:spPr>
            <a:xfrm>
              <a:off x="2230477"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786" name="tx786"/>
            <p:cNvSpPr/>
            <p:nvPr/>
          </p:nvSpPr>
          <p:spPr>
            <a:xfrm>
              <a:off x="2493411"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787" name="tx787"/>
            <p:cNvSpPr/>
            <p:nvPr/>
          </p:nvSpPr>
          <p:spPr>
            <a:xfrm>
              <a:off x="2756344"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788" name="tx788"/>
            <p:cNvSpPr/>
            <p:nvPr/>
          </p:nvSpPr>
          <p:spPr>
            <a:xfrm>
              <a:off x="3019277"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789" name="tx789"/>
            <p:cNvSpPr/>
            <p:nvPr/>
          </p:nvSpPr>
          <p:spPr>
            <a:xfrm>
              <a:off x="3282210"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790" name="tx790"/>
            <p:cNvSpPr/>
            <p:nvPr/>
          </p:nvSpPr>
          <p:spPr>
            <a:xfrm>
              <a:off x="3545143" y="3006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91" name="tx791"/>
            <p:cNvSpPr/>
            <p:nvPr/>
          </p:nvSpPr>
          <p:spPr>
            <a:xfrm>
              <a:off x="1967544"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792" name="tx792"/>
            <p:cNvSpPr/>
            <p:nvPr/>
          </p:nvSpPr>
          <p:spPr>
            <a:xfrm>
              <a:off x="2230477"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793" name="tx793"/>
            <p:cNvSpPr/>
            <p:nvPr/>
          </p:nvSpPr>
          <p:spPr>
            <a:xfrm>
              <a:off x="2493411"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794" name="tx794"/>
            <p:cNvSpPr/>
            <p:nvPr/>
          </p:nvSpPr>
          <p:spPr>
            <a:xfrm>
              <a:off x="2756344"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795" name="tx795"/>
            <p:cNvSpPr/>
            <p:nvPr/>
          </p:nvSpPr>
          <p:spPr>
            <a:xfrm>
              <a:off x="3019277"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796" name="tx796"/>
            <p:cNvSpPr/>
            <p:nvPr/>
          </p:nvSpPr>
          <p:spPr>
            <a:xfrm>
              <a:off x="3282210"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797" name="tx797"/>
            <p:cNvSpPr/>
            <p:nvPr/>
          </p:nvSpPr>
          <p:spPr>
            <a:xfrm>
              <a:off x="3545143"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798" name="tx798"/>
            <p:cNvSpPr/>
            <p:nvPr/>
          </p:nvSpPr>
          <p:spPr>
            <a:xfrm>
              <a:off x="3808076"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799" name="tx799"/>
            <p:cNvSpPr/>
            <p:nvPr/>
          </p:nvSpPr>
          <p:spPr>
            <a:xfrm>
              <a:off x="4071009"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00" name="tx800"/>
            <p:cNvSpPr/>
            <p:nvPr/>
          </p:nvSpPr>
          <p:spPr>
            <a:xfrm>
              <a:off x="4596875"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01" name="tx801"/>
            <p:cNvSpPr/>
            <p:nvPr/>
          </p:nvSpPr>
          <p:spPr>
            <a:xfrm>
              <a:off x="4859808"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02" name="tx802"/>
            <p:cNvSpPr/>
            <p:nvPr/>
          </p:nvSpPr>
          <p:spPr>
            <a:xfrm>
              <a:off x="5122742"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803" name="tx803"/>
            <p:cNvSpPr/>
            <p:nvPr/>
          </p:nvSpPr>
          <p:spPr>
            <a:xfrm>
              <a:off x="5385675"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804" name="tx804"/>
            <p:cNvSpPr/>
            <p:nvPr/>
          </p:nvSpPr>
          <p:spPr>
            <a:xfrm>
              <a:off x="5648608"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805" name="tx805"/>
            <p:cNvSpPr/>
            <p:nvPr/>
          </p:nvSpPr>
          <p:spPr>
            <a:xfrm>
              <a:off x="5911541"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806" name="tx806"/>
            <p:cNvSpPr/>
            <p:nvPr/>
          </p:nvSpPr>
          <p:spPr>
            <a:xfrm>
              <a:off x="6174474"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07" name="tx807"/>
            <p:cNvSpPr/>
            <p:nvPr/>
          </p:nvSpPr>
          <p:spPr>
            <a:xfrm>
              <a:off x="6437407"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808" name="tx808"/>
            <p:cNvSpPr/>
            <p:nvPr/>
          </p:nvSpPr>
          <p:spPr>
            <a:xfrm>
              <a:off x="6700340"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09" name="tx809"/>
            <p:cNvSpPr/>
            <p:nvPr/>
          </p:nvSpPr>
          <p:spPr>
            <a:xfrm>
              <a:off x="6963273"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10" name="tx810"/>
            <p:cNvSpPr/>
            <p:nvPr/>
          </p:nvSpPr>
          <p:spPr>
            <a:xfrm>
              <a:off x="7489140"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11" name="tx811"/>
            <p:cNvSpPr/>
            <p:nvPr/>
          </p:nvSpPr>
          <p:spPr>
            <a:xfrm>
              <a:off x="7752073"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812" name="tx812"/>
            <p:cNvSpPr/>
            <p:nvPr/>
          </p:nvSpPr>
          <p:spPr>
            <a:xfrm>
              <a:off x="8015006"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813" name="tx813"/>
            <p:cNvSpPr/>
            <p:nvPr/>
          </p:nvSpPr>
          <p:spPr>
            <a:xfrm>
              <a:off x="8277939"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14" name="tx814"/>
            <p:cNvSpPr/>
            <p:nvPr/>
          </p:nvSpPr>
          <p:spPr>
            <a:xfrm>
              <a:off x="8540872" y="5245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15" name="tx815"/>
            <p:cNvSpPr/>
            <p:nvPr/>
          </p:nvSpPr>
          <p:spPr>
            <a:xfrm>
              <a:off x="1967544"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16" name="tx816"/>
            <p:cNvSpPr/>
            <p:nvPr/>
          </p:nvSpPr>
          <p:spPr>
            <a:xfrm>
              <a:off x="2230477"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17" name="tx817"/>
            <p:cNvSpPr/>
            <p:nvPr/>
          </p:nvSpPr>
          <p:spPr>
            <a:xfrm>
              <a:off x="2493411"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818" name="tx818"/>
            <p:cNvSpPr/>
            <p:nvPr/>
          </p:nvSpPr>
          <p:spPr>
            <a:xfrm>
              <a:off x="3019277" y="188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19" name="tx819"/>
            <p:cNvSpPr/>
            <p:nvPr/>
          </p:nvSpPr>
          <p:spPr>
            <a:xfrm>
              <a:off x="196754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820" name="tx820"/>
            <p:cNvSpPr/>
            <p:nvPr/>
          </p:nvSpPr>
          <p:spPr>
            <a:xfrm>
              <a:off x="223047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821" name="tx821"/>
            <p:cNvSpPr/>
            <p:nvPr/>
          </p:nvSpPr>
          <p:spPr>
            <a:xfrm>
              <a:off x="1967544"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22" name="tx822"/>
            <p:cNvSpPr/>
            <p:nvPr/>
          </p:nvSpPr>
          <p:spPr>
            <a:xfrm>
              <a:off x="2230477"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823" name="tx823"/>
            <p:cNvSpPr/>
            <p:nvPr/>
          </p:nvSpPr>
          <p:spPr>
            <a:xfrm>
              <a:off x="2493411" y="3286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24" name="tx824"/>
            <p:cNvSpPr/>
            <p:nvPr/>
          </p:nvSpPr>
          <p:spPr>
            <a:xfrm>
              <a:off x="1967544"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825" name="tx825"/>
            <p:cNvSpPr/>
            <p:nvPr/>
          </p:nvSpPr>
          <p:spPr>
            <a:xfrm>
              <a:off x="2230477"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826" name="tx826"/>
            <p:cNvSpPr/>
            <p:nvPr/>
          </p:nvSpPr>
          <p:spPr>
            <a:xfrm>
              <a:off x="2493411"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827" name="tx827"/>
            <p:cNvSpPr/>
            <p:nvPr/>
          </p:nvSpPr>
          <p:spPr>
            <a:xfrm>
              <a:off x="2756344"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28" name="tx828"/>
            <p:cNvSpPr/>
            <p:nvPr/>
          </p:nvSpPr>
          <p:spPr>
            <a:xfrm>
              <a:off x="3019277"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829" name="tx829"/>
            <p:cNvSpPr/>
            <p:nvPr/>
          </p:nvSpPr>
          <p:spPr>
            <a:xfrm>
              <a:off x="3282210"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830" name="tx830"/>
            <p:cNvSpPr/>
            <p:nvPr/>
          </p:nvSpPr>
          <p:spPr>
            <a:xfrm>
              <a:off x="3545143"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31" name="tx831"/>
            <p:cNvSpPr/>
            <p:nvPr/>
          </p:nvSpPr>
          <p:spPr>
            <a:xfrm>
              <a:off x="3808076"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32" name="tx832"/>
            <p:cNvSpPr/>
            <p:nvPr/>
          </p:nvSpPr>
          <p:spPr>
            <a:xfrm>
              <a:off x="5122742"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833" name="tx833"/>
            <p:cNvSpPr/>
            <p:nvPr/>
          </p:nvSpPr>
          <p:spPr>
            <a:xfrm>
              <a:off x="5385675"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34" name="tx834"/>
            <p:cNvSpPr/>
            <p:nvPr/>
          </p:nvSpPr>
          <p:spPr>
            <a:xfrm>
              <a:off x="5648608"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35" name="tx835"/>
            <p:cNvSpPr/>
            <p:nvPr/>
          </p:nvSpPr>
          <p:spPr>
            <a:xfrm>
              <a:off x="5911541" y="440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36" name="rc83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2" name="rc86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3" name="rc86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4" name="rc86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5" name="rc86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6" name="rc86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7" name="rc86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8" name="rc86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69" name="rc86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0" name="rc87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1" name="rc87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2" name="rc87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3" name="rc87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4" name="rc87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5" name="rc87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6" name="rc87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7" name="rc87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8" name="rc87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79" name="rc87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0" name="rc88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1" name="rc88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2" name="rc88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3" name="rc88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4" name="rc88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5" name="rc88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6" name="rc88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7" name="rc88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8" name="rc88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89" name="rc88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0" name="rc89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1" name="rc89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2" name="rc89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3" name="rc89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4" name="rc89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5" name="rc89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6" name="rc89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7" name="rc89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8" name="rc89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899" name="rc89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0" name="rc90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1" name="rc90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2" name="rc90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3" name="rc90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4" name="rc90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5" name="rc90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6" name="rc90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7" name="rc90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8" name="rc90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09" name="rc90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0" name="rc91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1" name="rc91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2" name="rc91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3" name="rc91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4" name="rc91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5" name="rc91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6" name="rc91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7" name="rc91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8" name="rc91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19" name="rc91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0" name="rc92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1" name="rc92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2" name="rc92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3" name="rc92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4" name="rc92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5" name="rc92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6" name="rc92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7" name="rc92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8" name="rc92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29" name="rc92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0" name="rc93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1" name="rc93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2" name="rc93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3" name="rc93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4" name="rc93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5" name="rc93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6" name="rc93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7" name="rc93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8" name="rc93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39" name="rc93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0" name="rc94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1896337" y="4304935"/>
              <a:ext cx="6836260" cy="279867"/>
            </a:xfrm>
            <a:prstGeom prst="rect">
              <a:avLst/>
            </a:prstGeom>
            <a:noFill/>
            <a:ln w="27101" cap="flat">
              <a:solidFill>
                <a:srgbClr val="000000">
                  <a:alpha val="100000"/>
                </a:srgbClr>
              </a:solidFill>
              <a:prstDash val="solid"/>
              <a:miter/>
            </a:ln>
          </p:spPr>
          <p:txBody>
            <a:bodyPr/>
            <a:lstStyle/>
            <a:p/>
          </p:txBody>
        </p:sp>
        <p:sp>
          <p:nvSpPr>
            <p:cNvPr id="1252" name="tx1252"/>
            <p:cNvSpPr/>
            <p:nvPr/>
          </p:nvSpPr>
          <p:spPr>
            <a:xfrm rot="-2700000">
              <a:off x="19469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253" name="tx1253"/>
            <p:cNvSpPr/>
            <p:nvPr/>
          </p:nvSpPr>
          <p:spPr>
            <a:xfrm rot="-2700000">
              <a:off x="22098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254" name="tx1254"/>
            <p:cNvSpPr/>
            <p:nvPr/>
          </p:nvSpPr>
          <p:spPr>
            <a:xfrm rot="-2700000">
              <a:off x="24727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255" name="tx1255"/>
            <p:cNvSpPr/>
            <p:nvPr/>
          </p:nvSpPr>
          <p:spPr>
            <a:xfrm rot="-2700000">
              <a:off x="27357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256" name="tx1256"/>
            <p:cNvSpPr/>
            <p:nvPr/>
          </p:nvSpPr>
          <p:spPr>
            <a:xfrm rot="-2700000">
              <a:off x="29986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257" name="tx1257"/>
            <p:cNvSpPr/>
            <p:nvPr/>
          </p:nvSpPr>
          <p:spPr>
            <a:xfrm rot="-2700000">
              <a:off x="32615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258" name="tx1258"/>
            <p:cNvSpPr/>
            <p:nvPr/>
          </p:nvSpPr>
          <p:spPr>
            <a:xfrm rot="-2700000">
              <a:off x="35245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259" name="tx1259"/>
            <p:cNvSpPr/>
            <p:nvPr/>
          </p:nvSpPr>
          <p:spPr>
            <a:xfrm rot="-2700000">
              <a:off x="37874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260" name="tx1260"/>
            <p:cNvSpPr/>
            <p:nvPr/>
          </p:nvSpPr>
          <p:spPr>
            <a:xfrm rot="-2700000">
              <a:off x="40503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261" name="tx1261"/>
            <p:cNvSpPr/>
            <p:nvPr/>
          </p:nvSpPr>
          <p:spPr>
            <a:xfrm rot="-2700000">
              <a:off x="43133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262" name="tx1262"/>
            <p:cNvSpPr/>
            <p:nvPr/>
          </p:nvSpPr>
          <p:spPr>
            <a:xfrm rot="-2700000">
              <a:off x="45762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263" name="tx1263"/>
            <p:cNvSpPr/>
            <p:nvPr/>
          </p:nvSpPr>
          <p:spPr>
            <a:xfrm rot="-2700000">
              <a:off x="484068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264" name="tx1264"/>
            <p:cNvSpPr/>
            <p:nvPr/>
          </p:nvSpPr>
          <p:spPr>
            <a:xfrm rot="-2700000">
              <a:off x="51021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265" name="tx1265"/>
            <p:cNvSpPr/>
            <p:nvPr/>
          </p:nvSpPr>
          <p:spPr>
            <a:xfrm rot="-2700000">
              <a:off x="53650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266" name="tx1266"/>
            <p:cNvSpPr/>
            <p:nvPr/>
          </p:nvSpPr>
          <p:spPr>
            <a:xfrm rot="-2700000">
              <a:off x="5627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267" name="tx1267"/>
            <p:cNvSpPr/>
            <p:nvPr/>
          </p:nvSpPr>
          <p:spPr>
            <a:xfrm rot="-2700000">
              <a:off x="58909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268" name="tx1268"/>
            <p:cNvSpPr/>
            <p:nvPr/>
          </p:nvSpPr>
          <p:spPr>
            <a:xfrm rot="-2700000">
              <a:off x="61538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269" name="tx1269"/>
            <p:cNvSpPr/>
            <p:nvPr/>
          </p:nvSpPr>
          <p:spPr>
            <a:xfrm rot="-2700000">
              <a:off x="64167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270" name="tx1270"/>
            <p:cNvSpPr/>
            <p:nvPr/>
          </p:nvSpPr>
          <p:spPr>
            <a:xfrm rot="-2700000">
              <a:off x="66797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271" name="tx1271"/>
            <p:cNvSpPr/>
            <p:nvPr/>
          </p:nvSpPr>
          <p:spPr>
            <a:xfrm rot="-2700000">
              <a:off x="69426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272" name="tx1272"/>
            <p:cNvSpPr/>
            <p:nvPr/>
          </p:nvSpPr>
          <p:spPr>
            <a:xfrm rot="-2700000">
              <a:off x="72055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273" name="tx1273"/>
            <p:cNvSpPr/>
            <p:nvPr/>
          </p:nvSpPr>
          <p:spPr>
            <a:xfrm rot="-2700000">
              <a:off x="74685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274" name="tx1274"/>
            <p:cNvSpPr/>
            <p:nvPr/>
          </p:nvSpPr>
          <p:spPr>
            <a:xfrm rot="-2700000">
              <a:off x="77314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275" name="tx1275"/>
            <p:cNvSpPr/>
            <p:nvPr/>
          </p:nvSpPr>
          <p:spPr>
            <a:xfrm rot="-2700000">
              <a:off x="79943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276" name="tx1276"/>
            <p:cNvSpPr/>
            <p:nvPr/>
          </p:nvSpPr>
          <p:spPr>
            <a:xfrm rot="-2700000">
              <a:off x="82573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277" name="tx1277"/>
            <p:cNvSpPr/>
            <p:nvPr/>
          </p:nvSpPr>
          <p:spPr>
            <a:xfrm rot="-2700000">
              <a:off x="85202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278" name="tx1278"/>
            <p:cNvSpPr/>
            <p:nvPr/>
          </p:nvSpPr>
          <p:spPr>
            <a:xfrm>
              <a:off x="1134546" y="5499599"/>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Benin</a:t>
              </a:r>
            </a:p>
          </p:txBody>
        </p:sp>
        <p:sp>
          <p:nvSpPr>
            <p:cNvPr id="1279" name="tx1279"/>
            <p:cNvSpPr/>
            <p:nvPr/>
          </p:nvSpPr>
          <p:spPr>
            <a:xfrm>
              <a:off x="1049324" y="5219732"/>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280" name="tx1280"/>
            <p:cNvSpPr/>
            <p:nvPr/>
          </p:nvSpPr>
          <p:spPr>
            <a:xfrm>
              <a:off x="707430" y="4939864"/>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Cote</a:t>
              </a:r>
            </a:p>
          </p:txBody>
        </p:sp>
        <p:sp>
          <p:nvSpPr>
            <p:cNvPr id="1281" name="tx1281"/>
            <p:cNvSpPr/>
            <p:nvPr/>
          </p:nvSpPr>
          <p:spPr>
            <a:xfrm>
              <a:off x="1041460" y="4939864"/>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d’Ivoire</a:t>
              </a:r>
            </a:p>
          </p:txBody>
        </p:sp>
        <p:sp>
          <p:nvSpPr>
            <p:cNvPr id="1282" name="tx1282"/>
            <p:cNvSpPr/>
            <p:nvPr/>
          </p:nvSpPr>
          <p:spPr>
            <a:xfrm>
              <a:off x="1041277" y="4659997"/>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283" name="tx1283"/>
            <p:cNvSpPr/>
            <p:nvPr/>
          </p:nvSpPr>
          <p:spPr>
            <a:xfrm>
              <a:off x="508182" y="4380130"/>
              <a:ext cx="54873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Western</a:t>
              </a:r>
            </a:p>
          </p:txBody>
        </p:sp>
        <p:sp>
          <p:nvSpPr>
            <p:cNvPr id="1284" name="tx1284"/>
            <p:cNvSpPr/>
            <p:nvPr/>
          </p:nvSpPr>
          <p:spPr>
            <a:xfrm>
              <a:off x="1095776" y="4380130"/>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1285" name="tx1285"/>
            <p:cNvSpPr/>
            <p:nvPr/>
          </p:nvSpPr>
          <p:spPr>
            <a:xfrm>
              <a:off x="1235770" y="4100262"/>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286" name="tx1286"/>
            <p:cNvSpPr/>
            <p:nvPr/>
          </p:nvSpPr>
          <p:spPr>
            <a:xfrm>
              <a:off x="575391" y="3820395"/>
              <a:ext cx="9165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1287" name="tx1287"/>
            <p:cNvSpPr/>
            <p:nvPr/>
          </p:nvSpPr>
          <p:spPr>
            <a:xfrm>
              <a:off x="1002598" y="3540527"/>
              <a:ext cx="4892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1288" name="tx1288"/>
            <p:cNvSpPr/>
            <p:nvPr/>
          </p:nvSpPr>
          <p:spPr>
            <a:xfrm>
              <a:off x="1188861" y="3260660"/>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Togo</a:t>
              </a:r>
            </a:p>
          </p:txBody>
        </p:sp>
        <p:sp>
          <p:nvSpPr>
            <p:cNvPr id="1289" name="tx1289"/>
            <p:cNvSpPr/>
            <p:nvPr/>
          </p:nvSpPr>
          <p:spPr>
            <a:xfrm>
              <a:off x="1158046" y="2980793"/>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1290" name="tx1290"/>
            <p:cNvSpPr/>
            <p:nvPr/>
          </p:nvSpPr>
          <p:spPr>
            <a:xfrm>
              <a:off x="1072458" y="2700925"/>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1291" name="tx1291"/>
            <p:cNvSpPr/>
            <p:nvPr/>
          </p:nvSpPr>
          <p:spPr>
            <a:xfrm>
              <a:off x="668659" y="2421058"/>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1292" name="tx1292"/>
            <p:cNvSpPr/>
            <p:nvPr/>
          </p:nvSpPr>
          <p:spPr>
            <a:xfrm>
              <a:off x="1181272" y="2421058"/>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1293" name="tx1293"/>
            <p:cNvSpPr/>
            <p:nvPr/>
          </p:nvSpPr>
          <p:spPr>
            <a:xfrm>
              <a:off x="691702" y="2141190"/>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1294" name="tx1294"/>
            <p:cNvSpPr/>
            <p:nvPr/>
          </p:nvSpPr>
          <p:spPr>
            <a:xfrm>
              <a:off x="1103274" y="2141190"/>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1295" name="tx1295"/>
            <p:cNvSpPr/>
            <p:nvPr/>
          </p:nvSpPr>
          <p:spPr>
            <a:xfrm>
              <a:off x="979098" y="1861323"/>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Senegal</a:t>
              </a:r>
            </a:p>
          </p:txBody>
        </p:sp>
        <p:sp>
          <p:nvSpPr>
            <p:cNvPr id="1296" name="tx1296"/>
            <p:cNvSpPr/>
            <p:nvPr/>
          </p:nvSpPr>
          <p:spPr>
            <a:xfrm>
              <a:off x="1072275" y="1581455"/>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Ghana</a:t>
              </a:r>
            </a:p>
          </p:txBody>
        </p:sp>
        <p:sp>
          <p:nvSpPr>
            <p:cNvPr id="1297" name="tx1297"/>
            <p:cNvSpPr/>
            <p:nvPr/>
          </p:nvSpPr>
          <p:spPr>
            <a:xfrm>
              <a:off x="753790" y="1301588"/>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Cabo</a:t>
              </a:r>
            </a:p>
          </p:txBody>
        </p:sp>
        <p:sp>
          <p:nvSpPr>
            <p:cNvPr id="1298" name="tx1298"/>
            <p:cNvSpPr/>
            <p:nvPr/>
          </p:nvSpPr>
          <p:spPr>
            <a:xfrm>
              <a:off x="1126682" y="1301588"/>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Verde</a:t>
              </a:r>
            </a:p>
          </p:txBody>
        </p:sp>
        <p:sp>
          <p:nvSpPr>
            <p:cNvPr id="1299" name="tx1299"/>
            <p:cNvSpPr/>
            <p:nvPr/>
          </p:nvSpPr>
          <p:spPr>
            <a:xfrm>
              <a:off x="3408671"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300" name="pic1300"/>
            <p:cNvPicPr/>
            <p:nvPr/>
          </p:nvPicPr>
          <p:blipFill>
            <a:blip r:embed="rId2" cstate="print"/>
            <a:stretch>
              <a:fillRect/>
            </a:stretch>
          </p:blipFill>
          <p:spPr>
            <a:xfrm>
              <a:off x="5060263" y="5941026"/>
              <a:ext cx="2160000" cy="219455"/>
            </a:xfrm>
            <a:prstGeom prst="rect">
              <a:avLst/>
            </a:prstGeom>
          </p:spPr>
        </p:pic>
        <p:sp>
          <p:nvSpPr>
            <p:cNvPr id="1301" name="pl1301"/>
            <p:cNvSpPr/>
            <p:nvPr/>
          </p:nvSpPr>
          <p:spPr>
            <a:xfrm>
              <a:off x="506386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2" name="pl1302"/>
            <p:cNvSpPr/>
            <p:nvPr/>
          </p:nvSpPr>
          <p:spPr>
            <a:xfrm>
              <a:off x="635554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3" name="pl1303"/>
            <p:cNvSpPr/>
            <p:nvPr/>
          </p:nvSpPr>
          <p:spPr>
            <a:xfrm>
              <a:off x="657082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4" name="pl1304"/>
            <p:cNvSpPr/>
            <p:nvPr/>
          </p:nvSpPr>
          <p:spPr>
            <a:xfrm>
              <a:off x="678610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5" name="pl1305"/>
            <p:cNvSpPr/>
            <p:nvPr/>
          </p:nvSpPr>
          <p:spPr>
            <a:xfrm>
              <a:off x="700138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6" name="pl1306"/>
            <p:cNvSpPr/>
            <p:nvPr/>
          </p:nvSpPr>
          <p:spPr>
            <a:xfrm>
              <a:off x="721666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07" name="pl1307"/>
            <p:cNvSpPr/>
            <p:nvPr/>
          </p:nvSpPr>
          <p:spPr>
            <a:xfrm>
              <a:off x="506386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08" name="pl1308"/>
            <p:cNvSpPr/>
            <p:nvPr/>
          </p:nvSpPr>
          <p:spPr>
            <a:xfrm>
              <a:off x="635554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09" name="pl1309"/>
            <p:cNvSpPr/>
            <p:nvPr/>
          </p:nvSpPr>
          <p:spPr>
            <a:xfrm>
              <a:off x="657082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0" name="pl1310"/>
            <p:cNvSpPr/>
            <p:nvPr/>
          </p:nvSpPr>
          <p:spPr>
            <a:xfrm>
              <a:off x="678610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1" name="pl1311"/>
            <p:cNvSpPr/>
            <p:nvPr/>
          </p:nvSpPr>
          <p:spPr>
            <a:xfrm>
              <a:off x="700138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2" name="pl1312"/>
            <p:cNvSpPr/>
            <p:nvPr/>
          </p:nvSpPr>
          <p:spPr>
            <a:xfrm>
              <a:off x="721666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13" name="tx1313"/>
            <p:cNvSpPr/>
            <p:nvPr/>
          </p:nvSpPr>
          <p:spPr>
            <a:xfrm>
              <a:off x="503277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314" name="tx1314"/>
            <p:cNvSpPr/>
            <p:nvPr/>
          </p:nvSpPr>
          <p:spPr>
            <a:xfrm>
              <a:off x="629336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315" name="tx1315"/>
            <p:cNvSpPr/>
            <p:nvPr/>
          </p:nvSpPr>
          <p:spPr>
            <a:xfrm>
              <a:off x="650864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316" name="tx1316"/>
            <p:cNvSpPr/>
            <p:nvPr/>
          </p:nvSpPr>
          <p:spPr>
            <a:xfrm>
              <a:off x="672392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317" name="tx1317"/>
            <p:cNvSpPr/>
            <p:nvPr/>
          </p:nvSpPr>
          <p:spPr>
            <a:xfrm>
              <a:off x="693920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318" name="tx1318"/>
            <p:cNvSpPr/>
            <p:nvPr/>
          </p:nvSpPr>
          <p:spPr>
            <a:xfrm>
              <a:off x="712339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319" name="tx1319"/>
            <p:cNvSpPr/>
            <p:nvPr/>
          </p:nvSpPr>
          <p:spPr>
            <a:xfrm>
              <a:off x="1554524" y="435349"/>
              <a:ext cx="412824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Western Africa, 2000-2025</a:t>
              </a:r>
            </a:p>
          </p:txBody>
        </p:sp>
        <p:sp>
          <p:nvSpPr>
            <p:cNvPr id="1320" name="tx132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21" name="tx1321"/>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3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5667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61871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28075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94279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60483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26686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19289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37876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4497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31117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7738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43584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20978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083054" y="2773811"/>
              <a:ext cx="3434315" cy="1216662"/>
            </a:xfrm>
            <a:custGeom>
              <a:avLst/>
              <a:pathLst>
                <a:path w="3434315" h="1216662">
                  <a:moveTo>
                    <a:pt x="0" y="1216662"/>
                  </a:moveTo>
                  <a:lnTo>
                    <a:pt x="137372" y="1047681"/>
                  </a:lnTo>
                  <a:lnTo>
                    <a:pt x="274745" y="878700"/>
                  </a:lnTo>
                  <a:lnTo>
                    <a:pt x="412117" y="675923"/>
                  </a:lnTo>
                  <a:lnTo>
                    <a:pt x="549490" y="506942"/>
                  </a:lnTo>
                  <a:lnTo>
                    <a:pt x="686863" y="337961"/>
                  </a:lnTo>
                  <a:lnTo>
                    <a:pt x="824235" y="202777"/>
                  </a:lnTo>
                  <a:lnTo>
                    <a:pt x="961608" y="236573"/>
                  </a:lnTo>
                  <a:lnTo>
                    <a:pt x="1098981" y="202777"/>
                  </a:lnTo>
                  <a:lnTo>
                    <a:pt x="1236353" y="168980"/>
                  </a:lnTo>
                  <a:lnTo>
                    <a:pt x="1373726" y="101388"/>
                  </a:lnTo>
                  <a:lnTo>
                    <a:pt x="1511098" y="67592"/>
                  </a:lnTo>
                  <a:lnTo>
                    <a:pt x="1648471" y="0"/>
                  </a:lnTo>
                  <a:lnTo>
                    <a:pt x="1785844" y="67592"/>
                  </a:lnTo>
                  <a:lnTo>
                    <a:pt x="1923216" y="67592"/>
                  </a:lnTo>
                  <a:lnTo>
                    <a:pt x="2060589" y="135184"/>
                  </a:lnTo>
                  <a:lnTo>
                    <a:pt x="2197962" y="236573"/>
                  </a:lnTo>
                  <a:lnTo>
                    <a:pt x="2335334" y="236573"/>
                  </a:lnTo>
                  <a:lnTo>
                    <a:pt x="2472707" y="270369"/>
                  </a:lnTo>
                  <a:lnTo>
                    <a:pt x="2610079" y="236573"/>
                  </a:lnTo>
                  <a:lnTo>
                    <a:pt x="2747452" y="304165"/>
                  </a:lnTo>
                  <a:lnTo>
                    <a:pt x="2884825" y="405554"/>
                  </a:lnTo>
                  <a:lnTo>
                    <a:pt x="3022197" y="371758"/>
                  </a:lnTo>
                  <a:lnTo>
                    <a:pt x="3159570" y="405554"/>
                  </a:lnTo>
                  <a:lnTo>
                    <a:pt x="3296943" y="304165"/>
                  </a:lnTo>
                  <a:lnTo>
                    <a:pt x="3434315" y="270369"/>
                  </a:lnTo>
                </a:path>
              </a:pathLst>
            </a:custGeom>
            <a:ln w="27101" cap="flat">
              <a:solidFill>
                <a:srgbClr val="0058AB">
                  <a:alpha val="69803"/>
                </a:srgbClr>
              </a:solidFill>
              <a:prstDash val="solid"/>
              <a:round/>
            </a:ln>
          </p:spPr>
          <p:txBody>
            <a:bodyPr/>
            <a:lstStyle/>
            <a:p/>
          </p:txBody>
        </p:sp>
        <p:sp>
          <p:nvSpPr>
            <p:cNvPr id="26" name="pl26"/>
            <p:cNvSpPr/>
            <p:nvPr/>
          </p:nvSpPr>
          <p:spPr>
            <a:xfrm>
              <a:off x="1083054" y="2503442"/>
              <a:ext cx="3434315" cy="844904"/>
            </a:xfrm>
            <a:custGeom>
              <a:avLst/>
              <a:pathLst>
                <a:path w="3434315" h="844904">
                  <a:moveTo>
                    <a:pt x="0" y="844904"/>
                  </a:moveTo>
                  <a:lnTo>
                    <a:pt x="137372" y="777312"/>
                  </a:lnTo>
                  <a:lnTo>
                    <a:pt x="274745" y="675923"/>
                  </a:lnTo>
                  <a:lnTo>
                    <a:pt x="412117" y="574535"/>
                  </a:lnTo>
                  <a:lnTo>
                    <a:pt x="549490" y="540739"/>
                  </a:lnTo>
                  <a:lnTo>
                    <a:pt x="686863" y="506942"/>
                  </a:lnTo>
                  <a:lnTo>
                    <a:pt x="824235" y="371758"/>
                  </a:lnTo>
                  <a:lnTo>
                    <a:pt x="961608" y="270369"/>
                  </a:lnTo>
                  <a:lnTo>
                    <a:pt x="1098981" y="236573"/>
                  </a:lnTo>
                  <a:lnTo>
                    <a:pt x="1236353" y="135184"/>
                  </a:lnTo>
                  <a:lnTo>
                    <a:pt x="1373726" y="33796"/>
                  </a:lnTo>
                  <a:lnTo>
                    <a:pt x="1511098" y="33796"/>
                  </a:lnTo>
                  <a:lnTo>
                    <a:pt x="1648471" y="33796"/>
                  </a:lnTo>
                  <a:lnTo>
                    <a:pt x="1785844" y="67592"/>
                  </a:lnTo>
                  <a:lnTo>
                    <a:pt x="1923216" y="67592"/>
                  </a:lnTo>
                  <a:lnTo>
                    <a:pt x="2060589" y="101388"/>
                  </a:lnTo>
                  <a:lnTo>
                    <a:pt x="2197962" y="168980"/>
                  </a:lnTo>
                  <a:lnTo>
                    <a:pt x="2335334" y="135184"/>
                  </a:lnTo>
                  <a:lnTo>
                    <a:pt x="2472707" y="33796"/>
                  </a:lnTo>
                  <a:lnTo>
                    <a:pt x="2610079" y="0"/>
                  </a:lnTo>
                  <a:lnTo>
                    <a:pt x="2747452" y="33796"/>
                  </a:lnTo>
                  <a:lnTo>
                    <a:pt x="2884825" y="135184"/>
                  </a:lnTo>
                  <a:lnTo>
                    <a:pt x="3022197" y="67592"/>
                  </a:lnTo>
                  <a:lnTo>
                    <a:pt x="3159570" y="135184"/>
                  </a:lnTo>
                  <a:lnTo>
                    <a:pt x="3296943" y="168980"/>
                  </a:lnTo>
                  <a:lnTo>
                    <a:pt x="3434315" y="33796"/>
                  </a:lnTo>
                </a:path>
              </a:pathLst>
            </a:custGeom>
            <a:ln w="27101" cap="flat">
              <a:solidFill>
                <a:srgbClr val="1CABE2">
                  <a:alpha val="69803"/>
                </a:srgbClr>
              </a:solidFill>
              <a:prstDash val="solid"/>
              <a:round/>
            </a:ln>
          </p:spPr>
          <p:txBody>
            <a:bodyPr/>
            <a:lstStyle/>
            <a:p/>
          </p:txBody>
        </p:sp>
        <p:sp>
          <p:nvSpPr>
            <p:cNvPr id="27" name="pl27"/>
            <p:cNvSpPr/>
            <p:nvPr/>
          </p:nvSpPr>
          <p:spPr>
            <a:xfrm>
              <a:off x="1083054" y="1861314"/>
              <a:ext cx="3434315" cy="202777"/>
            </a:xfrm>
            <a:custGeom>
              <a:avLst/>
              <a:pathLst>
                <a:path w="3434315" h="202777">
                  <a:moveTo>
                    <a:pt x="0" y="168980"/>
                  </a:moveTo>
                  <a:lnTo>
                    <a:pt x="137372" y="135184"/>
                  </a:lnTo>
                  <a:lnTo>
                    <a:pt x="274745" y="135184"/>
                  </a:lnTo>
                  <a:lnTo>
                    <a:pt x="412117" y="135184"/>
                  </a:lnTo>
                  <a:lnTo>
                    <a:pt x="549490" y="135184"/>
                  </a:lnTo>
                  <a:lnTo>
                    <a:pt x="686863" y="101388"/>
                  </a:lnTo>
                  <a:lnTo>
                    <a:pt x="824235" y="67592"/>
                  </a:lnTo>
                  <a:lnTo>
                    <a:pt x="961608" y="67592"/>
                  </a:lnTo>
                  <a:lnTo>
                    <a:pt x="1098981" y="168980"/>
                  </a:lnTo>
                  <a:lnTo>
                    <a:pt x="1236353" y="101388"/>
                  </a:lnTo>
                  <a:lnTo>
                    <a:pt x="1373726" y="67592"/>
                  </a:lnTo>
                  <a:lnTo>
                    <a:pt x="1511098" y="67592"/>
                  </a:lnTo>
                  <a:lnTo>
                    <a:pt x="1648471" y="101388"/>
                  </a:lnTo>
                  <a:lnTo>
                    <a:pt x="1785844" y="33796"/>
                  </a:lnTo>
                  <a:lnTo>
                    <a:pt x="1923216" y="101388"/>
                  </a:lnTo>
                  <a:lnTo>
                    <a:pt x="2060589" y="135184"/>
                  </a:lnTo>
                  <a:lnTo>
                    <a:pt x="2197962" y="67592"/>
                  </a:lnTo>
                  <a:lnTo>
                    <a:pt x="2335334" y="135184"/>
                  </a:lnTo>
                  <a:lnTo>
                    <a:pt x="2472707" y="202777"/>
                  </a:lnTo>
                  <a:lnTo>
                    <a:pt x="2610079" y="202777"/>
                  </a:lnTo>
                  <a:lnTo>
                    <a:pt x="2747452" y="202777"/>
                  </a:lnTo>
                  <a:lnTo>
                    <a:pt x="2884825" y="202777"/>
                  </a:lnTo>
                  <a:lnTo>
                    <a:pt x="3022197" y="168980"/>
                  </a:lnTo>
                  <a:lnTo>
                    <a:pt x="3159570" y="33796"/>
                  </a:lnTo>
                  <a:lnTo>
                    <a:pt x="3296943" y="33796"/>
                  </a:lnTo>
                  <a:lnTo>
                    <a:pt x="3434315" y="0"/>
                  </a:lnTo>
                </a:path>
              </a:pathLst>
            </a:custGeom>
            <a:ln w="27101" cap="flat">
              <a:solidFill>
                <a:srgbClr val="00833D">
                  <a:alpha val="69803"/>
                </a:srgbClr>
              </a:solidFill>
              <a:prstDash val="solid"/>
              <a:round/>
            </a:ln>
          </p:spPr>
          <p:txBody>
            <a:bodyPr/>
            <a:lstStyle/>
            <a:p/>
          </p:txBody>
        </p:sp>
        <p:sp>
          <p:nvSpPr>
            <p:cNvPr id="28" name="pl28"/>
            <p:cNvSpPr/>
            <p:nvPr/>
          </p:nvSpPr>
          <p:spPr>
            <a:xfrm>
              <a:off x="1083054" y="2435849"/>
              <a:ext cx="3434315" cy="371758"/>
            </a:xfrm>
            <a:custGeom>
              <a:avLst/>
              <a:pathLst>
                <a:path w="3434315" h="371758">
                  <a:moveTo>
                    <a:pt x="0" y="371758"/>
                  </a:moveTo>
                  <a:lnTo>
                    <a:pt x="137372" y="202777"/>
                  </a:lnTo>
                  <a:lnTo>
                    <a:pt x="274745" y="236573"/>
                  </a:lnTo>
                  <a:lnTo>
                    <a:pt x="412117" y="304165"/>
                  </a:lnTo>
                  <a:lnTo>
                    <a:pt x="549490" y="270369"/>
                  </a:lnTo>
                  <a:lnTo>
                    <a:pt x="686863" y="371758"/>
                  </a:lnTo>
                  <a:lnTo>
                    <a:pt x="824235" y="337961"/>
                  </a:lnTo>
                  <a:lnTo>
                    <a:pt x="961608" y="236573"/>
                  </a:lnTo>
                  <a:lnTo>
                    <a:pt x="1098981" y="202777"/>
                  </a:lnTo>
                  <a:lnTo>
                    <a:pt x="1236353" y="101388"/>
                  </a:lnTo>
                  <a:lnTo>
                    <a:pt x="1373726" y="33796"/>
                  </a:lnTo>
                  <a:lnTo>
                    <a:pt x="1511098" y="33796"/>
                  </a:lnTo>
                  <a:lnTo>
                    <a:pt x="1648471" y="33796"/>
                  </a:lnTo>
                  <a:lnTo>
                    <a:pt x="1785844" y="67592"/>
                  </a:lnTo>
                  <a:lnTo>
                    <a:pt x="1923216" y="33796"/>
                  </a:lnTo>
                  <a:lnTo>
                    <a:pt x="2060589" y="33796"/>
                  </a:lnTo>
                  <a:lnTo>
                    <a:pt x="2197962" y="67592"/>
                  </a:lnTo>
                  <a:lnTo>
                    <a:pt x="2335334" y="101388"/>
                  </a:lnTo>
                  <a:lnTo>
                    <a:pt x="2472707" y="33796"/>
                  </a:lnTo>
                  <a:lnTo>
                    <a:pt x="2610079" y="0"/>
                  </a:lnTo>
                  <a:lnTo>
                    <a:pt x="2747452" y="101388"/>
                  </a:lnTo>
                  <a:lnTo>
                    <a:pt x="2884825" y="202777"/>
                  </a:lnTo>
                  <a:lnTo>
                    <a:pt x="3022197" y="236573"/>
                  </a:lnTo>
                  <a:lnTo>
                    <a:pt x="3159570" y="168980"/>
                  </a:lnTo>
                  <a:lnTo>
                    <a:pt x="3296943" y="236573"/>
                  </a:lnTo>
                  <a:lnTo>
                    <a:pt x="3434315" y="168980"/>
                  </a:lnTo>
                </a:path>
              </a:pathLst>
            </a:custGeom>
            <a:ln w="27101" cap="flat">
              <a:solidFill>
                <a:srgbClr val="80BD41">
                  <a:alpha val="69803"/>
                </a:srgbClr>
              </a:solidFill>
              <a:prstDash val="solid"/>
              <a:round/>
            </a:ln>
          </p:spPr>
          <p:txBody>
            <a:bodyPr/>
            <a:lstStyle/>
            <a:p/>
          </p:txBody>
        </p:sp>
        <p:sp>
          <p:nvSpPr>
            <p:cNvPr id="29" name="pl29"/>
            <p:cNvSpPr/>
            <p:nvPr/>
          </p:nvSpPr>
          <p:spPr>
            <a:xfrm>
              <a:off x="1083054" y="2773811"/>
              <a:ext cx="3434315" cy="878700"/>
            </a:xfrm>
            <a:custGeom>
              <a:avLst/>
              <a:pathLst>
                <a:path w="3434315" h="878700">
                  <a:moveTo>
                    <a:pt x="0" y="844904"/>
                  </a:moveTo>
                  <a:lnTo>
                    <a:pt x="137372" y="844904"/>
                  </a:lnTo>
                  <a:lnTo>
                    <a:pt x="274745" y="878700"/>
                  </a:lnTo>
                  <a:lnTo>
                    <a:pt x="412117" y="743516"/>
                  </a:lnTo>
                  <a:lnTo>
                    <a:pt x="549490" y="642127"/>
                  </a:lnTo>
                  <a:lnTo>
                    <a:pt x="686863" y="506942"/>
                  </a:lnTo>
                  <a:lnTo>
                    <a:pt x="824235" y="439350"/>
                  </a:lnTo>
                  <a:lnTo>
                    <a:pt x="961608" y="473146"/>
                  </a:lnTo>
                  <a:lnTo>
                    <a:pt x="1098981" y="270369"/>
                  </a:lnTo>
                  <a:lnTo>
                    <a:pt x="1236353" y="0"/>
                  </a:lnTo>
                  <a:lnTo>
                    <a:pt x="1373726" y="168980"/>
                  </a:lnTo>
                  <a:lnTo>
                    <a:pt x="1511098" y="304165"/>
                  </a:lnTo>
                  <a:lnTo>
                    <a:pt x="1648471" y="371758"/>
                  </a:lnTo>
                  <a:lnTo>
                    <a:pt x="1785844" y="405554"/>
                  </a:lnTo>
                  <a:lnTo>
                    <a:pt x="1923216" y="405554"/>
                  </a:lnTo>
                  <a:lnTo>
                    <a:pt x="2060589" y="405554"/>
                  </a:lnTo>
                  <a:lnTo>
                    <a:pt x="2197962" y="270369"/>
                  </a:lnTo>
                  <a:lnTo>
                    <a:pt x="2335334" y="168980"/>
                  </a:lnTo>
                  <a:lnTo>
                    <a:pt x="2472707" y="135184"/>
                  </a:lnTo>
                  <a:lnTo>
                    <a:pt x="2610079" y="101388"/>
                  </a:lnTo>
                  <a:lnTo>
                    <a:pt x="2747452" y="135184"/>
                  </a:lnTo>
                  <a:lnTo>
                    <a:pt x="2884825" y="304165"/>
                  </a:lnTo>
                  <a:lnTo>
                    <a:pt x="3022197" y="270369"/>
                  </a:lnTo>
                  <a:lnTo>
                    <a:pt x="3159570" y="202777"/>
                  </a:lnTo>
                  <a:lnTo>
                    <a:pt x="3296943" y="101388"/>
                  </a:lnTo>
                  <a:lnTo>
                    <a:pt x="3434315" y="135184"/>
                  </a:lnTo>
                </a:path>
              </a:pathLst>
            </a:custGeom>
            <a:ln w="27101" cap="flat">
              <a:solidFill>
                <a:srgbClr val="6A1E74">
                  <a:alpha val="69803"/>
                </a:srgbClr>
              </a:solidFill>
              <a:prstDash val="solid"/>
              <a:round/>
            </a:ln>
          </p:spPr>
          <p:txBody>
            <a:bodyPr/>
            <a:lstStyle/>
            <a:p/>
          </p:txBody>
        </p:sp>
        <p:sp>
          <p:nvSpPr>
            <p:cNvPr id="30" name="pl30"/>
            <p:cNvSpPr/>
            <p:nvPr/>
          </p:nvSpPr>
          <p:spPr>
            <a:xfrm>
              <a:off x="1083054" y="2773811"/>
              <a:ext cx="3434315" cy="878700"/>
            </a:xfrm>
            <a:custGeom>
              <a:avLst/>
              <a:pathLst>
                <a:path w="3434315" h="878700">
                  <a:moveTo>
                    <a:pt x="0" y="844904"/>
                  </a:moveTo>
                  <a:lnTo>
                    <a:pt x="137372" y="844904"/>
                  </a:lnTo>
                  <a:lnTo>
                    <a:pt x="274745" y="878700"/>
                  </a:lnTo>
                  <a:lnTo>
                    <a:pt x="412117" y="743516"/>
                  </a:lnTo>
                  <a:lnTo>
                    <a:pt x="549490" y="642127"/>
                  </a:lnTo>
                  <a:lnTo>
                    <a:pt x="686863" y="506942"/>
                  </a:lnTo>
                  <a:lnTo>
                    <a:pt x="824235" y="439350"/>
                  </a:lnTo>
                  <a:lnTo>
                    <a:pt x="961608" y="473146"/>
                  </a:lnTo>
                  <a:lnTo>
                    <a:pt x="1098981" y="270369"/>
                  </a:lnTo>
                  <a:lnTo>
                    <a:pt x="1236353" y="0"/>
                  </a:lnTo>
                  <a:lnTo>
                    <a:pt x="1373726" y="168980"/>
                  </a:lnTo>
                  <a:lnTo>
                    <a:pt x="1511098" y="304165"/>
                  </a:lnTo>
                  <a:lnTo>
                    <a:pt x="1648471" y="371758"/>
                  </a:lnTo>
                  <a:lnTo>
                    <a:pt x="1785844" y="405554"/>
                  </a:lnTo>
                  <a:lnTo>
                    <a:pt x="1923216" y="405554"/>
                  </a:lnTo>
                  <a:lnTo>
                    <a:pt x="2060589" y="405554"/>
                  </a:lnTo>
                  <a:lnTo>
                    <a:pt x="2197962" y="270369"/>
                  </a:lnTo>
                  <a:lnTo>
                    <a:pt x="2335334" y="168980"/>
                  </a:lnTo>
                  <a:lnTo>
                    <a:pt x="2472707" y="135184"/>
                  </a:lnTo>
                  <a:lnTo>
                    <a:pt x="2610079" y="101388"/>
                  </a:lnTo>
                  <a:lnTo>
                    <a:pt x="2747452" y="135184"/>
                  </a:lnTo>
                  <a:lnTo>
                    <a:pt x="2884825" y="304165"/>
                  </a:lnTo>
                  <a:lnTo>
                    <a:pt x="3022197" y="270369"/>
                  </a:lnTo>
                  <a:lnTo>
                    <a:pt x="3159570" y="202777"/>
                  </a:lnTo>
                  <a:lnTo>
                    <a:pt x="3296943" y="101388"/>
                  </a:lnTo>
                  <a:lnTo>
                    <a:pt x="3434315" y="135184"/>
                  </a:lnTo>
                </a:path>
              </a:pathLst>
            </a:custGeom>
            <a:ln w="65043" cap="flat">
              <a:solidFill>
                <a:srgbClr val="000000">
                  <a:alpha val="100000"/>
                </a:srgbClr>
              </a:solidFill>
              <a:prstDash val="solid"/>
              <a:round/>
            </a:ln>
          </p:spPr>
          <p:txBody>
            <a:bodyPr/>
            <a:lstStyle/>
            <a:p/>
          </p:txBody>
        </p:sp>
        <p:sp>
          <p:nvSpPr>
            <p:cNvPr id="31" name="pl31"/>
            <p:cNvSpPr/>
            <p:nvPr/>
          </p:nvSpPr>
          <p:spPr>
            <a:xfrm>
              <a:off x="1083054" y="2773811"/>
              <a:ext cx="3434315" cy="878700"/>
            </a:xfrm>
            <a:custGeom>
              <a:avLst/>
              <a:pathLst>
                <a:path w="3434315" h="878700">
                  <a:moveTo>
                    <a:pt x="0" y="844904"/>
                  </a:moveTo>
                  <a:lnTo>
                    <a:pt x="137372" y="844904"/>
                  </a:lnTo>
                  <a:lnTo>
                    <a:pt x="274745" y="878700"/>
                  </a:lnTo>
                  <a:lnTo>
                    <a:pt x="412117" y="743516"/>
                  </a:lnTo>
                  <a:lnTo>
                    <a:pt x="549490" y="642127"/>
                  </a:lnTo>
                  <a:lnTo>
                    <a:pt x="686863" y="506942"/>
                  </a:lnTo>
                  <a:lnTo>
                    <a:pt x="824235" y="439350"/>
                  </a:lnTo>
                  <a:lnTo>
                    <a:pt x="961608" y="473146"/>
                  </a:lnTo>
                  <a:lnTo>
                    <a:pt x="1098981" y="270369"/>
                  </a:lnTo>
                  <a:lnTo>
                    <a:pt x="1236353" y="0"/>
                  </a:lnTo>
                  <a:lnTo>
                    <a:pt x="1373726" y="168980"/>
                  </a:lnTo>
                  <a:lnTo>
                    <a:pt x="1511098" y="304165"/>
                  </a:lnTo>
                  <a:lnTo>
                    <a:pt x="1648471" y="371758"/>
                  </a:lnTo>
                  <a:lnTo>
                    <a:pt x="1785844" y="405554"/>
                  </a:lnTo>
                  <a:lnTo>
                    <a:pt x="1923216" y="405554"/>
                  </a:lnTo>
                  <a:lnTo>
                    <a:pt x="2060589" y="405554"/>
                  </a:lnTo>
                  <a:lnTo>
                    <a:pt x="2197962" y="270369"/>
                  </a:lnTo>
                  <a:lnTo>
                    <a:pt x="2335334" y="168980"/>
                  </a:lnTo>
                  <a:lnTo>
                    <a:pt x="2472707" y="135184"/>
                  </a:lnTo>
                  <a:lnTo>
                    <a:pt x="2610079" y="101388"/>
                  </a:lnTo>
                  <a:lnTo>
                    <a:pt x="2747452" y="135184"/>
                  </a:lnTo>
                  <a:lnTo>
                    <a:pt x="2884825" y="304165"/>
                  </a:lnTo>
                  <a:lnTo>
                    <a:pt x="3022197" y="270369"/>
                  </a:lnTo>
                  <a:lnTo>
                    <a:pt x="3159570" y="202777"/>
                  </a:lnTo>
                  <a:lnTo>
                    <a:pt x="3296943" y="101388"/>
                  </a:lnTo>
                  <a:lnTo>
                    <a:pt x="3434315" y="135184"/>
                  </a:lnTo>
                </a:path>
              </a:pathLst>
            </a:custGeom>
            <a:ln w="40651" cap="flat">
              <a:solidFill>
                <a:srgbClr val="6A1E74">
                  <a:alpha val="100000"/>
                </a:srgbClr>
              </a:solidFill>
              <a:prstDash val="solid"/>
              <a:round/>
            </a:ln>
          </p:spPr>
          <p:txBody>
            <a:bodyPr/>
            <a:lstStyle/>
            <a:p/>
          </p:txBody>
        </p:sp>
        <p:sp>
          <p:nvSpPr>
            <p:cNvPr id="32" name="tx32"/>
            <p:cNvSpPr/>
            <p:nvPr/>
          </p:nvSpPr>
          <p:spPr>
            <a:xfrm>
              <a:off x="1022795" y="3447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33" name="tx33"/>
            <p:cNvSpPr/>
            <p:nvPr/>
          </p:nvSpPr>
          <p:spPr>
            <a:xfrm>
              <a:off x="1709658" y="3109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4" name="tx34"/>
            <p:cNvSpPr/>
            <p:nvPr/>
          </p:nvSpPr>
          <p:spPr>
            <a:xfrm>
              <a:off x="2396521" y="27720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 name="tx35"/>
            <p:cNvSpPr/>
            <p:nvPr/>
          </p:nvSpPr>
          <p:spPr>
            <a:xfrm>
              <a:off x="3083384" y="300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6" name="tx36"/>
            <p:cNvSpPr/>
            <p:nvPr/>
          </p:nvSpPr>
          <p:spPr>
            <a:xfrm>
              <a:off x="3632875" y="2704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 name="tx37"/>
            <p:cNvSpPr/>
            <p:nvPr/>
          </p:nvSpPr>
          <p:spPr>
            <a:xfrm>
              <a:off x="4457110" y="2738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8" name="tx38"/>
            <p:cNvSpPr/>
            <p:nvPr/>
          </p:nvSpPr>
          <p:spPr>
            <a:xfrm>
              <a:off x="707342" y="374220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9" name="tx39"/>
            <p:cNvSpPr/>
            <p:nvPr/>
          </p:nvSpPr>
          <p:spPr>
            <a:xfrm>
              <a:off x="707342" y="340424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0" name="tx40"/>
            <p:cNvSpPr/>
            <p:nvPr/>
          </p:nvSpPr>
          <p:spPr>
            <a:xfrm>
              <a:off x="707342" y="30662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1" name="tx41"/>
            <p:cNvSpPr/>
            <p:nvPr/>
          </p:nvSpPr>
          <p:spPr>
            <a:xfrm>
              <a:off x="707342" y="27283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2" name="tx42"/>
            <p:cNvSpPr/>
            <p:nvPr/>
          </p:nvSpPr>
          <p:spPr>
            <a:xfrm>
              <a:off x="707342" y="239035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3" name="tx43"/>
            <p:cNvSpPr/>
            <p:nvPr/>
          </p:nvSpPr>
          <p:spPr>
            <a:xfrm>
              <a:off x="707342" y="20523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4" name="tx44"/>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5" name="tx45"/>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6" name="tx46"/>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7" name="tx47"/>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8" name="tx48"/>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9" name="tx49"/>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0" name="tx50"/>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1" name="tx51"/>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2" name="pl52"/>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3" name="pl53"/>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4" name="pl54"/>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5" name="pl55"/>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6" name="pl56"/>
            <p:cNvSpPr/>
            <p:nvPr/>
          </p:nvSpPr>
          <p:spPr>
            <a:xfrm>
              <a:off x="4617913" y="4946500"/>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7" name="tx57"/>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8" name="tx58"/>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9" name="tx59"/>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60" name="tx60"/>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61" name="tx61"/>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62" name="tx62"/>
            <p:cNvSpPr/>
            <p:nvPr/>
          </p:nvSpPr>
          <p:spPr>
            <a:xfrm>
              <a:off x="1310471" y="1437626"/>
              <a:ext cx="297948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Western Africa, 2000-2025</a:t>
              </a:r>
            </a:p>
          </p:txBody>
        </p:sp>
        <p:sp>
          <p:nvSpPr>
            <p:cNvPr id="63" name="pl63"/>
            <p:cNvSpPr/>
            <p:nvPr/>
          </p:nvSpPr>
          <p:spPr>
            <a:xfrm>
              <a:off x="5227074" y="374263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12303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5034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18838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405243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343283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81324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21936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398790" y="1759925"/>
              <a:ext cx="3434315" cy="2230548"/>
            </a:xfrm>
            <a:custGeom>
              <a:avLst/>
              <a:pathLst>
                <a:path w="3434315" h="2230548">
                  <a:moveTo>
                    <a:pt x="0" y="2230548"/>
                  </a:moveTo>
                  <a:lnTo>
                    <a:pt x="137372" y="1920750"/>
                  </a:lnTo>
                  <a:lnTo>
                    <a:pt x="274745" y="1610951"/>
                  </a:lnTo>
                  <a:lnTo>
                    <a:pt x="412117" y="1239193"/>
                  </a:lnTo>
                  <a:lnTo>
                    <a:pt x="549490" y="929395"/>
                  </a:lnTo>
                  <a:lnTo>
                    <a:pt x="686863" y="619596"/>
                  </a:lnTo>
                  <a:lnTo>
                    <a:pt x="824235" y="371758"/>
                  </a:lnTo>
                  <a:lnTo>
                    <a:pt x="961608" y="433717"/>
                  </a:lnTo>
                  <a:lnTo>
                    <a:pt x="1098981" y="371758"/>
                  </a:lnTo>
                  <a:lnTo>
                    <a:pt x="1236353" y="309798"/>
                  </a:lnTo>
                  <a:lnTo>
                    <a:pt x="1373726" y="185879"/>
                  </a:lnTo>
                  <a:lnTo>
                    <a:pt x="1511098" y="123919"/>
                  </a:lnTo>
                  <a:lnTo>
                    <a:pt x="1648471" y="0"/>
                  </a:lnTo>
                  <a:lnTo>
                    <a:pt x="1785844" y="123919"/>
                  </a:lnTo>
                  <a:lnTo>
                    <a:pt x="1923216" y="123919"/>
                  </a:lnTo>
                  <a:lnTo>
                    <a:pt x="2060589" y="247838"/>
                  </a:lnTo>
                  <a:lnTo>
                    <a:pt x="2197962" y="433717"/>
                  </a:lnTo>
                  <a:lnTo>
                    <a:pt x="2335334" y="433717"/>
                  </a:lnTo>
                  <a:lnTo>
                    <a:pt x="2472707" y="495677"/>
                  </a:lnTo>
                  <a:lnTo>
                    <a:pt x="2610079" y="433717"/>
                  </a:lnTo>
                  <a:lnTo>
                    <a:pt x="2747452" y="557637"/>
                  </a:lnTo>
                  <a:lnTo>
                    <a:pt x="2884825" y="743516"/>
                  </a:lnTo>
                  <a:lnTo>
                    <a:pt x="3022197" y="681556"/>
                  </a:lnTo>
                  <a:lnTo>
                    <a:pt x="3159570" y="743516"/>
                  </a:lnTo>
                  <a:lnTo>
                    <a:pt x="3296943" y="557637"/>
                  </a:lnTo>
                  <a:lnTo>
                    <a:pt x="3434315" y="495677"/>
                  </a:lnTo>
                </a:path>
              </a:pathLst>
            </a:custGeom>
            <a:ln w="27101" cap="flat">
              <a:solidFill>
                <a:srgbClr val="0058AB">
                  <a:alpha val="69803"/>
                </a:srgbClr>
              </a:solidFill>
              <a:prstDash val="solid"/>
              <a:round/>
            </a:ln>
          </p:spPr>
          <p:txBody>
            <a:bodyPr/>
            <a:lstStyle/>
            <a:p/>
          </p:txBody>
        </p:sp>
        <p:sp>
          <p:nvSpPr>
            <p:cNvPr id="78" name="pl78"/>
            <p:cNvSpPr/>
            <p:nvPr/>
          </p:nvSpPr>
          <p:spPr>
            <a:xfrm>
              <a:off x="5398790" y="2193643"/>
              <a:ext cx="3434315" cy="1548991"/>
            </a:xfrm>
            <a:custGeom>
              <a:avLst/>
              <a:pathLst>
                <a:path w="3434315" h="1548991">
                  <a:moveTo>
                    <a:pt x="0" y="1548991"/>
                  </a:moveTo>
                  <a:lnTo>
                    <a:pt x="137372" y="1425072"/>
                  </a:lnTo>
                  <a:lnTo>
                    <a:pt x="274745" y="1239193"/>
                  </a:lnTo>
                  <a:lnTo>
                    <a:pt x="412117" y="1053314"/>
                  </a:lnTo>
                  <a:lnTo>
                    <a:pt x="549490" y="991354"/>
                  </a:lnTo>
                  <a:lnTo>
                    <a:pt x="686863" y="929395"/>
                  </a:lnTo>
                  <a:lnTo>
                    <a:pt x="824235" y="681556"/>
                  </a:lnTo>
                  <a:lnTo>
                    <a:pt x="961608" y="495677"/>
                  </a:lnTo>
                  <a:lnTo>
                    <a:pt x="1098981" y="433717"/>
                  </a:lnTo>
                  <a:lnTo>
                    <a:pt x="1236353" y="247838"/>
                  </a:lnTo>
                  <a:lnTo>
                    <a:pt x="1373726" y="61959"/>
                  </a:lnTo>
                  <a:lnTo>
                    <a:pt x="1511098" y="61959"/>
                  </a:lnTo>
                  <a:lnTo>
                    <a:pt x="1648471" y="61959"/>
                  </a:lnTo>
                  <a:lnTo>
                    <a:pt x="1785844" y="123919"/>
                  </a:lnTo>
                  <a:lnTo>
                    <a:pt x="1923216" y="123919"/>
                  </a:lnTo>
                  <a:lnTo>
                    <a:pt x="2060589" y="185879"/>
                  </a:lnTo>
                  <a:lnTo>
                    <a:pt x="2197962" y="309798"/>
                  </a:lnTo>
                  <a:lnTo>
                    <a:pt x="2335334" y="247838"/>
                  </a:lnTo>
                  <a:lnTo>
                    <a:pt x="2472707" y="61959"/>
                  </a:lnTo>
                  <a:lnTo>
                    <a:pt x="2610079" y="0"/>
                  </a:lnTo>
                  <a:lnTo>
                    <a:pt x="2747452" y="61959"/>
                  </a:lnTo>
                  <a:lnTo>
                    <a:pt x="2884825" y="247838"/>
                  </a:lnTo>
                  <a:lnTo>
                    <a:pt x="3022197" y="123919"/>
                  </a:lnTo>
                  <a:lnTo>
                    <a:pt x="3159570" y="247838"/>
                  </a:lnTo>
                  <a:lnTo>
                    <a:pt x="3296943" y="309798"/>
                  </a:lnTo>
                  <a:lnTo>
                    <a:pt x="3434315" y="61959"/>
                  </a:lnTo>
                </a:path>
              </a:pathLst>
            </a:custGeom>
            <a:ln w="27101" cap="flat">
              <a:solidFill>
                <a:srgbClr val="1CABE2">
                  <a:alpha val="69803"/>
                </a:srgbClr>
              </a:solidFill>
              <a:prstDash val="solid"/>
              <a:round/>
            </a:ln>
          </p:spPr>
          <p:txBody>
            <a:bodyPr/>
            <a:lstStyle/>
            <a:p/>
          </p:txBody>
        </p:sp>
        <p:sp>
          <p:nvSpPr>
            <p:cNvPr id="79" name="pl79"/>
            <p:cNvSpPr/>
            <p:nvPr/>
          </p:nvSpPr>
          <p:spPr>
            <a:xfrm>
              <a:off x="5398790" y="1821885"/>
              <a:ext cx="3434315" cy="371758"/>
            </a:xfrm>
            <a:custGeom>
              <a:avLst/>
              <a:pathLst>
                <a:path w="3434315" h="371758">
                  <a:moveTo>
                    <a:pt x="0" y="309798"/>
                  </a:moveTo>
                  <a:lnTo>
                    <a:pt x="137372" y="247838"/>
                  </a:lnTo>
                  <a:lnTo>
                    <a:pt x="274745" y="247838"/>
                  </a:lnTo>
                  <a:lnTo>
                    <a:pt x="412117" y="247838"/>
                  </a:lnTo>
                  <a:lnTo>
                    <a:pt x="549490" y="247838"/>
                  </a:lnTo>
                  <a:lnTo>
                    <a:pt x="686863" y="185879"/>
                  </a:lnTo>
                  <a:lnTo>
                    <a:pt x="824235" y="123919"/>
                  </a:lnTo>
                  <a:lnTo>
                    <a:pt x="961608" y="123919"/>
                  </a:lnTo>
                  <a:lnTo>
                    <a:pt x="1098981" y="309798"/>
                  </a:lnTo>
                  <a:lnTo>
                    <a:pt x="1236353" y="185879"/>
                  </a:lnTo>
                  <a:lnTo>
                    <a:pt x="1373726" y="123919"/>
                  </a:lnTo>
                  <a:lnTo>
                    <a:pt x="1511098" y="123919"/>
                  </a:lnTo>
                  <a:lnTo>
                    <a:pt x="1648471" y="185879"/>
                  </a:lnTo>
                  <a:lnTo>
                    <a:pt x="1785844" y="61959"/>
                  </a:lnTo>
                  <a:lnTo>
                    <a:pt x="1923216" y="185879"/>
                  </a:lnTo>
                  <a:lnTo>
                    <a:pt x="2060589" y="247838"/>
                  </a:lnTo>
                  <a:lnTo>
                    <a:pt x="2197962" y="123919"/>
                  </a:lnTo>
                  <a:lnTo>
                    <a:pt x="2335334" y="247838"/>
                  </a:lnTo>
                  <a:lnTo>
                    <a:pt x="2472707" y="371758"/>
                  </a:lnTo>
                  <a:lnTo>
                    <a:pt x="2610079" y="371758"/>
                  </a:lnTo>
                  <a:lnTo>
                    <a:pt x="2747452" y="371758"/>
                  </a:lnTo>
                  <a:lnTo>
                    <a:pt x="2884825" y="371758"/>
                  </a:lnTo>
                  <a:lnTo>
                    <a:pt x="3022197" y="309798"/>
                  </a:lnTo>
                  <a:lnTo>
                    <a:pt x="3159570" y="61959"/>
                  </a:lnTo>
                  <a:lnTo>
                    <a:pt x="3296943" y="61959"/>
                  </a:lnTo>
                  <a:lnTo>
                    <a:pt x="3434315" y="0"/>
                  </a:lnTo>
                </a:path>
              </a:pathLst>
            </a:custGeom>
            <a:ln w="27101" cap="flat">
              <a:solidFill>
                <a:srgbClr val="00833D">
                  <a:alpha val="69803"/>
                </a:srgbClr>
              </a:solidFill>
              <a:prstDash val="solid"/>
              <a:round/>
            </a:ln>
          </p:spPr>
          <p:txBody>
            <a:bodyPr/>
            <a:lstStyle/>
            <a:p/>
          </p:txBody>
        </p:sp>
        <p:sp>
          <p:nvSpPr>
            <p:cNvPr id="80" name="pl80"/>
            <p:cNvSpPr/>
            <p:nvPr/>
          </p:nvSpPr>
          <p:spPr>
            <a:xfrm>
              <a:off x="5398790" y="2193643"/>
              <a:ext cx="3434315" cy="681556"/>
            </a:xfrm>
            <a:custGeom>
              <a:avLst/>
              <a:pathLst>
                <a:path w="3434315" h="681556">
                  <a:moveTo>
                    <a:pt x="0" y="681556"/>
                  </a:moveTo>
                  <a:lnTo>
                    <a:pt x="137372" y="371758"/>
                  </a:lnTo>
                  <a:lnTo>
                    <a:pt x="274745" y="433717"/>
                  </a:lnTo>
                  <a:lnTo>
                    <a:pt x="412117" y="557637"/>
                  </a:lnTo>
                  <a:lnTo>
                    <a:pt x="549490" y="495677"/>
                  </a:lnTo>
                  <a:lnTo>
                    <a:pt x="686863" y="681556"/>
                  </a:lnTo>
                  <a:lnTo>
                    <a:pt x="824235" y="619596"/>
                  </a:lnTo>
                  <a:lnTo>
                    <a:pt x="961608" y="433717"/>
                  </a:lnTo>
                  <a:lnTo>
                    <a:pt x="1098981" y="371758"/>
                  </a:lnTo>
                  <a:lnTo>
                    <a:pt x="1236353" y="185879"/>
                  </a:lnTo>
                  <a:lnTo>
                    <a:pt x="1373726" y="61959"/>
                  </a:lnTo>
                  <a:lnTo>
                    <a:pt x="1511098" y="61959"/>
                  </a:lnTo>
                  <a:lnTo>
                    <a:pt x="1648471" y="61959"/>
                  </a:lnTo>
                  <a:lnTo>
                    <a:pt x="1785844" y="123919"/>
                  </a:lnTo>
                  <a:lnTo>
                    <a:pt x="1923216" y="61959"/>
                  </a:lnTo>
                  <a:lnTo>
                    <a:pt x="2060589" y="61959"/>
                  </a:lnTo>
                  <a:lnTo>
                    <a:pt x="2197962" y="123919"/>
                  </a:lnTo>
                  <a:lnTo>
                    <a:pt x="2335334" y="185879"/>
                  </a:lnTo>
                  <a:lnTo>
                    <a:pt x="2472707" y="61959"/>
                  </a:lnTo>
                  <a:lnTo>
                    <a:pt x="2610079" y="0"/>
                  </a:lnTo>
                  <a:lnTo>
                    <a:pt x="2747452" y="185879"/>
                  </a:lnTo>
                  <a:lnTo>
                    <a:pt x="2884825" y="371758"/>
                  </a:lnTo>
                  <a:lnTo>
                    <a:pt x="3022197" y="433717"/>
                  </a:lnTo>
                  <a:lnTo>
                    <a:pt x="3159570" y="309798"/>
                  </a:lnTo>
                  <a:lnTo>
                    <a:pt x="3296943" y="433717"/>
                  </a:lnTo>
                  <a:lnTo>
                    <a:pt x="3434315" y="309798"/>
                  </a:lnTo>
                </a:path>
              </a:pathLst>
            </a:custGeom>
            <a:ln w="27101" cap="flat">
              <a:solidFill>
                <a:srgbClr val="80BD41">
                  <a:alpha val="69803"/>
                </a:srgbClr>
              </a:solidFill>
              <a:prstDash val="solid"/>
              <a:round/>
            </a:ln>
          </p:spPr>
          <p:txBody>
            <a:bodyPr/>
            <a:lstStyle/>
            <a:p/>
          </p:txBody>
        </p:sp>
        <p:sp>
          <p:nvSpPr>
            <p:cNvPr id="81" name="pl81"/>
            <p:cNvSpPr/>
            <p:nvPr/>
          </p:nvSpPr>
          <p:spPr>
            <a:xfrm>
              <a:off x="5398790" y="2007764"/>
              <a:ext cx="3434315" cy="1610951"/>
            </a:xfrm>
            <a:custGeom>
              <a:avLst/>
              <a:pathLst>
                <a:path w="3434315" h="1610951">
                  <a:moveTo>
                    <a:pt x="0" y="1548991"/>
                  </a:moveTo>
                  <a:lnTo>
                    <a:pt x="137372" y="1548991"/>
                  </a:lnTo>
                  <a:lnTo>
                    <a:pt x="274745" y="1610951"/>
                  </a:lnTo>
                  <a:lnTo>
                    <a:pt x="412117" y="1363112"/>
                  </a:lnTo>
                  <a:lnTo>
                    <a:pt x="549490" y="1177233"/>
                  </a:lnTo>
                  <a:lnTo>
                    <a:pt x="686863" y="929395"/>
                  </a:lnTo>
                  <a:lnTo>
                    <a:pt x="824235" y="805475"/>
                  </a:lnTo>
                  <a:lnTo>
                    <a:pt x="961608" y="867435"/>
                  </a:lnTo>
                  <a:lnTo>
                    <a:pt x="1098981" y="495677"/>
                  </a:lnTo>
                  <a:lnTo>
                    <a:pt x="1236353" y="0"/>
                  </a:lnTo>
                  <a:lnTo>
                    <a:pt x="1373726" y="309798"/>
                  </a:lnTo>
                  <a:lnTo>
                    <a:pt x="1511098" y="557637"/>
                  </a:lnTo>
                  <a:lnTo>
                    <a:pt x="1648471" y="681556"/>
                  </a:lnTo>
                  <a:lnTo>
                    <a:pt x="1785844" y="743516"/>
                  </a:lnTo>
                  <a:lnTo>
                    <a:pt x="1923216" y="743516"/>
                  </a:lnTo>
                  <a:lnTo>
                    <a:pt x="2060589" y="743516"/>
                  </a:lnTo>
                  <a:lnTo>
                    <a:pt x="2197962" y="495677"/>
                  </a:lnTo>
                  <a:lnTo>
                    <a:pt x="2335334" y="309798"/>
                  </a:lnTo>
                  <a:lnTo>
                    <a:pt x="2472707" y="247838"/>
                  </a:lnTo>
                  <a:lnTo>
                    <a:pt x="2610079" y="185879"/>
                  </a:lnTo>
                  <a:lnTo>
                    <a:pt x="2747452" y="247838"/>
                  </a:lnTo>
                  <a:lnTo>
                    <a:pt x="2884825" y="557637"/>
                  </a:lnTo>
                  <a:lnTo>
                    <a:pt x="3022197" y="495677"/>
                  </a:lnTo>
                  <a:lnTo>
                    <a:pt x="3159570" y="371758"/>
                  </a:lnTo>
                  <a:lnTo>
                    <a:pt x="3296943" y="185879"/>
                  </a:lnTo>
                  <a:lnTo>
                    <a:pt x="3434315" y="247838"/>
                  </a:lnTo>
                </a:path>
              </a:pathLst>
            </a:custGeom>
            <a:ln w="27101" cap="flat">
              <a:solidFill>
                <a:srgbClr val="6A1E74">
                  <a:alpha val="69803"/>
                </a:srgbClr>
              </a:solidFill>
              <a:prstDash val="solid"/>
              <a:round/>
            </a:ln>
          </p:spPr>
          <p:txBody>
            <a:bodyPr/>
            <a:lstStyle/>
            <a:p/>
          </p:txBody>
        </p:sp>
        <p:sp>
          <p:nvSpPr>
            <p:cNvPr id="82" name="pl82"/>
            <p:cNvSpPr/>
            <p:nvPr/>
          </p:nvSpPr>
          <p:spPr>
            <a:xfrm>
              <a:off x="5398790" y="2193643"/>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3" name="pl83"/>
            <p:cNvSpPr/>
            <p:nvPr/>
          </p:nvSpPr>
          <p:spPr>
            <a:xfrm>
              <a:off x="5398790" y="2007764"/>
              <a:ext cx="3434315" cy="1610951"/>
            </a:xfrm>
            <a:custGeom>
              <a:avLst/>
              <a:pathLst>
                <a:path w="3434315" h="1610951">
                  <a:moveTo>
                    <a:pt x="0" y="1548991"/>
                  </a:moveTo>
                  <a:lnTo>
                    <a:pt x="137372" y="1548991"/>
                  </a:lnTo>
                  <a:lnTo>
                    <a:pt x="274745" y="1610951"/>
                  </a:lnTo>
                  <a:lnTo>
                    <a:pt x="412117" y="1363112"/>
                  </a:lnTo>
                  <a:lnTo>
                    <a:pt x="549490" y="1177233"/>
                  </a:lnTo>
                  <a:lnTo>
                    <a:pt x="686863" y="929395"/>
                  </a:lnTo>
                  <a:lnTo>
                    <a:pt x="824235" y="805475"/>
                  </a:lnTo>
                  <a:lnTo>
                    <a:pt x="961608" y="867435"/>
                  </a:lnTo>
                  <a:lnTo>
                    <a:pt x="1098981" y="495677"/>
                  </a:lnTo>
                  <a:lnTo>
                    <a:pt x="1236353" y="0"/>
                  </a:lnTo>
                  <a:lnTo>
                    <a:pt x="1373726" y="309798"/>
                  </a:lnTo>
                  <a:lnTo>
                    <a:pt x="1511098" y="557637"/>
                  </a:lnTo>
                  <a:lnTo>
                    <a:pt x="1648471" y="681556"/>
                  </a:lnTo>
                  <a:lnTo>
                    <a:pt x="1785844" y="743516"/>
                  </a:lnTo>
                  <a:lnTo>
                    <a:pt x="1923216" y="743516"/>
                  </a:lnTo>
                  <a:lnTo>
                    <a:pt x="2060589" y="743516"/>
                  </a:lnTo>
                  <a:lnTo>
                    <a:pt x="2197962" y="495677"/>
                  </a:lnTo>
                  <a:lnTo>
                    <a:pt x="2335334" y="309798"/>
                  </a:lnTo>
                  <a:lnTo>
                    <a:pt x="2472707" y="247838"/>
                  </a:lnTo>
                  <a:lnTo>
                    <a:pt x="2610079" y="185879"/>
                  </a:lnTo>
                  <a:lnTo>
                    <a:pt x="2747452" y="247838"/>
                  </a:lnTo>
                  <a:lnTo>
                    <a:pt x="2884825" y="557637"/>
                  </a:lnTo>
                  <a:lnTo>
                    <a:pt x="3022197" y="495677"/>
                  </a:lnTo>
                  <a:lnTo>
                    <a:pt x="3159570" y="371758"/>
                  </a:lnTo>
                  <a:lnTo>
                    <a:pt x="3296943" y="185879"/>
                  </a:lnTo>
                  <a:lnTo>
                    <a:pt x="3434315" y="247838"/>
                  </a:lnTo>
                </a:path>
              </a:pathLst>
            </a:custGeom>
            <a:ln w="65043" cap="flat">
              <a:solidFill>
                <a:srgbClr val="000000">
                  <a:alpha val="100000"/>
                </a:srgbClr>
              </a:solidFill>
              <a:prstDash val="solid"/>
              <a:round/>
            </a:ln>
          </p:spPr>
          <p:txBody>
            <a:bodyPr/>
            <a:lstStyle/>
            <a:p/>
          </p:txBody>
        </p:sp>
        <p:sp>
          <p:nvSpPr>
            <p:cNvPr id="84" name="pl84"/>
            <p:cNvSpPr/>
            <p:nvPr/>
          </p:nvSpPr>
          <p:spPr>
            <a:xfrm>
              <a:off x="5398790" y="2007764"/>
              <a:ext cx="3434315" cy="1610951"/>
            </a:xfrm>
            <a:custGeom>
              <a:avLst/>
              <a:pathLst>
                <a:path w="3434315" h="1610951">
                  <a:moveTo>
                    <a:pt x="0" y="1548991"/>
                  </a:moveTo>
                  <a:lnTo>
                    <a:pt x="137372" y="1548991"/>
                  </a:lnTo>
                  <a:lnTo>
                    <a:pt x="274745" y="1610951"/>
                  </a:lnTo>
                  <a:lnTo>
                    <a:pt x="412117" y="1363112"/>
                  </a:lnTo>
                  <a:lnTo>
                    <a:pt x="549490" y="1177233"/>
                  </a:lnTo>
                  <a:lnTo>
                    <a:pt x="686863" y="929395"/>
                  </a:lnTo>
                  <a:lnTo>
                    <a:pt x="824235" y="805475"/>
                  </a:lnTo>
                  <a:lnTo>
                    <a:pt x="961608" y="867435"/>
                  </a:lnTo>
                  <a:lnTo>
                    <a:pt x="1098981" y="495677"/>
                  </a:lnTo>
                  <a:lnTo>
                    <a:pt x="1236353" y="0"/>
                  </a:lnTo>
                  <a:lnTo>
                    <a:pt x="1373726" y="309798"/>
                  </a:lnTo>
                  <a:lnTo>
                    <a:pt x="1511098" y="557637"/>
                  </a:lnTo>
                  <a:lnTo>
                    <a:pt x="1648471" y="681556"/>
                  </a:lnTo>
                  <a:lnTo>
                    <a:pt x="1785844" y="743516"/>
                  </a:lnTo>
                  <a:lnTo>
                    <a:pt x="1923216" y="743516"/>
                  </a:lnTo>
                  <a:lnTo>
                    <a:pt x="2060589" y="743516"/>
                  </a:lnTo>
                  <a:lnTo>
                    <a:pt x="2197962" y="495677"/>
                  </a:lnTo>
                  <a:lnTo>
                    <a:pt x="2335334" y="309798"/>
                  </a:lnTo>
                  <a:lnTo>
                    <a:pt x="2472707" y="247838"/>
                  </a:lnTo>
                  <a:lnTo>
                    <a:pt x="2610079" y="185879"/>
                  </a:lnTo>
                  <a:lnTo>
                    <a:pt x="2747452" y="247838"/>
                  </a:lnTo>
                  <a:lnTo>
                    <a:pt x="2884825" y="557637"/>
                  </a:lnTo>
                  <a:lnTo>
                    <a:pt x="3022197" y="495677"/>
                  </a:lnTo>
                  <a:lnTo>
                    <a:pt x="3159570" y="371758"/>
                  </a:lnTo>
                  <a:lnTo>
                    <a:pt x="3296943" y="185879"/>
                  </a:lnTo>
                  <a:lnTo>
                    <a:pt x="3434315" y="247838"/>
                  </a:lnTo>
                </a:path>
              </a:pathLst>
            </a:custGeom>
            <a:ln w="40651" cap="flat">
              <a:solidFill>
                <a:srgbClr val="6A1E74">
                  <a:alpha val="100000"/>
                </a:srgbClr>
              </a:solidFill>
              <a:prstDash val="solid"/>
              <a:round/>
            </a:ln>
          </p:spPr>
          <p:txBody>
            <a:bodyPr/>
            <a:lstStyle/>
            <a:p/>
          </p:txBody>
        </p:sp>
        <p:sp>
          <p:nvSpPr>
            <p:cNvPr id="85" name="tx85"/>
            <p:cNvSpPr/>
            <p:nvPr/>
          </p:nvSpPr>
          <p:spPr>
            <a:xfrm>
              <a:off x="5320472" y="33782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86" name="tx86"/>
            <p:cNvSpPr/>
            <p:nvPr/>
          </p:nvSpPr>
          <p:spPr>
            <a:xfrm>
              <a:off x="6007335" y="2758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7" name="tx87"/>
            <p:cNvSpPr/>
            <p:nvPr/>
          </p:nvSpPr>
          <p:spPr>
            <a:xfrm>
              <a:off x="6724327" y="21390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7411190" y="25727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9" name="tx89"/>
            <p:cNvSpPr/>
            <p:nvPr/>
          </p:nvSpPr>
          <p:spPr>
            <a:xfrm>
              <a:off x="7978740" y="2015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0" name="tx90"/>
            <p:cNvSpPr/>
            <p:nvPr/>
          </p:nvSpPr>
          <p:spPr>
            <a:xfrm>
              <a:off x="8784917" y="2077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4980741" y="400694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2" name="tx92"/>
            <p:cNvSpPr/>
            <p:nvPr/>
          </p:nvSpPr>
          <p:spPr>
            <a:xfrm>
              <a:off x="4980741" y="338734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3" name="tx93"/>
            <p:cNvSpPr/>
            <p:nvPr/>
          </p:nvSpPr>
          <p:spPr>
            <a:xfrm>
              <a:off x="4980741" y="276774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4" name="tx94"/>
            <p:cNvSpPr/>
            <p:nvPr/>
          </p:nvSpPr>
          <p:spPr>
            <a:xfrm>
              <a:off x="5093761" y="214815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5" name="tx95"/>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6" name="tx96"/>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7" name="tx97"/>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8" name="tx98"/>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9" name="tx99"/>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1" name="tx101"/>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2" name="pl102"/>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4" name="pl104"/>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5" name="pl105"/>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6" name="pl106"/>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7" name="pl107"/>
            <p:cNvSpPr/>
            <p:nvPr/>
          </p:nvSpPr>
          <p:spPr>
            <a:xfrm>
              <a:off x="8933649" y="4946500"/>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08" name="tx108"/>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9" name="tx109"/>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10" name="tx110"/>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11" name="tx111"/>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12" name="tx112"/>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13" name="tx113"/>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4" name="pl114"/>
            <p:cNvSpPr/>
            <p:nvPr/>
          </p:nvSpPr>
          <p:spPr>
            <a:xfrm>
              <a:off x="2045652"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357850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511136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6644222"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817707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2" name="pl122"/>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2812080"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344937"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87779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410650"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943507"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279224" y="5782468"/>
              <a:ext cx="6591283" cy="111527"/>
            </a:xfrm>
            <a:prstGeom prst="rect">
              <a:avLst/>
            </a:prstGeom>
            <a:solidFill>
              <a:srgbClr val="6A1E74">
                <a:alpha val="80000"/>
              </a:srgbClr>
            </a:solidFill>
          </p:spPr>
          <p:txBody>
            <a:bodyPr/>
            <a:lstStyle/>
            <a:p/>
          </p:txBody>
        </p:sp>
        <p:sp>
          <p:nvSpPr>
            <p:cNvPr id="129" name="rc129"/>
            <p:cNvSpPr/>
            <p:nvPr/>
          </p:nvSpPr>
          <p:spPr>
            <a:xfrm>
              <a:off x="1279224" y="5643059"/>
              <a:ext cx="7051140" cy="111527"/>
            </a:xfrm>
            <a:prstGeom prst="rect">
              <a:avLst/>
            </a:prstGeom>
            <a:solidFill>
              <a:srgbClr val="6A1E74">
                <a:alpha val="80000"/>
              </a:srgbClr>
            </a:solidFill>
          </p:spPr>
          <p:txBody>
            <a:bodyPr/>
            <a:lstStyle/>
            <a:p/>
          </p:txBody>
        </p:sp>
        <p:sp>
          <p:nvSpPr>
            <p:cNvPr id="130" name="rc130"/>
            <p:cNvSpPr/>
            <p:nvPr/>
          </p:nvSpPr>
          <p:spPr>
            <a:xfrm>
              <a:off x="1279224" y="5503650"/>
              <a:ext cx="7357712" cy="111527"/>
            </a:xfrm>
            <a:prstGeom prst="rect">
              <a:avLst/>
            </a:prstGeom>
            <a:solidFill>
              <a:srgbClr val="6A1E74">
                <a:alpha val="80000"/>
              </a:srgbClr>
            </a:solidFill>
          </p:spPr>
          <p:txBody>
            <a:bodyPr/>
            <a:lstStyle/>
            <a:p/>
          </p:txBody>
        </p:sp>
        <p:sp>
          <p:nvSpPr>
            <p:cNvPr id="131" name="tx131"/>
            <p:cNvSpPr/>
            <p:nvPr/>
          </p:nvSpPr>
          <p:spPr>
            <a:xfrm>
              <a:off x="7945808"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32" name="tx132"/>
            <p:cNvSpPr/>
            <p:nvPr/>
          </p:nvSpPr>
          <p:spPr>
            <a:xfrm>
              <a:off x="8405665"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33" name="tx133"/>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34" name="tx134"/>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5" name="tx135"/>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6" name="tx136"/>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7" name="tx137"/>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8" name="tx138"/>
            <p:cNvSpPr/>
            <p:nvPr/>
          </p:nvSpPr>
          <p:spPr>
            <a:xfrm>
              <a:off x="274139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9" name="tx139"/>
            <p:cNvSpPr/>
            <p:nvPr/>
          </p:nvSpPr>
          <p:spPr>
            <a:xfrm>
              <a:off x="427425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40" name="tx140"/>
            <p:cNvSpPr/>
            <p:nvPr/>
          </p:nvSpPr>
          <p:spPr>
            <a:xfrm>
              <a:off x="580711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41" name="tx141"/>
            <p:cNvSpPr/>
            <p:nvPr/>
          </p:nvSpPr>
          <p:spPr>
            <a:xfrm>
              <a:off x="733996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42" name="tx142"/>
            <p:cNvSpPr/>
            <p:nvPr/>
          </p:nvSpPr>
          <p:spPr>
            <a:xfrm>
              <a:off x="887282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43" name="tx143"/>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44" name="tx144"/>
            <p:cNvSpPr/>
            <p:nvPr/>
          </p:nvSpPr>
          <p:spPr>
            <a:xfrm>
              <a:off x="911338" y="5264995"/>
              <a:ext cx="42671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Western Africa</a:t>
              </a:r>
            </a:p>
          </p:txBody>
        </p:sp>
        <p:sp>
          <p:nvSpPr>
            <p:cNvPr id="145" name="tx14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7" name="tx147"/>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Western Africa ranked number 4 out of 5 AU regions, with MCV1 coverage of 66%.
MCV1 coverage (66%) was 1 percentage point lower than in 2019 (67%).
This equates to 4.8 million unvaccinated children in 2025 compared to 4.3 million unvaccinated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most regions, but progress is uneven and gaps in unvaccinated children persist.</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844305"/>
              <a:ext cx="990412" cy="112610"/>
            </a:xfrm>
            <a:custGeom>
              <a:avLst/>
              <a:pathLst>
                <a:path w="990412" h="112610">
                  <a:moveTo>
                    <a:pt x="0" y="56305"/>
                  </a:moveTo>
                  <a:lnTo>
                    <a:pt x="495206" y="0"/>
                  </a:lnTo>
                  <a:lnTo>
                    <a:pt x="990412" y="112610"/>
                  </a:lnTo>
                </a:path>
              </a:pathLst>
            </a:custGeom>
            <a:ln w="27101" cap="flat">
              <a:solidFill>
                <a:srgbClr val="0058AB">
                  <a:alpha val="69803"/>
                </a:srgbClr>
              </a:solidFill>
              <a:prstDash val="solid"/>
              <a:round/>
            </a:ln>
          </p:spPr>
          <p:txBody>
            <a:bodyPr/>
            <a:lstStyle/>
            <a:p/>
          </p:txBody>
        </p:sp>
        <p:sp>
          <p:nvSpPr>
            <p:cNvPr id="19" name="pl19"/>
            <p:cNvSpPr/>
            <p:nvPr/>
          </p:nvSpPr>
          <p:spPr>
            <a:xfrm>
              <a:off x="4055898" y="3900611"/>
              <a:ext cx="495206" cy="56305"/>
            </a:xfrm>
            <a:custGeom>
              <a:avLst/>
              <a:pathLst>
                <a:path w="495206" h="56305">
                  <a:moveTo>
                    <a:pt x="0" y="56305"/>
                  </a:moveTo>
                  <a:lnTo>
                    <a:pt x="495206" y="0"/>
                  </a:lnTo>
                </a:path>
              </a:pathLst>
            </a:custGeom>
            <a:ln w="27101" cap="flat">
              <a:solidFill>
                <a:srgbClr val="0058AB">
                  <a:alpha val="69803"/>
                </a:srgbClr>
              </a:solidFill>
              <a:prstDash val="solid"/>
              <a:round/>
            </a:ln>
          </p:spPr>
          <p:txBody>
            <a:bodyPr/>
            <a:lstStyle/>
            <a:p/>
          </p:txBody>
        </p:sp>
        <p:sp>
          <p:nvSpPr>
            <p:cNvPr id="20" name="pl20"/>
            <p:cNvSpPr/>
            <p:nvPr/>
          </p:nvSpPr>
          <p:spPr>
            <a:xfrm>
              <a:off x="1084660" y="2999726"/>
              <a:ext cx="3466444" cy="281526"/>
            </a:xfrm>
            <a:custGeom>
              <a:avLst/>
              <a:pathLst>
                <a:path w="3466444" h="281526">
                  <a:moveTo>
                    <a:pt x="0" y="56305"/>
                  </a:moveTo>
                  <a:lnTo>
                    <a:pt x="495206" y="0"/>
                  </a:lnTo>
                  <a:lnTo>
                    <a:pt x="990412" y="56305"/>
                  </a:lnTo>
                  <a:lnTo>
                    <a:pt x="1485619" y="225221"/>
                  </a:lnTo>
                  <a:lnTo>
                    <a:pt x="1980825" y="112610"/>
                  </a:lnTo>
                  <a:lnTo>
                    <a:pt x="2476031" y="225221"/>
                  </a:lnTo>
                  <a:lnTo>
                    <a:pt x="2971238" y="281526"/>
                  </a:lnTo>
                  <a:lnTo>
                    <a:pt x="3466444" y="56305"/>
                  </a:lnTo>
                </a:path>
              </a:pathLst>
            </a:custGeom>
            <a:ln w="27101" cap="flat">
              <a:solidFill>
                <a:srgbClr val="1CABE2">
                  <a:alpha val="69803"/>
                </a:srgbClr>
              </a:solidFill>
              <a:prstDash val="solid"/>
              <a:round/>
            </a:ln>
          </p:spPr>
          <p:txBody>
            <a:bodyPr/>
            <a:lstStyle/>
            <a:p/>
          </p:txBody>
        </p:sp>
        <p:sp>
          <p:nvSpPr>
            <p:cNvPr id="21" name="pl21"/>
            <p:cNvSpPr/>
            <p:nvPr/>
          </p:nvSpPr>
          <p:spPr>
            <a:xfrm>
              <a:off x="1084660" y="1929925"/>
              <a:ext cx="3466444" cy="337831"/>
            </a:xfrm>
            <a:custGeom>
              <a:avLst/>
              <a:pathLst>
                <a:path w="3466444" h="337831">
                  <a:moveTo>
                    <a:pt x="0" y="337831"/>
                  </a:moveTo>
                  <a:lnTo>
                    <a:pt x="495206" y="337831"/>
                  </a:lnTo>
                  <a:lnTo>
                    <a:pt x="990412" y="337831"/>
                  </a:lnTo>
                  <a:lnTo>
                    <a:pt x="1485619" y="337831"/>
                  </a:lnTo>
                  <a:lnTo>
                    <a:pt x="1980825" y="281526"/>
                  </a:lnTo>
                  <a:lnTo>
                    <a:pt x="2476031" y="56305"/>
                  </a:lnTo>
                  <a:lnTo>
                    <a:pt x="2971238" y="56305"/>
                  </a:lnTo>
                  <a:lnTo>
                    <a:pt x="3466444" y="0"/>
                  </a:lnTo>
                </a:path>
              </a:pathLst>
            </a:custGeom>
            <a:ln w="27101" cap="flat">
              <a:solidFill>
                <a:srgbClr val="00833D">
                  <a:alpha val="69803"/>
                </a:srgbClr>
              </a:solidFill>
              <a:prstDash val="solid"/>
              <a:round/>
            </a:ln>
          </p:spPr>
          <p:txBody>
            <a:bodyPr/>
            <a:lstStyle/>
            <a:p/>
          </p:txBody>
        </p:sp>
        <p:sp>
          <p:nvSpPr>
            <p:cNvPr id="22" name="pl22"/>
            <p:cNvSpPr/>
            <p:nvPr/>
          </p:nvSpPr>
          <p:spPr>
            <a:xfrm>
              <a:off x="1084660" y="2887115"/>
              <a:ext cx="3466444" cy="394137"/>
            </a:xfrm>
            <a:custGeom>
              <a:avLst/>
              <a:pathLst>
                <a:path w="3466444" h="394137">
                  <a:moveTo>
                    <a:pt x="0" y="56305"/>
                  </a:moveTo>
                  <a:lnTo>
                    <a:pt x="495206" y="0"/>
                  </a:lnTo>
                  <a:lnTo>
                    <a:pt x="990412" y="168915"/>
                  </a:lnTo>
                  <a:lnTo>
                    <a:pt x="1485619" y="337831"/>
                  </a:lnTo>
                  <a:lnTo>
                    <a:pt x="1980825" y="394137"/>
                  </a:lnTo>
                  <a:lnTo>
                    <a:pt x="2476031" y="281526"/>
                  </a:lnTo>
                  <a:lnTo>
                    <a:pt x="2971238" y="394137"/>
                  </a:lnTo>
                  <a:lnTo>
                    <a:pt x="3466444" y="281526"/>
                  </a:lnTo>
                </a:path>
              </a:pathLst>
            </a:custGeom>
            <a:ln w="27101" cap="flat">
              <a:solidFill>
                <a:srgbClr val="80BD41">
                  <a:alpha val="69803"/>
                </a:srgbClr>
              </a:solidFill>
              <a:prstDash val="solid"/>
              <a:round/>
            </a:ln>
          </p:spPr>
          <p:txBody>
            <a:bodyPr/>
            <a:lstStyle/>
            <a:p/>
          </p:txBody>
        </p:sp>
        <p:sp>
          <p:nvSpPr>
            <p:cNvPr id="23" name="pl23"/>
            <p:cNvSpPr/>
            <p:nvPr/>
          </p:nvSpPr>
          <p:spPr>
            <a:xfrm>
              <a:off x="1084660" y="3619084"/>
              <a:ext cx="3466444" cy="337831"/>
            </a:xfrm>
            <a:custGeom>
              <a:avLst/>
              <a:pathLst>
                <a:path w="3466444" h="337831">
                  <a:moveTo>
                    <a:pt x="0" y="56305"/>
                  </a:moveTo>
                  <a:lnTo>
                    <a:pt x="495206" y="0"/>
                  </a:lnTo>
                  <a:lnTo>
                    <a:pt x="990412" y="56305"/>
                  </a:lnTo>
                  <a:lnTo>
                    <a:pt x="1485619" y="337831"/>
                  </a:lnTo>
                  <a:lnTo>
                    <a:pt x="1980825" y="281526"/>
                  </a:lnTo>
                  <a:lnTo>
                    <a:pt x="2476031" y="168915"/>
                  </a:lnTo>
                  <a:lnTo>
                    <a:pt x="2971238" y="0"/>
                  </a:lnTo>
                  <a:lnTo>
                    <a:pt x="3466444" y="56305"/>
                  </a:lnTo>
                </a:path>
              </a:pathLst>
            </a:custGeom>
            <a:ln w="27101" cap="flat">
              <a:solidFill>
                <a:srgbClr val="6A1E74">
                  <a:alpha val="69803"/>
                </a:srgbClr>
              </a:solidFill>
              <a:prstDash val="solid"/>
              <a:round/>
            </a:ln>
          </p:spPr>
          <p:txBody>
            <a:bodyPr/>
            <a:lstStyle/>
            <a:p/>
          </p:txBody>
        </p:sp>
        <p:sp>
          <p:nvSpPr>
            <p:cNvPr id="24" name="pl24"/>
            <p:cNvSpPr/>
            <p:nvPr/>
          </p:nvSpPr>
          <p:spPr>
            <a:xfrm>
              <a:off x="1084660" y="3619084"/>
              <a:ext cx="3466444" cy="337831"/>
            </a:xfrm>
            <a:custGeom>
              <a:avLst/>
              <a:pathLst>
                <a:path w="3466444" h="337831">
                  <a:moveTo>
                    <a:pt x="0" y="56305"/>
                  </a:moveTo>
                  <a:lnTo>
                    <a:pt x="495206" y="0"/>
                  </a:lnTo>
                  <a:lnTo>
                    <a:pt x="990412" y="56305"/>
                  </a:lnTo>
                  <a:lnTo>
                    <a:pt x="1485619" y="337831"/>
                  </a:lnTo>
                  <a:lnTo>
                    <a:pt x="1980825" y="281526"/>
                  </a:lnTo>
                  <a:lnTo>
                    <a:pt x="2476031" y="168915"/>
                  </a:lnTo>
                  <a:lnTo>
                    <a:pt x="2971238" y="0"/>
                  </a:lnTo>
                  <a:lnTo>
                    <a:pt x="3466444" y="56305"/>
                  </a:lnTo>
                </a:path>
              </a:pathLst>
            </a:custGeom>
            <a:ln w="65043" cap="flat">
              <a:solidFill>
                <a:srgbClr val="000000">
                  <a:alpha val="100000"/>
                </a:srgbClr>
              </a:solidFill>
              <a:prstDash val="solid"/>
              <a:round/>
            </a:ln>
          </p:spPr>
          <p:txBody>
            <a:bodyPr/>
            <a:lstStyle/>
            <a:p/>
          </p:txBody>
        </p:sp>
        <p:sp>
          <p:nvSpPr>
            <p:cNvPr id="25" name="pl25"/>
            <p:cNvSpPr/>
            <p:nvPr/>
          </p:nvSpPr>
          <p:spPr>
            <a:xfrm>
              <a:off x="1084660" y="3619084"/>
              <a:ext cx="3466444" cy="337831"/>
            </a:xfrm>
            <a:custGeom>
              <a:avLst/>
              <a:pathLst>
                <a:path w="3466444" h="337831">
                  <a:moveTo>
                    <a:pt x="0" y="56305"/>
                  </a:moveTo>
                  <a:lnTo>
                    <a:pt x="495206" y="0"/>
                  </a:lnTo>
                  <a:lnTo>
                    <a:pt x="990412" y="56305"/>
                  </a:lnTo>
                  <a:lnTo>
                    <a:pt x="1485619" y="337831"/>
                  </a:lnTo>
                  <a:lnTo>
                    <a:pt x="1980825" y="281526"/>
                  </a:lnTo>
                  <a:lnTo>
                    <a:pt x="2476031" y="168915"/>
                  </a:lnTo>
                  <a:lnTo>
                    <a:pt x="2971238" y="0"/>
                  </a:lnTo>
                  <a:lnTo>
                    <a:pt x="3466444" y="56305"/>
                  </a:lnTo>
                </a:path>
              </a:pathLst>
            </a:custGeom>
            <a:ln w="40651" cap="flat">
              <a:solidFill>
                <a:srgbClr val="6A1E74">
                  <a:alpha val="100000"/>
                </a:srgbClr>
              </a:solidFill>
              <a:prstDash val="solid"/>
              <a:round/>
            </a:ln>
          </p:spPr>
          <p:txBody>
            <a:bodyPr/>
            <a:lstStyle/>
            <a:p/>
          </p:txBody>
        </p:sp>
        <p:sp>
          <p:nvSpPr>
            <p:cNvPr id="26" name="tx26"/>
            <p:cNvSpPr/>
            <p:nvPr/>
          </p:nvSpPr>
          <p:spPr>
            <a:xfrm>
              <a:off x="1024401" y="3504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7" name="tx27"/>
            <p:cNvSpPr/>
            <p:nvPr/>
          </p:nvSpPr>
          <p:spPr>
            <a:xfrm>
              <a:off x="1519608" y="3448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8" name="tx28"/>
            <p:cNvSpPr/>
            <p:nvPr/>
          </p:nvSpPr>
          <p:spPr>
            <a:xfrm>
              <a:off x="2014814" y="3504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 name="tx29"/>
            <p:cNvSpPr/>
            <p:nvPr/>
          </p:nvSpPr>
          <p:spPr>
            <a:xfrm>
              <a:off x="2510020" y="37861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0" name="tx30"/>
            <p:cNvSpPr/>
            <p:nvPr/>
          </p:nvSpPr>
          <p:spPr>
            <a:xfrm>
              <a:off x="3005227" y="37298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1" name="tx31"/>
            <p:cNvSpPr/>
            <p:nvPr/>
          </p:nvSpPr>
          <p:spPr>
            <a:xfrm>
              <a:off x="3500433" y="36172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 name="tx32"/>
            <p:cNvSpPr/>
            <p:nvPr/>
          </p:nvSpPr>
          <p:spPr>
            <a:xfrm>
              <a:off x="3995639" y="3448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3" name="tx33"/>
            <p:cNvSpPr/>
            <p:nvPr/>
          </p:nvSpPr>
          <p:spPr>
            <a:xfrm>
              <a:off x="4490846" y="3504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 name="tx34"/>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5" name="pl45"/>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6" name="pl46"/>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7" name="pl47"/>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8" name="pl48"/>
            <p:cNvSpPr/>
            <p:nvPr/>
          </p:nvSpPr>
          <p:spPr>
            <a:xfrm>
              <a:off x="4635584" y="4942167"/>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49" name="tx49"/>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0" name="tx50"/>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1" name="tx51"/>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2" name="tx52"/>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3" name="tx53"/>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4" name="tx54"/>
            <p:cNvSpPr/>
            <p:nvPr/>
          </p:nvSpPr>
          <p:spPr>
            <a:xfrm>
              <a:off x="1328142" y="1437626"/>
              <a:ext cx="297948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Western Africa, 2018-2025</a:t>
              </a:r>
            </a:p>
          </p:txBody>
        </p:sp>
        <p:sp>
          <p:nvSpPr>
            <p:cNvPr id="55" name="pl55"/>
            <p:cNvSpPr/>
            <p:nvPr/>
          </p:nvSpPr>
          <p:spPr>
            <a:xfrm>
              <a:off x="5191733" y="383997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314698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245399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8" name="pl58"/>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9" name="pl59"/>
            <p:cNvSpPr/>
            <p:nvPr/>
          </p:nvSpPr>
          <p:spPr>
            <a:xfrm>
              <a:off x="5191733" y="349348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191733" y="280049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1" name="pl61"/>
            <p:cNvSpPr/>
            <p:nvPr/>
          </p:nvSpPr>
          <p:spPr>
            <a:xfrm>
              <a:off x="5191733" y="210750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2" name="pl62"/>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365055" y="2800491"/>
              <a:ext cx="3466444" cy="866235"/>
            </a:xfrm>
            <a:custGeom>
              <a:avLst/>
              <a:pathLst>
                <a:path w="3466444" h="866235">
                  <a:moveTo>
                    <a:pt x="0" y="173247"/>
                  </a:moveTo>
                  <a:lnTo>
                    <a:pt x="495206" y="0"/>
                  </a:lnTo>
                  <a:lnTo>
                    <a:pt x="990412" y="346494"/>
                  </a:lnTo>
                  <a:lnTo>
                    <a:pt x="1485619" y="866235"/>
                  </a:lnTo>
                  <a:lnTo>
                    <a:pt x="1980825" y="692988"/>
                  </a:lnTo>
                  <a:lnTo>
                    <a:pt x="2476031" y="866235"/>
                  </a:lnTo>
                  <a:lnTo>
                    <a:pt x="2971238" y="346494"/>
                  </a:lnTo>
                  <a:lnTo>
                    <a:pt x="3466444" y="173247"/>
                  </a:lnTo>
                </a:path>
              </a:pathLst>
            </a:custGeom>
            <a:ln w="27101" cap="flat">
              <a:solidFill>
                <a:srgbClr val="0058AB">
                  <a:alpha val="69803"/>
                </a:srgbClr>
              </a:solidFill>
              <a:prstDash val="solid"/>
              <a:round/>
            </a:ln>
          </p:spPr>
          <p:txBody>
            <a:bodyPr/>
            <a:lstStyle/>
            <a:p/>
          </p:txBody>
        </p:sp>
        <p:sp>
          <p:nvSpPr>
            <p:cNvPr id="67" name="pl67"/>
            <p:cNvSpPr/>
            <p:nvPr/>
          </p:nvSpPr>
          <p:spPr>
            <a:xfrm>
              <a:off x="5365055" y="2800491"/>
              <a:ext cx="3466444" cy="866235"/>
            </a:xfrm>
            <a:custGeom>
              <a:avLst/>
              <a:pathLst>
                <a:path w="3466444" h="866235">
                  <a:moveTo>
                    <a:pt x="0" y="173247"/>
                  </a:moveTo>
                  <a:lnTo>
                    <a:pt x="495206" y="0"/>
                  </a:lnTo>
                  <a:lnTo>
                    <a:pt x="990412" y="173247"/>
                  </a:lnTo>
                  <a:lnTo>
                    <a:pt x="1485619" y="692988"/>
                  </a:lnTo>
                  <a:lnTo>
                    <a:pt x="1980825" y="346494"/>
                  </a:lnTo>
                  <a:lnTo>
                    <a:pt x="2476031" y="692988"/>
                  </a:lnTo>
                  <a:lnTo>
                    <a:pt x="2971238" y="866235"/>
                  </a:lnTo>
                  <a:lnTo>
                    <a:pt x="3466444" y="173247"/>
                  </a:lnTo>
                </a:path>
              </a:pathLst>
            </a:custGeom>
            <a:ln w="27101" cap="flat">
              <a:solidFill>
                <a:srgbClr val="1CABE2">
                  <a:alpha val="69803"/>
                </a:srgbClr>
              </a:solidFill>
              <a:prstDash val="solid"/>
              <a:round/>
            </a:ln>
          </p:spPr>
          <p:txBody>
            <a:bodyPr/>
            <a:lstStyle/>
            <a:p/>
          </p:txBody>
        </p:sp>
        <p:sp>
          <p:nvSpPr>
            <p:cNvPr id="68" name="pl68"/>
            <p:cNvSpPr/>
            <p:nvPr/>
          </p:nvSpPr>
          <p:spPr>
            <a:xfrm>
              <a:off x="5365055" y="1761009"/>
              <a:ext cx="3466444" cy="1039482"/>
            </a:xfrm>
            <a:custGeom>
              <a:avLst/>
              <a:pathLst>
                <a:path w="3466444" h="1039482">
                  <a:moveTo>
                    <a:pt x="0" y="1039482"/>
                  </a:moveTo>
                  <a:lnTo>
                    <a:pt x="495206" y="1039482"/>
                  </a:lnTo>
                  <a:lnTo>
                    <a:pt x="990412" y="1039482"/>
                  </a:lnTo>
                  <a:lnTo>
                    <a:pt x="1485619" y="1039482"/>
                  </a:lnTo>
                  <a:lnTo>
                    <a:pt x="1980825" y="866235"/>
                  </a:lnTo>
                  <a:lnTo>
                    <a:pt x="2476031" y="173247"/>
                  </a:lnTo>
                  <a:lnTo>
                    <a:pt x="2971238" y="173247"/>
                  </a:lnTo>
                  <a:lnTo>
                    <a:pt x="3466444" y="0"/>
                  </a:lnTo>
                </a:path>
              </a:pathLst>
            </a:custGeom>
            <a:ln w="27101" cap="flat">
              <a:solidFill>
                <a:srgbClr val="00833D">
                  <a:alpha val="69803"/>
                </a:srgbClr>
              </a:solidFill>
              <a:prstDash val="solid"/>
              <a:round/>
            </a:ln>
          </p:spPr>
          <p:txBody>
            <a:bodyPr/>
            <a:lstStyle/>
            <a:p/>
          </p:txBody>
        </p:sp>
        <p:sp>
          <p:nvSpPr>
            <p:cNvPr id="69" name="pl69"/>
            <p:cNvSpPr/>
            <p:nvPr/>
          </p:nvSpPr>
          <p:spPr>
            <a:xfrm>
              <a:off x="5365055" y="2800491"/>
              <a:ext cx="3466444" cy="1212729"/>
            </a:xfrm>
            <a:custGeom>
              <a:avLst/>
              <a:pathLst>
                <a:path w="3466444" h="1212729">
                  <a:moveTo>
                    <a:pt x="0" y="173247"/>
                  </a:moveTo>
                  <a:lnTo>
                    <a:pt x="495206" y="0"/>
                  </a:lnTo>
                  <a:lnTo>
                    <a:pt x="990412" y="519741"/>
                  </a:lnTo>
                  <a:lnTo>
                    <a:pt x="1485619" y="1039482"/>
                  </a:lnTo>
                  <a:lnTo>
                    <a:pt x="1980825" y="1212729"/>
                  </a:lnTo>
                  <a:lnTo>
                    <a:pt x="2476031" y="866235"/>
                  </a:lnTo>
                  <a:lnTo>
                    <a:pt x="2971238" y="1212729"/>
                  </a:lnTo>
                  <a:lnTo>
                    <a:pt x="3466444" y="866235"/>
                  </a:lnTo>
                </a:path>
              </a:pathLst>
            </a:custGeom>
            <a:ln w="27101" cap="flat">
              <a:solidFill>
                <a:srgbClr val="80BD41">
                  <a:alpha val="69803"/>
                </a:srgbClr>
              </a:solidFill>
              <a:prstDash val="solid"/>
              <a:round/>
            </a:ln>
          </p:spPr>
          <p:txBody>
            <a:bodyPr/>
            <a:lstStyle/>
            <a:p/>
          </p:txBody>
        </p:sp>
        <p:sp>
          <p:nvSpPr>
            <p:cNvPr id="70" name="pl70"/>
            <p:cNvSpPr/>
            <p:nvPr/>
          </p:nvSpPr>
          <p:spPr>
            <a:xfrm>
              <a:off x="5365055" y="2800491"/>
              <a:ext cx="3466444" cy="1039482"/>
            </a:xfrm>
            <a:custGeom>
              <a:avLst/>
              <a:pathLst>
                <a:path w="3466444" h="1039482">
                  <a:moveTo>
                    <a:pt x="0" y="173247"/>
                  </a:moveTo>
                  <a:lnTo>
                    <a:pt x="495206" y="0"/>
                  </a:lnTo>
                  <a:lnTo>
                    <a:pt x="990412" y="173247"/>
                  </a:lnTo>
                  <a:lnTo>
                    <a:pt x="1485619" y="1039482"/>
                  </a:lnTo>
                  <a:lnTo>
                    <a:pt x="1980825" y="866235"/>
                  </a:lnTo>
                  <a:lnTo>
                    <a:pt x="2476031" y="519741"/>
                  </a:lnTo>
                  <a:lnTo>
                    <a:pt x="2971238" y="0"/>
                  </a:lnTo>
                  <a:lnTo>
                    <a:pt x="3466444" y="173247"/>
                  </a:lnTo>
                </a:path>
              </a:pathLst>
            </a:custGeom>
            <a:ln w="27101" cap="flat">
              <a:solidFill>
                <a:srgbClr val="6A1E74">
                  <a:alpha val="69803"/>
                </a:srgbClr>
              </a:solidFill>
              <a:prstDash val="solid"/>
              <a:round/>
            </a:ln>
          </p:spPr>
          <p:txBody>
            <a:bodyPr/>
            <a:lstStyle/>
            <a:p/>
          </p:txBody>
        </p:sp>
        <p:sp>
          <p:nvSpPr>
            <p:cNvPr id="71" name="pl71"/>
            <p:cNvSpPr/>
            <p:nvPr/>
          </p:nvSpPr>
          <p:spPr>
            <a:xfrm>
              <a:off x="5365055" y="2800491"/>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2" name="pl72"/>
            <p:cNvSpPr/>
            <p:nvPr/>
          </p:nvSpPr>
          <p:spPr>
            <a:xfrm>
              <a:off x="5365055" y="2800491"/>
              <a:ext cx="3466444" cy="1039482"/>
            </a:xfrm>
            <a:custGeom>
              <a:avLst/>
              <a:pathLst>
                <a:path w="3466444" h="1039482">
                  <a:moveTo>
                    <a:pt x="0" y="173247"/>
                  </a:moveTo>
                  <a:lnTo>
                    <a:pt x="495206" y="0"/>
                  </a:lnTo>
                  <a:lnTo>
                    <a:pt x="990412" y="173247"/>
                  </a:lnTo>
                  <a:lnTo>
                    <a:pt x="1485619" y="1039482"/>
                  </a:lnTo>
                  <a:lnTo>
                    <a:pt x="1980825" y="866235"/>
                  </a:lnTo>
                  <a:lnTo>
                    <a:pt x="2476031" y="519741"/>
                  </a:lnTo>
                  <a:lnTo>
                    <a:pt x="2971238" y="0"/>
                  </a:lnTo>
                  <a:lnTo>
                    <a:pt x="3466444" y="173247"/>
                  </a:lnTo>
                </a:path>
              </a:pathLst>
            </a:custGeom>
            <a:ln w="65043" cap="flat">
              <a:solidFill>
                <a:srgbClr val="000000">
                  <a:alpha val="100000"/>
                </a:srgbClr>
              </a:solidFill>
              <a:prstDash val="solid"/>
              <a:round/>
            </a:ln>
          </p:spPr>
          <p:txBody>
            <a:bodyPr/>
            <a:lstStyle/>
            <a:p/>
          </p:txBody>
        </p:sp>
        <p:sp>
          <p:nvSpPr>
            <p:cNvPr id="73" name="pl73"/>
            <p:cNvSpPr/>
            <p:nvPr/>
          </p:nvSpPr>
          <p:spPr>
            <a:xfrm>
              <a:off x="5365055" y="2800491"/>
              <a:ext cx="3466444" cy="1039482"/>
            </a:xfrm>
            <a:custGeom>
              <a:avLst/>
              <a:pathLst>
                <a:path w="3466444" h="1039482">
                  <a:moveTo>
                    <a:pt x="0" y="173247"/>
                  </a:moveTo>
                  <a:lnTo>
                    <a:pt x="495206" y="0"/>
                  </a:lnTo>
                  <a:lnTo>
                    <a:pt x="990412" y="173247"/>
                  </a:lnTo>
                  <a:lnTo>
                    <a:pt x="1485619" y="1039482"/>
                  </a:lnTo>
                  <a:lnTo>
                    <a:pt x="1980825" y="866235"/>
                  </a:lnTo>
                  <a:lnTo>
                    <a:pt x="2476031" y="519741"/>
                  </a:lnTo>
                  <a:lnTo>
                    <a:pt x="2971238" y="0"/>
                  </a:lnTo>
                  <a:lnTo>
                    <a:pt x="3466444" y="173247"/>
                  </a:lnTo>
                </a:path>
              </a:pathLst>
            </a:custGeom>
            <a:ln w="40651" cap="flat">
              <a:solidFill>
                <a:srgbClr val="6A1E74">
                  <a:alpha val="100000"/>
                </a:srgbClr>
              </a:solidFill>
              <a:prstDash val="solid"/>
              <a:round/>
            </a:ln>
          </p:spPr>
          <p:txBody>
            <a:bodyPr/>
            <a:lstStyle/>
            <a:p/>
          </p:txBody>
        </p:sp>
        <p:sp>
          <p:nvSpPr>
            <p:cNvPr id="74" name="tx74"/>
            <p:cNvSpPr/>
            <p:nvPr/>
          </p:nvSpPr>
          <p:spPr>
            <a:xfrm>
              <a:off x="5316866" y="2795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 name="tx75"/>
            <p:cNvSpPr/>
            <p:nvPr/>
          </p:nvSpPr>
          <p:spPr>
            <a:xfrm>
              <a:off x="5830132" y="2621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6" name="tx76"/>
            <p:cNvSpPr/>
            <p:nvPr/>
          </p:nvSpPr>
          <p:spPr>
            <a:xfrm>
              <a:off x="6307279" y="2795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7" name="tx77"/>
            <p:cNvSpPr/>
            <p:nvPr/>
          </p:nvSpPr>
          <p:spPr>
            <a:xfrm>
              <a:off x="6802485" y="36614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8" name="tx78"/>
            <p:cNvSpPr/>
            <p:nvPr/>
          </p:nvSpPr>
          <p:spPr>
            <a:xfrm>
              <a:off x="7297691" y="34881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9" name="tx79"/>
            <p:cNvSpPr/>
            <p:nvPr/>
          </p:nvSpPr>
          <p:spPr>
            <a:xfrm>
              <a:off x="7792898" y="31416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0" name="tx80"/>
            <p:cNvSpPr/>
            <p:nvPr/>
          </p:nvSpPr>
          <p:spPr>
            <a:xfrm>
              <a:off x="8306163" y="2621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 name="tx81"/>
            <p:cNvSpPr/>
            <p:nvPr/>
          </p:nvSpPr>
          <p:spPr>
            <a:xfrm>
              <a:off x="8783310" y="2795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5016083" y="344798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3" name="tx83"/>
            <p:cNvSpPr/>
            <p:nvPr/>
          </p:nvSpPr>
          <p:spPr>
            <a:xfrm>
              <a:off x="5058419" y="27550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a:off x="5058419" y="206201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5" name="tx85"/>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6" name="tx86"/>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7" name="tx87"/>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8" name="tx88"/>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9" name="tx89"/>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0" name="pl90"/>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1" name="pl91"/>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2" name="pl92"/>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3" name="pl93"/>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4" name="pl94"/>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5" name="pl95"/>
            <p:cNvSpPr/>
            <p:nvPr/>
          </p:nvSpPr>
          <p:spPr>
            <a:xfrm>
              <a:off x="8915978" y="4942167"/>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96" name="tx96"/>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7" name="tx97"/>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8" name="tx98"/>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9" name="tx99"/>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00" name="tx100"/>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1" name="tx101"/>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2" name="pl102"/>
            <p:cNvSpPr/>
            <p:nvPr/>
          </p:nvSpPr>
          <p:spPr>
            <a:xfrm>
              <a:off x="2045652"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357850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511136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6644222"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817707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9" name="pl109"/>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0" name="pl110"/>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2812080"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344937"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87779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410650"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943507"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6" name="rc116"/>
            <p:cNvSpPr/>
            <p:nvPr/>
          </p:nvSpPr>
          <p:spPr>
            <a:xfrm>
              <a:off x="1279224" y="5781114"/>
              <a:ext cx="6591283" cy="112610"/>
            </a:xfrm>
            <a:prstGeom prst="rect">
              <a:avLst/>
            </a:prstGeom>
            <a:solidFill>
              <a:srgbClr val="6A1E74">
                <a:alpha val="80000"/>
              </a:srgbClr>
            </a:solidFill>
          </p:spPr>
          <p:txBody>
            <a:bodyPr/>
            <a:lstStyle/>
            <a:p/>
          </p:txBody>
        </p:sp>
        <p:sp>
          <p:nvSpPr>
            <p:cNvPr id="117" name="rc117"/>
            <p:cNvSpPr/>
            <p:nvPr/>
          </p:nvSpPr>
          <p:spPr>
            <a:xfrm>
              <a:off x="1279224" y="5640351"/>
              <a:ext cx="7051140" cy="112610"/>
            </a:xfrm>
            <a:prstGeom prst="rect">
              <a:avLst/>
            </a:prstGeom>
            <a:solidFill>
              <a:srgbClr val="6A1E74">
                <a:alpha val="80000"/>
              </a:srgbClr>
            </a:solidFill>
          </p:spPr>
          <p:txBody>
            <a:bodyPr/>
            <a:lstStyle/>
            <a:p/>
          </p:txBody>
        </p:sp>
        <p:sp>
          <p:nvSpPr>
            <p:cNvPr id="118" name="rc118"/>
            <p:cNvSpPr/>
            <p:nvPr/>
          </p:nvSpPr>
          <p:spPr>
            <a:xfrm>
              <a:off x="1279224" y="5499588"/>
              <a:ext cx="7357712" cy="112610"/>
            </a:xfrm>
            <a:prstGeom prst="rect">
              <a:avLst/>
            </a:prstGeom>
            <a:solidFill>
              <a:srgbClr val="6A1E74">
                <a:alpha val="80000"/>
              </a:srgbClr>
            </a:solidFill>
          </p:spPr>
          <p:txBody>
            <a:bodyPr/>
            <a:lstStyle/>
            <a:p/>
          </p:txBody>
        </p:sp>
        <p:sp>
          <p:nvSpPr>
            <p:cNvPr id="119" name="tx119"/>
            <p:cNvSpPr/>
            <p:nvPr/>
          </p:nvSpPr>
          <p:spPr>
            <a:xfrm>
              <a:off x="7945808"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0" name="tx120"/>
            <p:cNvSpPr/>
            <p:nvPr/>
          </p:nvSpPr>
          <p:spPr>
            <a:xfrm>
              <a:off x="8405665"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21" name="tx121"/>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22" name="tx122"/>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3" name="tx123"/>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4" name="tx124"/>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5" name="tx125"/>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6" name="tx126"/>
            <p:cNvSpPr/>
            <p:nvPr/>
          </p:nvSpPr>
          <p:spPr>
            <a:xfrm>
              <a:off x="274139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7" name="tx127"/>
            <p:cNvSpPr/>
            <p:nvPr/>
          </p:nvSpPr>
          <p:spPr>
            <a:xfrm>
              <a:off x="427425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8" name="tx128"/>
            <p:cNvSpPr/>
            <p:nvPr/>
          </p:nvSpPr>
          <p:spPr>
            <a:xfrm>
              <a:off x="580711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9" name="tx129"/>
            <p:cNvSpPr/>
            <p:nvPr/>
          </p:nvSpPr>
          <p:spPr>
            <a:xfrm>
              <a:off x="733996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30" name="tx130"/>
            <p:cNvSpPr/>
            <p:nvPr/>
          </p:nvSpPr>
          <p:spPr>
            <a:xfrm>
              <a:off x="887282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31" name="tx131"/>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2" name="tx132"/>
            <p:cNvSpPr/>
            <p:nvPr/>
          </p:nvSpPr>
          <p:spPr>
            <a:xfrm>
              <a:off x="911338" y="5260663"/>
              <a:ext cx="42671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Western Africa</a:t>
              </a:r>
            </a:p>
          </p:txBody>
        </p:sp>
        <p:sp>
          <p:nvSpPr>
            <p:cNvPr id="133" name="tx13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5" name="tx135"/>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Western Africa ranked number 4 out of 5 AU regions, with MCV1 coverage of 66%.
MCV1 coverage (66%) was 1 percentage point lower than in 2019 (67%).
This equates to 4.8 million unvaccinated children in 2025 compared to 4.3 million unvaccinated children in 2019.</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most regions and exceeded pre-pandemic levels in most regions, but progress is uneven and gaps in unvaccinated children persist.</a:t>
            </a:r>
          </a:p>
        </p:txBody>
      </p:sp>
      <p:grpSp xmlns:pic="http://schemas.openxmlformats.org/drawingml/2006/picture">
        <p:nvGrpSpPr>
          <p:cNvPr id="138" name=""/>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658276"/>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3826062"/>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2993847"/>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2161633"/>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8" name="pl8"/>
            <p:cNvSpPr/>
            <p:nvPr/>
          </p:nvSpPr>
          <p:spPr>
            <a:xfrm>
              <a:off x="867535" y="1329419"/>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9" name="pl9"/>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4242169"/>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3409955"/>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2" name="pl12"/>
            <p:cNvSpPr/>
            <p:nvPr/>
          </p:nvSpPr>
          <p:spPr>
            <a:xfrm>
              <a:off x="867535" y="2577740"/>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3" name="pl13"/>
            <p:cNvSpPr/>
            <p:nvPr/>
          </p:nvSpPr>
          <p:spPr>
            <a:xfrm>
              <a:off x="867535" y="1745526"/>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4" name="pl14"/>
            <p:cNvSpPr/>
            <p:nvPr/>
          </p:nvSpPr>
          <p:spPr>
            <a:xfrm>
              <a:off x="867535" y="913312"/>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5" name="pl15"/>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949591" y="4848553"/>
              <a:ext cx="492333" cy="225829"/>
            </a:xfrm>
            <a:prstGeom prst="rect">
              <a:avLst/>
            </a:prstGeom>
            <a:solidFill>
              <a:srgbClr val="1CABE2">
                <a:alpha val="100000"/>
              </a:srgbClr>
            </a:solidFill>
          </p:spPr>
          <p:txBody>
            <a:bodyPr/>
            <a:lstStyle/>
            <a:p/>
          </p:txBody>
        </p:sp>
        <p:sp>
          <p:nvSpPr>
            <p:cNvPr id="30" name="rc30"/>
            <p:cNvSpPr/>
            <p:nvPr/>
          </p:nvSpPr>
          <p:spPr>
            <a:xfrm>
              <a:off x="1496627" y="3126436"/>
              <a:ext cx="492333" cy="1947947"/>
            </a:xfrm>
            <a:prstGeom prst="rect">
              <a:avLst/>
            </a:prstGeom>
            <a:solidFill>
              <a:srgbClr val="1CABE2">
                <a:alpha val="100000"/>
              </a:srgbClr>
            </a:solidFill>
          </p:spPr>
          <p:txBody>
            <a:bodyPr/>
            <a:lstStyle/>
            <a:p/>
          </p:txBody>
        </p:sp>
        <p:sp>
          <p:nvSpPr>
            <p:cNvPr id="31" name="rc31"/>
            <p:cNvSpPr/>
            <p:nvPr/>
          </p:nvSpPr>
          <p:spPr>
            <a:xfrm>
              <a:off x="2043664" y="4762369"/>
              <a:ext cx="492333" cy="312013"/>
            </a:xfrm>
            <a:prstGeom prst="rect">
              <a:avLst/>
            </a:prstGeom>
            <a:solidFill>
              <a:srgbClr val="1CABE2">
                <a:alpha val="100000"/>
              </a:srgbClr>
            </a:solidFill>
          </p:spPr>
          <p:txBody>
            <a:bodyPr/>
            <a:lstStyle/>
            <a:p/>
          </p:txBody>
        </p:sp>
        <p:sp>
          <p:nvSpPr>
            <p:cNvPr id="32" name="rc32"/>
            <p:cNvSpPr/>
            <p:nvPr/>
          </p:nvSpPr>
          <p:spPr>
            <a:xfrm>
              <a:off x="2590701" y="4597358"/>
              <a:ext cx="492333" cy="477025"/>
            </a:xfrm>
            <a:prstGeom prst="rect">
              <a:avLst/>
            </a:prstGeom>
            <a:solidFill>
              <a:srgbClr val="1CABE2">
                <a:alpha val="100000"/>
              </a:srgbClr>
            </a:solidFill>
          </p:spPr>
          <p:txBody>
            <a:bodyPr/>
            <a:lstStyle/>
            <a:p/>
          </p:txBody>
        </p:sp>
        <p:sp>
          <p:nvSpPr>
            <p:cNvPr id="33" name="rc33"/>
            <p:cNvSpPr/>
            <p:nvPr/>
          </p:nvSpPr>
          <p:spPr>
            <a:xfrm>
              <a:off x="3137738" y="4386275"/>
              <a:ext cx="492333" cy="688107"/>
            </a:xfrm>
            <a:prstGeom prst="rect">
              <a:avLst/>
            </a:prstGeom>
            <a:solidFill>
              <a:srgbClr val="1CABE2">
                <a:alpha val="100000"/>
              </a:srgbClr>
            </a:solidFill>
          </p:spPr>
          <p:txBody>
            <a:bodyPr/>
            <a:lstStyle/>
            <a:p/>
          </p:txBody>
        </p:sp>
        <p:sp>
          <p:nvSpPr>
            <p:cNvPr id="34" name="rc34"/>
            <p:cNvSpPr/>
            <p:nvPr/>
          </p:nvSpPr>
          <p:spPr>
            <a:xfrm>
              <a:off x="3684774" y="4605613"/>
              <a:ext cx="492333" cy="468769"/>
            </a:xfrm>
            <a:prstGeom prst="rect">
              <a:avLst/>
            </a:prstGeom>
            <a:solidFill>
              <a:srgbClr val="1CABE2">
                <a:alpha val="100000"/>
              </a:srgbClr>
            </a:solidFill>
          </p:spPr>
          <p:txBody>
            <a:bodyPr/>
            <a:lstStyle/>
            <a:p/>
          </p:txBody>
        </p:sp>
        <p:sp>
          <p:nvSpPr>
            <p:cNvPr id="35" name="rc35"/>
            <p:cNvSpPr/>
            <p:nvPr/>
          </p:nvSpPr>
          <p:spPr>
            <a:xfrm>
              <a:off x="4231811" y="4528817"/>
              <a:ext cx="492333" cy="545566"/>
            </a:xfrm>
            <a:prstGeom prst="rect">
              <a:avLst/>
            </a:prstGeom>
            <a:solidFill>
              <a:srgbClr val="1CABE2">
                <a:alpha val="100000"/>
              </a:srgbClr>
            </a:solidFill>
          </p:spPr>
          <p:txBody>
            <a:bodyPr/>
            <a:lstStyle/>
            <a:p/>
          </p:txBody>
        </p:sp>
        <p:sp>
          <p:nvSpPr>
            <p:cNvPr id="36" name="rc36"/>
            <p:cNvSpPr/>
            <p:nvPr/>
          </p:nvSpPr>
          <p:spPr>
            <a:xfrm>
              <a:off x="4778848" y="3828658"/>
              <a:ext cx="492333" cy="1245724"/>
            </a:xfrm>
            <a:prstGeom prst="rect">
              <a:avLst/>
            </a:prstGeom>
            <a:solidFill>
              <a:srgbClr val="1CABE2">
                <a:alpha val="100000"/>
              </a:srgbClr>
            </a:solidFill>
          </p:spPr>
          <p:txBody>
            <a:bodyPr/>
            <a:lstStyle/>
            <a:p/>
          </p:txBody>
        </p:sp>
        <p:sp>
          <p:nvSpPr>
            <p:cNvPr id="37" name="rc37"/>
            <p:cNvSpPr/>
            <p:nvPr/>
          </p:nvSpPr>
          <p:spPr>
            <a:xfrm>
              <a:off x="5325885" y="4555314"/>
              <a:ext cx="492333" cy="519068"/>
            </a:xfrm>
            <a:prstGeom prst="rect">
              <a:avLst/>
            </a:prstGeom>
            <a:solidFill>
              <a:srgbClr val="1CABE2">
                <a:alpha val="100000"/>
              </a:srgbClr>
            </a:solidFill>
          </p:spPr>
          <p:txBody>
            <a:bodyPr/>
            <a:lstStyle/>
            <a:p/>
          </p:txBody>
        </p:sp>
        <p:sp>
          <p:nvSpPr>
            <p:cNvPr id="38" name="rc38"/>
            <p:cNvSpPr/>
            <p:nvPr/>
          </p:nvSpPr>
          <p:spPr>
            <a:xfrm>
              <a:off x="5872922" y="4547358"/>
              <a:ext cx="492333" cy="527024"/>
            </a:xfrm>
            <a:prstGeom prst="rect">
              <a:avLst/>
            </a:prstGeom>
            <a:solidFill>
              <a:srgbClr val="1CABE2">
                <a:alpha val="100000"/>
              </a:srgbClr>
            </a:solidFill>
          </p:spPr>
          <p:txBody>
            <a:bodyPr/>
            <a:lstStyle/>
            <a:p/>
          </p:txBody>
        </p:sp>
        <p:sp>
          <p:nvSpPr>
            <p:cNvPr id="39" name="rc39"/>
            <p:cNvSpPr/>
            <p:nvPr/>
          </p:nvSpPr>
          <p:spPr>
            <a:xfrm>
              <a:off x="6419958" y="3940974"/>
              <a:ext cx="492333" cy="1133409"/>
            </a:xfrm>
            <a:prstGeom prst="rect">
              <a:avLst/>
            </a:prstGeom>
            <a:solidFill>
              <a:srgbClr val="1CABE2">
                <a:alpha val="100000"/>
              </a:srgbClr>
            </a:solidFill>
          </p:spPr>
          <p:txBody>
            <a:bodyPr/>
            <a:lstStyle/>
            <a:p/>
          </p:txBody>
        </p:sp>
        <p:sp>
          <p:nvSpPr>
            <p:cNvPr id="40" name="rc40"/>
            <p:cNvSpPr/>
            <p:nvPr/>
          </p:nvSpPr>
          <p:spPr>
            <a:xfrm>
              <a:off x="6966995" y="4242801"/>
              <a:ext cx="492333" cy="831581"/>
            </a:xfrm>
            <a:prstGeom prst="rect">
              <a:avLst/>
            </a:prstGeom>
            <a:solidFill>
              <a:srgbClr val="1CABE2">
                <a:alpha val="100000"/>
              </a:srgbClr>
            </a:solidFill>
          </p:spPr>
          <p:txBody>
            <a:bodyPr/>
            <a:lstStyle/>
            <a:p/>
          </p:txBody>
        </p:sp>
        <p:sp>
          <p:nvSpPr>
            <p:cNvPr id="41" name="rc41"/>
            <p:cNvSpPr/>
            <p:nvPr/>
          </p:nvSpPr>
          <p:spPr>
            <a:xfrm>
              <a:off x="7514032" y="3881953"/>
              <a:ext cx="492333" cy="1192429"/>
            </a:xfrm>
            <a:prstGeom prst="rect">
              <a:avLst/>
            </a:prstGeom>
            <a:solidFill>
              <a:srgbClr val="1CABE2">
                <a:alpha val="100000"/>
              </a:srgbClr>
            </a:solidFill>
          </p:spPr>
          <p:txBody>
            <a:bodyPr/>
            <a:lstStyle/>
            <a:p/>
          </p:txBody>
        </p:sp>
        <p:sp>
          <p:nvSpPr>
            <p:cNvPr id="42" name="rc42"/>
            <p:cNvSpPr/>
            <p:nvPr/>
          </p:nvSpPr>
          <p:spPr>
            <a:xfrm>
              <a:off x="8061069" y="4200392"/>
              <a:ext cx="492333" cy="873991"/>
            </a:xfrm>
            <a:prstGeom prst="rect">
              <a:avLst/>
            </a:prstGeom>
            <a:solidFill>
              <a:srgbClr val="1CABE2">
                <a:alpha val="100000"/>
              </a:srgbClr>
            </a:solidFill>
          </p:spPr>
          <p:txBody>
            <a:bodyPr/>
            <a:lstStyle/>
            <a:p/>
          </p:txBody>
        </p:sp>
        <p:sp>
          <p:nvSpPr>
            <p:cNvPr id="43" name="pl43"/>
            <p:cNvSpPr/>
            <p:nvPr/>
          </p:nvSpPr>
          <p:spPr>
            <a:xfrm>
              <a:off x="1195757" y="2464134"/>
              <a:ext cx="7111478" cy="350630"/>
            </a:xfrm>
            <a:custGeom>
              <a:avLst/>
              <a:pathLst>
                <a:path w="7111478" h="350630">
                  <a:moveTo>
                    <a:pt x="0" y="311671"/>
                  </a:moveTo>
                  <a:lnTo>
                    <a:pt x="547036" y="350630"/>
                  </a:lnTo>
                  <a:lnTo>
                    <a:pt x="1094073" y="350630"/>
                  </a:lnTo>
                  <a:lnTo>
                    <a:pt x="1641110" y="350630"/>
                  </a:lnTo>
                  <a:lnTo>
                    <a:pt x="2188147" y="194794"/>
                  </a:lnTo>
                  <a:lnTo>
                    <a:pt x="2735183" y="77917"/>
                  </a:lnTo>
                  <a:lnTo>
                    <a:pt x="3282220" y="38958"/>
                  </a:lnTo>
                  <a:lnTo>
                    <a:pt x="3829257" y="0"/>
                  </a:lnTo>
                  <a:lnTo>
                    <a:pt x="4376294" y="38958"/>
                  </a:lnTo>
                  <a:lnTo>
                    <a:pt x="4923331" y="233753"/>
                  </a:lnTo>
                  <a:lnTo>
                    <a:pt x="5470367" y="194794"/>
                  </a:lnTo>
                  <a:lnTo>
                    <a:pt x="6017404" y="116876"/>
                  </a:lnTo>
                  <a:lnTo>
                    <a:pt x="6564441" y="0"/>
                  </a:lnTo>
                  <a:lnTo>
                    <a:pt x="7111478" y="38958"/>
                  </a:lnTo>
                </a:path>
              </a:pathLst>
            </a:custGeom>
            <a:ln w="27101" cap="flat">
              <a:solidFill>
                <a:srgbClr val="00833D">
                  <a:alpha val="100000"/>
                </a:srgbClr>
              </a:solidFill>
              <a:prstDash val="solid"/>
              <a:round/>
            </a:ln>
          </p:spPr>
          <p:txBody>
            <a:bodyPr/>
            <a:lstStyle/>
            <a:p/>
          </p:txBody>
        </p:sp>
        <p:sp>
          <p:nvSpPr>
            <p:cNvPr id="44" name="pl44"/>
            <p:cNvSpPr/>
            <p:nvPr/>
          </p:nvSpPr>
          <p:spPr>
            <a:xfrm>
              <a:off x="1195757" y="3165395"/>
              <a:ext cx="7111478" cy="1753152"/>
            </a:xfrm>
            <a:custGeom>
              <a:avLst/>
              <a:pathLst>
                <a:path w="7111478" h="1753152">
                  <a:moveTo>
                    <a:pt x="0" y="1753152"/>
                  </a:moveTo>
                  <a:lnTo>
                    <a:pt x="547036" y="1753152"/>
                  </a:lnTo>
                  <a:lnTo>
                    <a:pt x="1094073" y="1636275"/>
                  </a:lnTo>
                  <a:lnTo>
                    <a:pt x="1641110" y="1441480"/>
                  </a:lnTo>
                  <a:lnTo>
                    <a:pt x="2188147" y="1363562"/>
                  </a:lnTo>
                  <a:lnTo>
                    <a:pt x="2735183" y="1285645"/>
                  </a:lnTo>
                  <a:lnTo>
                    <a:pt x="3282220" y="1285645"/>
                  </a:lnTo>
                  <a:lnTo>
                    <a:pt x="3829257" y="1012932"/>
                  </a:lnTo>
                  <a:lnTo>
                    <a:pt x="4376294" y="818137"/>
                  </a:lnTo>
                  <a:lnTo>
                    <a:pt x="4923331" y="623343"/>
                  </a:lnTo>
                  <a:lnTo>
                    <a:pt x="5470367" y="467507"/>
                  </a:lnTo>
                  <a:lnTo>
                    <a:pt x="6017404" y="233753"/>
                  </a:lnTo>
                  <a:lnTo>
                    <a:pt x="6564441" y="77917"/>
                  </a:lnTo>
                  <a:lnTo>
                    <a:pt x="7111478" y="0"/>
                  </a:lnTo>
                </a:path>
              </a:pathLst>
            </a:custGeom>
            <a:ln w="27101" cap="flat">
              <a:solidFill>
                <a:srgbClr val="002759">
                  <a:alpha val="100000"/>
                </a:srgbClr>
              </a:solidFill>
              <a:prstDash val="solid"/>
              <a:round/>
            </a:ln>
          </p:spPr>
          <p:txBody>
            <a:bodyPr/>
            <a:lstStyle/>
            <a:p/>
          </p:txBody>
        </p:sp>
        <p:sp>
          <p:nvSpPr>
            <p:cNvPr id="45" name="pt45"/>
            <p:cNvSpPr/>
            <p:nvPr/>
          </p:nvSpPr>
          <p:spPr>
            <a:xfrm>
              <a:off x="1164156" y="27442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164156" y="48869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1711193" y="27831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711193" y="48869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258229" y="27831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2258229" y="47700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805266" y="27831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2805266" y="4575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352303" y="26273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3352303" y="44973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899340" y="25104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3899340" y="4419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46377" y="24714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446377" y="4419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93413" y="24325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0" name="pt60"/>
            <p:cNvSpPr/>
            <p:nvPr/>
          </p:nvSpPr>
          <p:spPr>
            <a:xfrm>
              <a:off x="4993413" y="41467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40450" y="24714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2" name="pt62"/>
            <p:cNvSpPr/>
            <p:nvPr/>
          </p:nvSpPr>
          <p:spPr>
            <a:xfrm>
              <a:off x="5540450" y="39519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87487"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4" name="pt64"/>
            <p:cNvSpPr/>
            <p:nvPr/>
          </p:nvSpPr>
          <p:spPr>
            <a:xfrm>
              <a:off x="6087487" y="375713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634524" y="26273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6" name="pt66"/>
            <p:cNvSpPr/>
            <p:nvPr/>
          </p:nvSpPr>
          <p:spPr>
            <a:xfrm>
              <a:off x="6634524" y="36013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81561" y="25494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8" name="pt68"/>
            <p:cNvSpPr/>
            <p:nvPr/>
          </p:nvSpPr>
          <p:spPr>
            <a:xfrm>
              <a:off x="7181561" y="336754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728597" y="24325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0" name="pt70"/>
            <p:cNvSpPr/>
            <p:nvPr/>
          </p:nvSpPr>
          <p:spPr>
            <a:xfrm>
              <a:off x="7728597" y="32117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8275634" y="24714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2" name="pt72"/>
            <p:cNvSpPr/>
            <p:nvPr/>
          </p:nvSpPr>
          <p:spPr>
            <a:xfrm>
              <a:off x="8275634" y="31337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tx73"/>
            <p:cNvSpPr/>
            <p:nvPr/>
          </p:nvSpPr>
          <p:spPr>
            <a:xfrm>
              <a:off x="1162656" y="4720720"/>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a:t>
              </a:r>
            </a:p>
          </p:txBody>
        </p:sp>
        <p:sp>
          <p:nvSpPr>
            <p:cNvPr id="74" name="tx74"/>
            <p:cNvSpPr/>
            <p:nvPr/>
          </p:nvSpPr>
          <p:spPr>
            <a:xfrm>
              <a:off x="1676591"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58</a:t>
              </a:r>
            </a:p>
          </p:txBody>
        </p:sp>
        <p:sp>
          <p:nvSpPr>
            <p:cNvPr id="75" name="tx75"/>
            <p:cNvSpPr/>
            <p:nvPr/>
          </p:nvSpPr>
          <p:spPr>
            <a:xfrm>
              <a:off x="2256729" y="463453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a:t>
              </a:r>
            </a:p>
          </p:txBody>
        </p:sp>
        <p:sp>
          <p:nvSpPr>
            <p:cNvPr id="76" name="tx76"/>
            <p:cNvSpPr/>
            <p:nvPr/>
          </p:nvSpPr>
          <p:spPr>
            <a:xfrm>
              <a:off x="2770665" y="44695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14</a:t>
              </a:r>
            </a:p>
          </p:txBody>
        </p:sp>
        <p:sp>
          <p:nvSpPr>
            <p:cNvPr id="77" name="tx77"/>
            <p:cNvSpPr/>
            <p:nvPr/>
          </p:nvSpPr>
          <p:spPr>
            <a:xfrm>
              <a:off x="3317702" y="425844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21</a:t>
              </a:r>
            </a:p>
          </p:txBody>
        </p:sp>
        <p:sp>
          <p:nvSpPr>
            <p:cNvPr id="78" name="tx78"/>
            <p:cNvSpPr/>
            <p:nvPr/>
          </p:nvSpPr>
          <p:spPr>
            <a:xfrm>
              <a:off x="3864738" y="447778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14</a:t>
              </a:r>
            </a:p>
          </p:txBody>
        </p:sp>
        <p:sp>
          <p:nvSpPr>
            <p:cNvPr id="79" name="tx79"/>
            <p:cNvSpPr/>
            <p:nvPr/>
          </p:nvSpPr>
          <p:spPr>
            <a:xfrm>
              <a:off x="4411775" y="440098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80" name="tx80"/>
            <p:cNvSpPr/>
            <p:nvPr/>
          </p:nvSpPr>
          <p:spPr>
            <a:xfrm>
              <a:off x="4958812" y="37008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37</a:t>
              </a:r>
            </a:p>
          </p:txBody>
        </p:sp>
        <p:sp>
          <p:nvSpPr>
            <p:cNvPr id="81" name="tx81"/>
            <p:cNvSpPr/>
            <p:nvPr/>
          </p:nvSpPr>
          <p:spPr>
            <a:xfrm>
              <a:off x="5505849" y="4427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82" name="tx82"/>
            <p:cNvSpPr/>
            <p:nvPr/>
          </p:nvSpPr>
          <p:spPr>
            <a:xfrm>
              <a:off x="6052886" y="44195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83" name="tx83"/>
            <p:cNvSpPr/>
            <p:nvPr/>
          </p:nvSpPr>
          <p:spPr>
            <a:xfrm>
              <a:off x="6599922" y="381314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34</a:t>
              </a:r>
            </a:p>
          </p:txBody>
        </p:sp>
        <p:sp>
          <p:nvSpPr>
            <p:cNvPr id="84" name="tx84"/>
            <p:cNvSpPr/>
            <p:nvPr/>
          </p:nvSpPr>
          <p:spPr>
            <a:xfrm>
              <a:off x="7146959" y="41149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25</a:t>
              </a:r>
            </a:p>
          </p:txBody>
        </p:sp>
        <p:sp>
          <p:nvSpPr>
            <p:cNvPr id="85" name="tx85"/>
            <p:cNvSpPr/>
            <p:nvPr/>
          </p:nvSpPr>
          <p:spPr>
            <a:xfrm>
              <a:off x="7693996" y="375412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36</a:t>
              </a:r>
            </a:p>
          </p:txBody>
        </p:sp>
        <p:sp>
          <p:nvSpPr>
            <p:cNvPr id="86" name="tx86"/>
            <p:cNvSpPr/>
            <p:nvPr/>
          </p:nvSpPr>
          <p:spPr>
            <a:xfrm>
              <a:off x="8241033" y="407255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26</a:t>
              </a:r>
            </a:p>
          </p:txBody>
        </p:sp>
        <p:sp>
          <p:nvSpPr>
            <p:cNvPr id="87" name="tx87"/>
            <p:cNvSpPr/>
            <p:nvPr/>
          </p:nvSpPr>
          <p:spPr>
            <a:xfrm>
              <a:off x="1129555" y="25883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59</a:t>
              </a:r>
            </a:p>
          </p:txBody>
        </p:sp>
        <p:sp>
          <p:nvSpPr>
            <p:cNvPr id="88" name="tx88"/>
            <p:cNvSpPr/>
            <p:nvPr/>
          </p:nvSpPr>
          <p:spPr>
            <a:xfrm>
              <a:off x="1676591" y="262727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58</a:t>
              </a:r>
            </a:p>
          </p:txBody>
        </p:sp>
        <p:sp>
          <p:nvSpPr>
            <p:cNvPr id="89" name="tx89"/>
            <p:cNvSpPr/>
            <p:nvPr/>
          </p:nvSpPr>
          <p:spPr>
            <a:xfrm>
              <a:off x="2223628" y="262727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58</a:t>
              </a:r>
            </a:p>
          </p:txBody>
        </p:sp>
        <p:sp>
          <p:nvSpPr>
            <p:cNvPr id="90" name="tx90"/>
            <p:cNvSpPr/>
            <p:nvPr/>
          </p:nvSpPr>
          <p:spPr>
            <a:xfrm>
              <a:off x="2770665" y="262727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58</a:t>
              </a:r>
            </a:p>
          </p:txBody>
        </p:sp>
        <p:sp>
          <p:nvSpPr>
            <p:cNvPr id="91" name="tx91"/>
            <p:cNvSpPr/>
            <p:nvPr/>
          </p:nvSpPr>
          <p:spPr>
            <a:xfrm>
              <a:off x="3317702" y="24714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62</a:t>
              </a:r>
            </a:p>
          </p:txBody>
        </p:sp>
        <p:sp>
          <p:nvSpPr>
            <p:cNvPr id="92" name="tx92"/>
            <p:cNvSpPr/>
            <p:nvPr/>
          </p:nvSpPr>
          <p:spPr>
            <a:xfrm>
              <a:off x="3864738" y="235456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65</a:t>
              </a:r>
            </a:p>
          </p:txBody>
        </p:sp>
        <p:sp>
          <p:nvSpPr>
            <p:cNvPr id="93" name="tx93"/>
            <p:cNvSpPr/>
            <p:nvPr/>
          </p:nvSpPr>
          <p:spPr>
            <a:xfrm>
              <a:off x="4411775" y="231560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66</a:t>
              </a:r>
            </a:p>
          </p:txBody>
        </p:sp>
        <p:sp>
          <p:nvSpPr>
            <p:cNvPr id="94" name="tx94"/>
            <p:cNvSpPr/>
            <p:nvPr/>
          </p:nvSpPr>
          <p:spPr>
            <a:xfrm>
              <a:off x="4958812" y="22766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67</a:t>
              </a:r>
            </a:p>
          </p:txBody>
        </p:sp>
        <p:sp>
          <p:nvSpPr>
            <p:cNvPr id="95" name="tx95"/>
            <p:cNvSpPr/>
            <p:nvPr/>
          </p:nvSpPr>
          <p:spPr>
            <a:xfrm>
              <a:off x="5505849" y="231560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66</a:t>
              </a:r>
            </a:p>
          </p:txBody>
        </p:sp>
        <p:sp>
          <p:nvSpPr>
            <p:cNvPr id="96" name="tx96"/>
            <p:cNvSpPr/>
            <p:nvPr/>
          </p:nvSpPr>
          <p:spPr>
            <a:xfrm>
              <a:off x="6052886"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97" name="tx97"/>
            <p:cNvSpPr/>
            <p:nvPr/>
          </p:nvSpPr>
          <p:spPr>
            <a:xfrm>
              <a:off x="6599922" y="24714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62</a:t>
              </a:r>
            </a:p>
          </p:txBody>
        </p:sp>
        <p:sp>
          <p:nvSpPr>
            <p:cNvPr id="98" name="tx98"/>
            <p:cNvSpPr/>
            <p:nvPr/>
          </p:nvSpPr>
          <p:spPr>
            <a:xfrm>
              <a:off x="7146959" y="239352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64</a:t>
              </a:r>
            </a:p>
          </p:txBody>
        </p:sp>
        <p:sp>
          <p:nvSpPr>
            <p:cNvPr id="99" name="tx99"/>
            <p:cNvSpPr/>
            <p:nvPr/>
          </p:nvSpPr>
          <p:spPr>
            <a:xfrm>
              <a:off x="7693996" y="22766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67</a:t>
              </a:r>
            </a:p>
          </p:txBody>
        </p:sp>
        <p:sp>
          <p:nvSpPr>
            <p:cNvPr id="100" name="tx100"/>
            <p:cNvSpPr/>
            <p:nvPr/>
          </p:nvSpPr>
          <p:spPr>
            <a:xfrm>
              <a:off x="8241033" y="231560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66</a:t>
              </a:r>
            </a:p>
          </p:txBody>
        </p:sp>
        <p:sp>
          <p:nvSpPr>
            <p:cNvPr id="101" name="tx101"/>
            <p:cNvSpPr/>
            <p:nvPr/>
          </p:nvSpPr>
          <p:spPr>
            <a:xfrm>
              <a:off x="1162656" y="501229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a:t>
              </a:r>
            </a:p>
          </p:txBody>
        </p:sp>
        <p:sp>
          <p:nvSpPr>
            <p:cNvPr id="102" name="tx102"/>
            <p:cNvSpPr/>
            <p:nvPr/>
          </p:nvSpPr>
          <p:spPr>
            <a:xfrm>
              <a:off x="1709693" y="501229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a:t>
              </a:r>
            </a:p>
          </p:txBody>
        </p:sp>
        <p:sp>
          <p:nvSpPr>
            <p:cNvPr id="103" name="tx103"/>
            <p:cNvSpPr/>
            <p:nvPr/>
          </p:nvSpPr>
          <p:spPr>
            <a:xfrm>
              <a:off x="2256729" y="4895415"/>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a:t>
              </a:r>
            </a:p>
          </p:txBody>
        </p:sp>
        <p:sp>
          <p:nvSpPr>
            <p:cNvPr id="104" name="tx104"/>
            <p:cNvSpPr/>
            <p:nvPr/>
          </p:nvSpPr>
          <p:spPr>
            <a:xfrm>
              <a:off x="2770665" y="470062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12</a:t>
              </a:r>
            </a:p>
          </p:txBody>
        </p:sp>
        <p:sp>
          <p:nvSpPr>
            <p:cNvPr id="105" name="tx105"/>
            <p:cNvSpPr/>
            <p:nvPr/>
          </p:nvSpPr>
          <p:spPr>
            <a:xfrm>
              <a:off x="3317702" y="462270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14</a:t>
              </a:r>
            </a:p>
          </p:txBody>
        </p:sp>
        <p:sp>
          <p:nvSpPr>
            <p:cNvPr id="106" name="tx106"/>
            <p:cNvSpPr/>
            <p:nvPr/>
          </p:nvSpPr>
          <p:spPr>
            <a:xfrm>
              <a:off x="3864738" y="45447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16</a:t>
              </a:r>
            </a:p>
          </p:txBody>
        </p:sp>
        <p:sp>
          <p:nvSpPr>
            <p:cNvPr id="107" name="tx107"/>
            <p:cNvSpPr/>
            <p:nvPr/>
          </p:nvSpPr>
          <p:spPr>
            <a:xfrm>
              <a:off x="4411775" y="45447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16</a:t>
              </a:r>
            </a:p>
          </p:txBody>
        </p:sp>
        <p:sp>
          <p:nvSpPr>
            <p:cNvPr id="108" name="tx108"/>
            <p:cNvSpPr/>
            <p:nvPr/>
          </p:nvSpPr>
          <p:spPr>
            <a:xfrm>
              <a:off x="4958812" y="427207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23</a:t>
              </a:r>
            </a:p>
          </p:txBody>
        </p:sp>
        <p:sp>
          <p:nvSpPr>
            <p:cNvPr id="109" name="tx109"/>
            <p:cNvSpPr/>
            <p:nvPr/>
          </p:nvSpPr>
          <p:spPr>
            <a:xfrm>
              <a:off x="5505849" y="407727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28</a:t>
              </a:r>
            </a:p>
          </p:txBody>
        </p:sp>
        <p:sp>
          <p:nvSpPr>
            <p:cNvPr id="110" name="tx110"/>
            <p:cNvSpPr/>
            <p:nvPr/>
          </p:nvSpPr>
          <p:spPr>
            <a:xfrm>
              <a:off x="6052886" y="388248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33</a:t>
              </a:r>
            </a:p>
          </p:txBody>
        </p:sp>
        <p:sp>
          <p:nvSpPr>
            <p:cNvPr id="111" name="tx111"/>
            <p:cNvSpPr/>
            <p:nvPr/>
          </p:nvSpPr>
          <p:spPr>
            <a:xfrm>
              <a:off x="6599922" y="372664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37</a:t>
              </a:r>
            </a:p>
          </p:txBody>
        </p:sp>
        <p:sp>
          <p:nvSpPr>
            <p:cNvPr id="112" name="tx112"/>
            <p:cNvSpPr/>
            <p:nvPr/>
          </p:nvSpPr>
          <p:spPr>
            <a:xfrm>
              <a:off x="7146959" y="349289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43</a:t>
              </a:r>
            </a:p>
          </p:txBody>
        </p:sp>
        <p:sp>
          <p:nvSpPr>
            <p:cNvPr id="113" name="tx113"/>
            <p:cNvSpPr/>
            <p:nvPr/>
          </p:nvSpPr>
          <p:spPr>
            <a:xfrm>
              <a:off x="7693996" y="333705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47</a:t>
              </a:r>
            </a:p>
          </p:txBody>
        </p:sp>
        <p:sp>
          <p:nvSpPr>
            <p:cNvPr id="114" name="tx114"/>
            <p:cNvSpPr/>
            <p:nvPr/>
          </p:nvSpPr>
          <p:spPr>
            <a:xfrm>
              <a:off x="8241033" y="325913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49</a:t>
              </a:r>
            </a:p>
          </p:txBody>
        </p:sp>
        <p:sp>
          <p:nvSpPr>
            <p:cNvPr id="115" name="rc115"/>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6" name="tx116"/>
            <p:cNvSpPr/>
            <p:nvPr/>
          </p:nvSpPr>
          <p:spPr>
            <a:xfrm>
              <a:off x="4389120" y="713542"/>
              <a:ext cx="7247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a:t>
              </a:r>
            </a:p>
          </p:txBody>
        </p:sp>
        <p:sp>
          <p:nvSpPr>
            <p:cNvPr id="117" name="tx117"/>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8" name="tx118"/>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9" name="tx119"/>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20" name="tx120"/>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1" name="tx121"/>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22" name="tx122"/>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3" name="tx123"/>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4" name="tx124"/>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5" name="tx125"/>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6" name="tx126"/>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7" name="tx127"/>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8" name="tx128"/>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9" name="tx129"/>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32" name="tx132"/>
            <p:cNvSpPr/>
            <p:nvPr/>
          </p:nvSpPr>
          <p:spPr>
            <a:xfrm>
              <a:off x="578865" y="4196677"/>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25K</a:t>
              </a:r>
            </a:p>
          </p:txBody>
        </p:sp>
        <p:sp>
          <p:nvSpPr>
            <p:cNvPr id="133" name="tx133"/>
            <p:cNvSpPr/>
            <p:nvPr/>
          </p:nvSpPr>
          <p:spPr>
            <a:xfrm>
              <a:off x="578865" y="3364463"/>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50K</a:t>
              </a:r>
            </a:p>
          </p:txBody>
        </p:sp>
        <p:sp>
          <p:nvSpPr>
            <p:cNvPr id="134" name="tx134"/>
            <p:cNvSpPr/>
            <p:nvPr/>
          </p:nvSpPr>
          <p:spPr>
            <a:xfrm>
              <a:off x="578865" y="2532249"/>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75K</a:t>
              </a:r>
            </a:p>
          </p:txBody>
        </p:sp>
        <p:sp>
          <p:nvSpPr>
            <p:cNvPr id="135" name="tx135"/>
            <p:cNvSpPr/>
            <p:nvPr/>
          </p:nvSpPr>
          <p:spPr>
            <a:xfrm>
              <a:off x="508182" y="1700035"/>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36" name="tx136"/>
            <p:cNvSpPr/>
            <p:nvPr/>
          </p:nvSpPr>
          <p:spPr>
            <a:xfrm>
              <a:off x="508182" y="867821"/>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125K</a:t>
              </a:r>
            </a:p>
          </p:txBody>
        </p:sp>
        <p:sp>
          <p:nvSpPr>
            <p:cNvPr id="137" name="tx137"/>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8" name="tx138"/>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9" name="tx139"/>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40" name="tx140"/>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41" name="tx141"/>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42" name="tx142"/>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43" name="tx143"/>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44" name="tx144"/>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5" name="pl145"/>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6" name="pt146"/>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l147"/>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8" name="pt148"/>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9" name="tx149"/>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50" name="tx150"/>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51" name="rc151"/>
            <p:cNvSpPr/>
            <p:nvPr/>
          </p:nvSpPr>
          <p:spPr>
            <a:xfrm>
              <a:off x="5005062" y="6002425"/>
              <a:ext cx="201456" cy="201456"/>
            </a:xfrm>
            <a:prstGeom prst="rect">
              <a:avLst/>
            </a:prstGeom>
            <a:solidFill>
              <a:srgbClr val="1CABE2">
                <a:alpha val="100000"/>
              </a:srgbClr>
            </a:solidFill>
          </p:spPr>
          <p:txBody>
            <a:bodyPr/>
            <a:lstStyle/>
            <a:p/>
          </p:txBody>
        </p:sp>
        <p:sp>
          <p:nvSpPr>
            <p:cNvPr id="152" name="tx152"/>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53" name="tx153"/>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54" name="tx154"/>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6" name="tx156"/>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(Western Africa).
In 2025, there were 26,255 confirmed measles cases - a decrease from 35,821 in 2024.
Measles cases were reported in 13 countries (Benin, Burkina Faso, Cote d'Ivoire, Gambia, Ghana, Guinea, Liberia, Mali, Niger, Nigeria, Senegal, Sierra Leone, and Togo). Nigeria reported the highest number of cases (n=19,225), accounting for 73%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Western Africa, 6 out of 15 (40%) countries had MCV1 coverage below 70% in 2025. These are Benin, Cote d'Ivoire, Guinea, Guinea-Bissau, Mali, and Nigeria.
These countries account for approximately 10.2 million (72%) of the total annual cohort of surviving infants in the region.
There were 4 (27%) countries that achieved MCV1 of 90% or higher, accounting for 1.7 million (12%)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achieved at least 90% MCV1 coverage, while 6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Cabo Verde had the highest coverage (95%), while Benin had the lowest coverage (49%).
MCV1 coverage increased in 3 out of 15 countries between 2024 and 2025. The largest increase was 5% points in Senegal from 87% to 92%.
7 countries saw a decrease in coverage (Benin, Cote d'Ivoire, Gambia, Ghana, Guinea-Bissau, Mali, and Nigeria). The largest decline was 7% points in Cote d'Ivoire from 65% to 58% and Guinea-Bissau from 76% to 69%. Coverage remained constant between 2024 and 2025 in the remaining 5 countries.
In 2025, 4 out of 15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5 countries (Ghana, Guinea, Liberia, Niger, and Senegal).
The largest increase in coverage was 14% points in Liberia from 68% in 2019 to 82% in 2025.
Coverage was lower than in 2019 in 8 countries (Benin, Cabo Verde, Cote d'Ivoire, Gambia, Guinea-Bissau, Mali, Nigeria, and Sierra Leone).
The largest decline in coverage was 14% points in Cote d'Ivoire from 72% in 2019 to 58% in 2025 and Guinea-Bissau from 83% in 2019 to 69% in 2025.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10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3676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632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8974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541722" y="562722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9" name="pl9"/>
            <p:cNvSpPr/>
            <p:nvPr/>
          </p:nvSpPr>
          <p:spPr>
            <a:xfrm>
              <a:off x="1541722" y="528701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0" name="pl10"/>
            <p:cNvSpPr/>
            <p:nvPr/>
          </p:nvSpPr>
          <p:spPr>
            <a:xfrm>
              <a:off x="1541722" y="494680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1" name="pl11"/>
            <p:cNvSpPr/>
            <p:nvPr/>
          </p:nvSpPr>
          <p:spPr>
            <a:xfrm>
              <a:off x="1541722" y="460658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2" name="pl12"/>
            <p:cNvSpPr/>
            <p:nvPr/>
          </p:nvSpPr>
          <p:spPr>
            <a:xfrm>
              <a:off x="1541722" y="426637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3" name="pl13"/>
            <p:cNvSpPr/>
            <p:nvPr/>
          </p:nvSpPr>
          <p:spPr>
            <a:xfrm>
              <a:off x="1541722" y="392616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4" name="pl14"/>
            <p:cNvSpPr/>
            <p:nvPr/>
          </p:nvSpPr>
          <p:spPr>
            <a:xfrm>
              <a:off x="1541722" y="358594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5" name="pl15"/>
            <p:cNvSpPr/>
            <p:nvPr/>
          </p:nvSpPr>
          <p:spPr>
            <a:xfrm>
              <a:off x="1541722" y="324573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6" name="pl16"/>
            <p:cNvSpPr/>
            <p:nvPr/>
          </p:nvSpPr>
          <p:spPr>
            <a:xfrm>
              <a:off x="1541722" y="290552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7" name="pl17"/>
            <p:cNvSpPr/>
            <p:nvPr/>
          </p:nvSpPr>
          <p:spPr>
            <a:xfrm>
              <a:off x="1541722" y="256530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8" name="pl18"/>
            <p:cNvSpPr/>
            <p:nvPr/>
          </p:nvSpPr>
          <p:spPr>
            <a:xfrm>
              <a:off x="1541722" y="222509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9" name="pl19"/>
            <p:cNvSpPr/>
            <p:nvPr/>
          </p:nvSpPr>
          <p:spPr>
            <a:xfrm>
              <a:off x="1541722" y="188488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0" name="pl20"/>
            <p:cNvSpPr/>
            <p:nvPr/>
          </p:nvSpPr>
          <p:spPr>
            <a:xfrm>
              <a:off x="1541722" y="154466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1" name="pl21"/>
            <p:cNvSpPr/>
            <p:nvPr/>
          </p:nvSpPr>
          <p:spPr>
            <a:xfrm>
              <a:off x="1541722" y="120445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2" name="pl22"/>
            <p:cNvSpPr/>
            <p:nvPr/>
          </p:nvSpPr>
          <p:spPr>
            <a:xfrm>
              <a:off x="1541722" y="864239"/>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3" name="pl23"/>
            <p:cNvSpPr/>
            <p:nvPr/>
          </p:nvSpPr>
          <p:spPr>
            <a:xfrm>
              <a:off x="184702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7351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000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42650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5299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647695" y="864239"/>
              <a:ext cx="183179" cy="0"/>
            </a:xfrm>
            <a:custGeom>
              <a:avLst/>
              <a:pathLst>
                <a:path w="183179" h="0">
                  <a:moveTo>
                    <a:pt x="0" y="0"/>
                  </a:moveTo>
                  <a:lnTo>
                    <a:pt x="0" y="0"/>
                  </a:lnTo>
                  <a:lnTo>
                    <a:pt x="0" y="0"/>
                  </a:lnTo>
                  <a:lnTo>
                    <a:pt x="0" y="0"/>
                  </a:lnTo>
                  <a:lnTo>
                    <a:pt x="0" y="0"/>
                  </a:lnTo>
                  <a:lnTo>
                    <a:pt x="0" y="0"/>
                  </a:lnTo>
                  <a:lnTo>
                    <a:pt x="183179" y="0"/>
                  </a:lnTo>
                </a:path>
              </a:pathLst>
            </a:custGeom>
            <a:ln w="108405" cap="flat">
              <a:solidFill>
                <a:srgbClr val="E8E8E8">
                  <a:alpha val="100000"/>
                </a:srgbClr>
              </a:solidFill>
              <a:prstDash val="solid"/>
              <a:round/>
            </a:ln>
          </p:spPr>
          <p:txBody>
            <a:bodyPr/>
            <a:lstStyle/>
            <a:p/>
          </p:txBody>
        </p:sp>
        <p:sp>
          <p:nvSpPr>
            <p:cNvPr id="29" name="pl29"/>
            <p:cNvSpPr/>
            <p:nvPr/>
          </p:nvSpPr>
          <p:spPr>
            <a:xfrm>
              <a:off x="7220277" y="1204453"/>
              <a:ext cx="427418" cy="0"/>
            </a:xfrm>
            <a:custGeom>
              <a:avLst/>
              <a:pathLst>
                <a:path w="427418" h="0">
                  <a:moveTo>
                    <a:pt x="0" y="0"/>
                  </a:moveTo>
                  <a:lnTo>
                    <a:pt x="0" y="0"/>
                  </a:lnTo>
                  <a:lnTo>
                    <a:pt x="244238" y="0"/>
                  </a:lnTo>
                  <a:lnTo>
                    <a:pt x="305298" y="0"/>
                  </a:lnTo>
                  <a:lnTo>
                    <a:pt x="366358" y="0"/>
                  </a:lnTo>
                  <a:lnTo>
                    <a:pt x="427418" y="0"/>
                  </a:lnTo>
                  <a:lnTo>
                    <a:pt x="427418" y="0"/>
                  </a:lnTo>
                </a:path>
              </a:pathLst>
            </a:custGeom>
            <a:ln w="108405" cap="flat">
              <a:solidFill>
                <a:srgbClr val="E8E8E8">
                  <a:alpha val="100000"/>
                </a:srgbClr>
              </a:solidFill>
              <a:prstDash val="solid"/>
              <a:round/>
            </a:ln>
          </p:spPr>
          <p:txBody>
            <a:bodyPr/>
            <a:lstStyle/>
            <a:p/>
          </p:txBody>
        </p:sp>
        <p:sp>
          <p:nvSpPr>
            <p:cNvPr id="30" name="pl30"/>
            <p:cNvSpPr/>
            <p:nvPr/>
          </p:nvSpPr>
          <p:spPr>
            <a:xfrm>
              <a:off x="6853919" y="1544666"/>
              <a:ext cx="610597" cy="0"/>
            </a:xfrm>
            <a:custGeom>
              <a:avLst/>
              <a:pathLst>
                <a:path w="610597" h="0">
                  <a:moveTo>
                    <a:pt x="0" y="0"/>
                  </a:moveTo>
                  <a:lnTo>
                    <a:pt x="244238" y="0"/>
                  </a:lnTo>
                  <a:lnTo>
                    <a:pt x="305298" y="0"/>
                  </a:lnTo>
                  <a:lnTo>
                    <a:pt x="305298" y="0"/>
                  </a:lnTo>
                  <a:lnTo>
                    <a:pt x="305298" y="0"/>
                  </a:lnTo>
                  <a:lnTo>
                    <a:pt x="366358" y="0"/>
                  </a:lnTo>
                  <a:lnTo>
                    <a:pt x="610597" y="0"/>
                  </a:lnTo>
                </a:path>
              </a:pathLst>
            </a:custGeom>
            <a:ln w="108405" cap="flat">
              <a:solidFill>
                <a:srgbClr val="E8E8E8">
                  <a:alpha val="100000"/>
                </a:srgbClr>
              </a:solidFill>
              <a:prstDash val="solid"/>
              <a:round/>
            </a:ln>
          </p:spPr>
          <p:txBody>
            <a:bodyPr/>
            <a:lstStyle/>
            <a:p/>
          </p:txBody>
        </p:sp>
        <p:sp>
          <p:nvSpPr>
            <p:cNvPr id="31" name="pl31"/>
            <p:cNvSpPr/>
            <p:nvPr/>
          </p:nvSpPr>
          <p:spPr>
            <a:xfrm>
              <a:off x="7159217" y="1884880"/>
              <a:ext cx="366358" cy="0"/>
            </a:xfrm>
            <a:custGeom>
              <a:avLst/>
              <a:pathLst>
                <a:path w="366358" h="0">
                  <a:moveTo>
                    <a:pt x="0" y="0"/>
                  </a:moveTo>
                  <a:lnTo>
                    <a:pt x="0" y="0"/>
                  </a:lnTo>
                  <a:lnTo>
                    <a:pt x="183179" y="0"/>
                  </a:lnTo>
                  <a:lnTo>
                    <a:pt x="183179" y="0"/>
                  </a:lnTo>
                  <a:lnTo>
                    <a:pt x="183179" y="0"/>
                  </a:lnTo>
                  <a:lnTo>
                    <a:pt x="183179" y="0"/>
                  </a:lnTo>
                  <a:lnTo>
                    <a:pt x="366358" y="0"/>
                  </a:lnTo>
                </a:path>
              </a:pathLst>
            </a:custGeom>
            <a:ln w="108405" cap="flat">
              <a:solidFill>
                <a:srgbClr val="E8E8E8">
                  <a:alpha val="100000"/>
                </a:srgbClr>
              </a:solidFill>
              <a:prstDash val="solid"/>
              <a:round/>
            </a:ln>
          </p:spPr>
          <p:txBody>
            <a:bodyPr/>
            <a:lstStyle/>
            <a:p/>
          </p:txBody>
        </p:sp>
        <p:sp>
          <p:nvSpPr>
            <p:cNvPr id="32" name="pl32"/>
            <p:cNvSpPr/>
            <p:nvPr/>
          </p:nvSpPr>
          <p:spPr>
            <a:xfrm>
              <a:off x="7220277" y="222509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3" name="pl33"/>
            <p:cNvSpPr/>
            <p:nvPr/>
          </p:nvSpPr>
          <p:spPr>
            <a:xfrm>
              <a:off x="5388485" y="2565306"/>
              <a:ext cx="1465433" cy="0"/>
            </a:xfrm>
            <a:custGeom>
              <a:avLst/>
              <a:pathLst>
                <a:path w="1465433" h="0">
                  <a:moveTo>
                    <a:pt x="0" y="0"/>
                  </a:moveTo>
                  <a:lnTo>
                    <a:pt x="183179" y="0"/>
                  </a:lnTo>
                  <a:lnTo>
                    <a:pt x="610597" y="0"/>
                  </a:lnTo>
                  <a:lnTo>
                    <a:pt x="1282254" y="0"/>
                  </a:lnTo>
                  <a:lnTo>
                    <a:pt x="1465433" y="0"/>
                  </a:lnTo>
                  <a:lnTo>
                    <a:pt x="1465433" y="0"/>
                  </a:lnTo>
                  <a:lnTo>
                    <a:pt x="1465433" y="0"/>
                  </a:lnTo>
                </a:path>
              </a:pathLst>
            </a:custGeom>
            <a:ln w="108405" cap="flat">
              <a:solidFill>
                <a:srgbClr val="E8E8E8">
                  <a:alpha val="100000"/>
                </a:srgbClr>
              </a:solidFill>
              <a:prstDash val="solid"/>
              <a:round/>
            </a:ln>
          </p:spPr>
          <p:txBody>
            <a:bodyPr/>
            <a:lstStyle/>
            <a:p/>
          </p:txBody>
        </p:sp>
        <p:sp>
          <p:nvSpPr>
            <p:cNvPr id="34" name="pl34"/>
            <p:cNvSpPr/>
            <p:nvPr/>
          </p:nvSpPr>
          <p:spPr>
            <a:xfrm>
              <a:off x="5815903" y="2905520"/>
              <a:ext cx="1038015" cy="0"/>
            </a:xfrm>
            <a:custGeom>
              <a:avLst/>
              <a:pathLst>
                <a:path w="1038015" h="0">
                  <a:moveTo>
                    <a:pt x="0" y="0"/>
                  </a:moveTo>
                  <a:lnTo>
                    <a:pt x="854836" y="0"/>
                  </a:lnTo>
                  <a:lnTo>
                    <a:pt x="854836" y="0"/>
                  </a:lnTo>
                  <a:lnTo>
                    <a:pt x="915895" y="0"/>
                  </a:lnTo>
                  <a:lnTo>
                    <a:pt x="915895" y="0"/>
                  </a:lnTo>
                  <a:lnTo>
                    <a:pt x="976955" y="0"/>
                  </a:lnTo>
                  <a:lnTo>
                    <a:pt x="1038015" y="0"/>
                  </a:lnTo>
                </a:path>
              </a:pathLst>
            </a:custGeom>
            <a:ln w="108405" cap="flat">
              <a:solidFill>
                <a:srgbClr val="E8E8E8">
                  <a:alpha val="100000"/>
                </a:srgbClr>
              </a:solidFill>
              <a:prstDash val="solid"/>
              <a:round/>
            </a:ln>
          </p:spPr>
          <p:txBody>
            <a:bodyPr/>
            <a:lstStyle/>
            <a:p/>
          </p:txBody>
        </p:sp>
        <p:sp>
          <p:nvSpPr>
            <p:cNvPr id="35" name="pl35"/>
            <p:cNvSpPr/>
            <p:nvPr/>
          </p:nvSpPr>
          <p:spPr>
            <a:xfrm>
              <a:off x="6487560" y="3245733"/>
              <a:ext cx="366358" cy="0"/>
            </a:xfrm>
            <a:custGeom>
              <a:avLst/>
              <a:pathLst>
                <a:path w="366358" h="0">
                  <a:moveTo>
                    <a:pt x="0" y="0"/>
                  </a:moveTo>
                  <a:lnTo>
                    <a:pt x="183179" y="0"/>
                  </a:lnTo>
                  <a:lnTo>
                    <a:pt x="244238" y="0"/>
                  </a:lnTo>
                  <a:lnTo>
                    <a:pt x="305298" y="0"/>
                  </a:lnTo>
                  <a:lnTo>
                    <a:pt x="305298" y="0"/>
                  </a:lnTo>
                  <a:lnTo>
                    <a:pt x="305298" y="0"/>
                  </a:lnTo>
                  <a:lnTo>
                    <a:pt x="366358" y="0"/>
                  </a:lnTo>
                </a:path>
              </a:pathLst>
            </a:custGeom>
            <a:ln w="108405" cap="flat">
              <a:solidFill>
                <a:srgbClr val="E8E8E8">
                  <a:alpha val="100000"/>
                </a:srgbClr>
              </a:solidFill>
              <a:prstDash val="solid"/>
              <a:round/>
            </a:ln>
          </p:spPr>
          <p:txBody>
            <a:bodyPr/>
            <a:lstStyle/>
            <a:p/>
          </p:txBody>
        </p:sp>
        <p:sp>
          <p:nvSpPr>
            <p:cNvPr id="36" name="pl36"/>
            <p:cNvSpPr/>
            <p:nvPr/>
          </p:nvSpPr>
          <p:spPr>
            <a:xfrm>
              <a:off x="6365441" y="3585947"/>
              <a:ext cx="671657" cy="0"/>
            </a:xfrm>
            <a:custGeom>
              <a:avLst/>
              <a:pathLst>
                <a:path w="671657" h="0">
                  <a:moveTo>
                    <a:pt x="0" y="0"/>
                  </a:moveTo>
                  <a:lnTo>
                    <a:pt x="244238" y="0"/>
                  </a:lnTo>
                  <a:lnTo>
                    <a:pt x="305298" y="0"/>
                  </a:lnTo>
                  <a:lnTo>
                    <a:pt x="366358" y="0"/>
                  </a:lnTo>
                  <a:lnTo>
                    <a:pt x="488477" y="0"/>
                  </a:lnTo>
                  <a:lnTo>
                    <a:pt x="549537" y="0"/>
                  </a:lnTo>
                  <a:lnTo>
                    <a:pt x="671657" y="0"/>
                  </a:lnTo>
                </a:path>
              </a:pathLst>
            </a:custGeom>
            <a:ln w="108405" cap="flat">
              <a:solidFill>
                <a:srgbClr val="E8E8E8">
                  <a:alpha val="100000"/>
                </a:srgbClr>
              </a:solidFill>
              <a:prstDash val="solid"/>
              <a:round/>
            </a:ln>
          </p:spPr>
          <p:txBody>
            <a:bodyPr/>
            <a:lstStyle/>
            <a:p/>
          </p:txBody>
        </p:sp>
        <p:sp>
          <p:nvSpPr>
            <p:cNvPr id="37" name="pl37"/>
            <p:cNvSpPr/>
            <p:nvPr/>
          </p:nvSpPr>
          <p:spPr>
            <a:xfrm>
              <a:off x="6060142" y="3926160"/>
              <a:ext cx="915895" cy="0"/>
            </a:xfrm>
            <a:custGeom>
              <a:avLst/>
              <a:pathLst>
                <a:path w="915895" h="0">
                  <a:moveTo>
                    <a:pt x="0" y="0"/>
                  </a:moveTo>
                  <a:lnTo>
                    <a:pt x="61059" y="0"/>
                  </a:lnTo>
                  <a:lnTo>
                    <a:pt x="427418" y="0"/>
                  </a:lnTo>
                  <a:lnTo>
                    <a:pt x="549537" y="0"/>
                  </a:lnTo>
                  <a:lnTo>
                    <a:pt x="854836" y="0"/>
                  </a:lnTo>
                  <a:lnTo>
                    <a:pt x="854836" y="0"/>
                  </a:lnTo>
                  <a:lnTo>
                    <a:pt x="915895" y="0"/>
                  </a:lnTo>
                </a:path>
              </a:pathLst>
            </a:custGeom>
            <a:ln w="108405" cap="flat">
              <a:solidFill>
                <a:srgbClr val="E8E8E8">
                  <a:alpha val="100000"/>
                </a:srgbClr>
              </a:solidFill>
              <a:prstDash val="solid"/>
              <a:round/>
            </a:ln>
          </p:spPr>
          <p:txBody>
            <a:bodyPr/>
            <a:lstStyle/>
            <a:p/>
          </p:txBody>
        </p:sp>
        <p:sp>
          <p:nvSpPr>
            <p:cNvPr id="38" name="pl38"/>
            <p:cNvSpPr/>
            <p:nvPr/>
          </p:nvSpPr>
          <p:spPr>
            <a:xfrm>
              <a:off x="5632724" y="4266373"/>
              <a:ext cx="610597" cy="0"/>
            </a:xfrm>
            <a:custGeom>
              <a:avLst/>
              <a:pathLst>
                <a:path w="610597" h="0">
                  <a:moveTo>
                    <a:pt x="0" y="0"/>
                  </a:moveTo>
                  <a:lnTo>
                    <a:pt x="366358" y="0"/>
                  </a:lnTo>
                  <a:lnTo>
                    <a:pt x="366358" y="0"/>
                  </a:lnTo>
                  <a:lnTo>
                    <a:pt x="427418" y="0"/>
                  </a:lnTo>
                  <a:lnTo>
                    <a:pt x="549537" y="0"/>
                  </a:lnTo>
                  <a:lnTo>
                    <a:pt x="549537" y="0"/>
                  </a:lnTo>
                  <a:lnTo>
                    <a:pt x="610597" y="0"/>
                  </a:lnTo>
                </a:path>
              </a:pathLst>
            </a:custGeom>
            <a:ln w="108405" cap="flat">
              <a:solidFill>
                <a:srgbClr val="E8E8E8">
                  <a:alpha val="100000"/>
                </a:srgbClr>
              </a:solidFill>
              <a:prstDash val="solid"/>
              <a:round/>
            </a:ln>
          </p:spPr>
          <p:txBody>
            <a:bodyPr/>
            <a:lstStyle/>
            <a:p/>
          </p:txBody>
        </p:sp>
        <p:sp>
          <p:nvSpPr>
            <p:cNvPr id="39" name="pl39"/>
            <p:cNvSpPr/>
            <p:nvPr/>
          </p:nvSpPr>
          <p:spPr>
            <a:xfrm>
              <a:off x="4900007" y="4606587"/>
              <a:ext cx="732716" cy="0"/>
            </a:xfrm>
            <a:custGeom>
              <a:avLst/>
              <a:pathLst>
                <a:path w="732716" h="0">
                  <a:moveTo>
                    <a:pt x="0" y="0"/>
                  </a:moveTo>
                  <a:lnTo>
                    <a:pt x="0" y="0"/>
                  </a:lnTo>
                  <a:lnTo>
                    <a:pt x="61059" y="0"/>
                  </a:lnTo>
                  <a:lnTo>
                    <a:pt x="61059" y="0"/>
                  </a:lnTo>
                  <a:lnTo>
                    <a:pt x="122119" y="0"/>
                  </a:lnTo>
                  <a:lnTo>
                    <a:pt x="610597" y="0"/>
                  </a:lnTo>
                  <a:lnTo>
                    <a:pt x="732716" y="0"/>
                  </a:lnTo>
                </a:path>
              </a:pathLst>
            </a:custGeom>
            <a:ln w="108405" cap="flat">
              <a:solidFill>
                <a:srgbClr val="E8E8E8">
                  <a:alpha val="100000"/>
                </a:srgbClr>
              </a:solidFill>
              <a:prstDash val="solid"/>
              <a:round/>
            </a:ln>
          </p:spPr>
          <p:txBody>
            <a:bodyPr/>
            <a:lstStyle/>
            <a:p/>
          </p:txBody>
        </p:sp>
        <p:sp>
          <p:nvSpPr>
            <p:cNvPr id="40" name="pl40"/>
            <p:cNvSpPr/>
            <p:nvPr/>
          </p:nvSpPr>
          <p:spPr>
            <a:xfrm>
              <a:off x="5266366" y="4946800"/>
              <a:ext cx="976955" cy="0"/>
            </a:xfrm>
            <a:custGeom>
              <a:avLst/>
              <a:pathLst>
                <a:path w="976955" h="0">
                  <a:moveTo>
                    <a:pt x="0" y="0"/>
                  </a:moveTo>
                  <a:lnTo>
                    <a:pt x="122119" y="0"/>
                  </a:lnTo>
                  <a:lnTo>
                    <a:pt x="366358" y="0"/>
                  </a:lnTo>
                  <a:lnTo>
                    <a:pt x="427418" y="0"/>
                  </a:lnTo>
                  <a:lnTo>
                    <a:pt x="427418" y="0"/>
                  </a:lnTo>
                  <a:lnTo>
                    <a:pt x="549537" y="0"/>
                  </a:lnTo>
                  <a:lnTo>
                    <a:pt x="976955" y="0"/>
                  </a:lnTo>
                </a:path>
              </a:pathLst>
            </a:custGeom>
            <a:ln w="108405" cap="flat">
              <a:solidFill>
                <a:srgbClr val="E8E8E8">
                  <a:alpha val="100000"/>
                </a:srgbClr>
              </a:solidFill>
              <a:prstDash val="solid"/>
              <a:round/>
            </a:ln>
          </p:spPr>
          <p:txBody>
            <a:bodyPr/>
            <a:lstStyle/>
            <a:p/>
          </p:txBody>
        </p:sp>
        <p:sp>
          <p:nvSpPr>
            <p:cNvPr id="41" name="pl41"/>
            <p:cNvSpPr/>
            <p:nvPr/>
          </p:nvSpPr>
          <p:spPr>
            <a:xfrm>
              <a:off x="4777888" y="5287014"/>
              <a:ext cx="732716" cy="0"/>
            </a:xfrm>
            <a:custGeom>
              <a:avLst/>
              <a:pathLst>
                <a:path w="732716" h="0">
                  <a:moveTo>
                    <a:pt x="0" y="0"/>
                  </a:moveTo>
                  <a:lnTo>
                    <a:pt x="183179" y="0"/>
                  </a:lnTo>
                  <a:lnTo>
                    <a:pt x="366358" y="0"/>
                  </a:lnTo>
                  <a:lnTo>
                    <a:pt x="488477" y="0"/>
                  </a:lnTo>
                  <a:lnTo>
                    <a:pt x="549537" y="0"/>
                  </a:lnTo>
                  <a:lnTo>
                    <a:pt x="610597" y="0"/>
                  </a:lnTo>
                  <a:lnTo>
                    <a:pt x="732716" y="0"/>
                  </a:lnTo>
                </a:path>
              </a:pathLst>
            </a:custGeom>
            <a:ln w="108405" cap="flat">
              <a:solidFill>
                <a:srgbClr val="E8E8E8">
                  <a:alpha val="100000"/>
                </a:srgbClr>
              </a:solidFill>
              <a:prstDash val="solid"/>
              <a:round/>
            </a:ln>
          </p:spPr>
          <p:txBody>
            <a:bodyPr/>
            <a:lstStyle/>
            <a:p/>
          </p:txBody>
        </p:sp>
        <p:sp>
          <p:nvSpPr>
            <p:cNvPr id="42" name="pl42"/>
            <p:cNvSpPr/>
            <p:nvPr/>
          </p:nvSpPr>
          <p:spPr>
            <a:xfrm>
              <a:off x="4838948" y="5627227"/>
              <a:ext cx="549537" cy="0"/>
            </a:xfrm>
            <a:custGeom>
              <a:avLst/>
              <a:pathLst>
                <a:path w="549537" h="0">
                  <a:moveTo>
                    <a:pt x="0" y="0"/>
                  </a:moveTo>
                  <a:lnTo>
                    <a:pt x="122119" y="0"/>
                  </a:lnTo>
                  <a:lnTo>
                    <a:pt x="183179" y="0"/>
                  </a:lnTo>
                  <a:lnTo>
                    <a:pt x="183179" y="0"/>
                  </a:lnTo>
                  <a:lnTo>
                    <a:pt x="244238" y="0"/>
                  </a:lnTo>
                  <a:lnTo>
                    <a:pt x="305298" y="0"/>
                  </a:lnTo>
                  <a:lnTo>
                    <a:pt x="549537" y="0"/>
                  </a:lnTo>
                </a:path>
              </a:pathLst>
            </a:custGeom>
            <a:ln w="108405" cap="flat">
              <a:solidFill>
                <a:srgbClr val="E8E8E8">
                  <a:alpha val="100000"/>
                </a:srgbClr>
              </a:solidFill>
              <a:prstDash val="solid"/>
              <a:round/>
            </a:ln>
          </p:spPr>
          <p:txBody>
            <a:bodyPr/>
            <a:lstStyle/>
            <a:p/>
          </p:txBody>
        </p:sp>
        <p:sp>
          <p:nvSpPr>
            <p:cNvPr id="43" name="pt43"/>
            <p:cNvSpPr/>
            <p:nvPr/>
          </p:nvSpPr>
          <p:spPr>
            <a:xfrm>
              <a:off x="5383985"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139746"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078686"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017627"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017627"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956567"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834448" y="56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215777"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215777"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215777"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215777"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215777"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215777"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215777" y="2220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26374"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4319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4319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4319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4319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4319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43195" y="85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238821"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689284"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628224"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61866"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689284"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811403"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383985" y="4942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032598"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849419"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66239"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60941"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727299"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10478"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05180" y="3581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60016"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215777"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82135"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43195"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215777"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43195"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521076" y="1199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895507"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895507"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956567"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956567"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017627"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506105"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628224" y="46020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10478"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605180"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116702"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971538"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910478"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483060"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055642" y="3921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994582"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567164"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383985"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66239"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849419"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849419"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849419" y="2560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177762"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628224"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177762"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055642"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94582"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238821"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94582" y="4261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666239"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666239"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727299"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811403"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727299"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788359"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849419" y="29010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383985"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506105"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73388"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4956567"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139746"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322925"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261866" y="52825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093658"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849419"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215777"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154717"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54717"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54717"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460016" y="1540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521076"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54717"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54717"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337897"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337897"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337897"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337897" y="1880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78835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48306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72729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84941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66623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78835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78835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329783" y="55685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4902365" y="55685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4780245" y="55685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161575" y="21663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7161575" y="21663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7161575" y="21663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772172" y="8055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588993" y="8055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588993" y="8055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6184619" y="48880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5757201" y="48880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5329783" y="48880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6978395" y="35272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6856276" y="35272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550977" y="35272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405813" y="11457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588993" y="11457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466873" y="11457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4841305" y="4547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5451902" y="4547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5574022" y="4547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6856276" y="38674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6428858" y="38674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001440" y="38674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5940380" y="25066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6795216" y="25066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6795216" y="25066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6123559" y="42076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6184619" y="42076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5940380" y="42076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6612037" y="28468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6734156" y="28468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6795216" y="28468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5329783" y="52283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5268723" y="52283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5207663" y="52283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039455" y="14859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100515" y="14859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405813" y="14859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7466873" y="18261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7283694" y="18261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7283694" y="18261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6734156"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6734156"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6734156"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tx193"/>
            <p:cNvSpPr/>
            <p:nvPr/>
          </p:nvSpPr>
          <p:spPr>
            <a:xfrm>
              <a:off x="1067338" y="5562488"/>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Benin*</a:t>
              </a:r>
            </a:p>
          </p:txBody>
        </p:sp>
        <p:sp>
          <p:nvSpPr>
            <p:cNvPr id="194" name="tx194"/>
            <p:cNvSpPr/>
            <p:nvPr/>
          </p:nvSpPr>
          <p:spPr>
            <a:xfrm>
              <a:off x="982116" y="5222274"/>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195" name="tx195"/>
            <p:cNvSpPr/>
            <p:nvPr/>
          </p:nvSpPr>
          <p:spPr>
            <a:xfrm>
              <a:off x="640221" y="4882061"/>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Cote</a:t>
              </a:r>
            </a:p>
          </p:txBody>
        </p:sp>
        <p:sp>
          <p:nvSpPr>
            <p:cNvPr id="196" name="tx196"/>
            <p:cNvSpPr/>
            <p:nvPr/>
          </p:nvSpPr>
          <p:spPr>
            <a:xfrm>
              <a:off x="974252" y="4882061"/>
              <a:ext cx="5048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d’Ivoire*</a:t>
              </a:r>
            </a:p>
          </p:txBody>
        </p:sp>
        <p:sp>
          <p:nvSpPr>
            <p:cNvPr id="197" name="tx197"/>
            <p:cNvSpPr/>
            <p:nvPr/>
          </p:nvSpPr>
          <p:spPr>
            <a:xfrm>
              <a:off x="974069" y="4541847"/>
              <a:ext cx="5050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198" name="tx198"/>
            <p:cNvSpPr/>
            <p:nvPr/>
          </p:nvSpPr>
          <p:spPr>
            <a:xfrm>
              <a:off x="1168562" y="4201634"/>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Mali*</a:t>
              </a:r>
            </a:p>
          </p:txBody>
        </p:sp>
        <p:sp>
          <p:nvSpPr>
            <p:cNvPr id="199" name="tx199"/>
            <p:cNvSpPr/>
            <p:nvPr/>
          </p:nvSpPr>
          <p:spPr>
            <a:xfrm>
              <a:off x="508182" y="3861421"/>
              <a:ext cx="9709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Guinea-Bissau*</a:t>
              </a:r>
            </a:p>
          </p:txBody>
        </p:sp>
        <p:sp>
          <p:nvSpPr>
            <p:cNvPr id="200" name="tx200"/>
            <p:cNvSpPr/>
            <p:nvPr/>
          </p:nvSpPr>
          <p:spPr>
            <a:xfrm>
              <a:off x="935390" y="3521207"/>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201" name="tx201"/>
            <p:cNvSpPr/>
            <p:nvPr/>
          </p:nvSpPr>
          <p:spPr>
            <a:xfrm>
              <a:off x="1121653" y="3180994"/>
              <a:ext cx="357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Togo*</a:t>
              </a:r>
            </a:p>
          </p:txBody>
        </p:sp>
        <p:sp>
          <p:nvSpPr>
            <p:cNvPr id="202" name="tx202"/>
            <p:cNvSpPr/>
            <p:nvPr/>
          </p:nvSpPr>
          <p:spPr>
            <a:xfrm>
              <a:off x="1090838" y="2840780"/>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203" name="tx203"/>
            <p:cNvSpPr/>
            <p:nvPr/>
          </p:nvSpPr>
          <p:spPr>
            <a:xfrm>
              <a:off x="1059657" y="2500567"/>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204" name="tx204"/>
            <p:cNvSpPr/>
            <p:nvPr/>
          </p:nvSpPr>
          <p:spPr>
            <a:xfrm>
              <a:off x="601451" y="2160353"/>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205" name="tx205"/>
            <p:cNvSpPr/>
            <p:nvPr/>
          </p:nvSpPr>
          <p:spPr>
            <a:xfrm>
              <a:off x="1114064" y="2160353"/>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206" name="tx206"/>
            <p:cNvSpPr/>
            <p:nvPr/>
          </p:nvSpPr>
          <p:spPr>
            <a:xfrm>
              <a:off x="678901" y="1820140"/>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207" name="tx207"/>
            <p:cNvSpPr/>
            <p:nvPr/>
          </p:nvSpPr>
          <p:spPr>
            <a:xfrm>
              <a:off x="1090472" y="1820140"/>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208" name="tx208"/>
            <p:cNvSpPr/>
            <p:nvPr/>
          </p:nvSpPr>
          <p:spPr>
            <a:xfrm>
              <a:off x="966297" y="1479927"/>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Senegal</a:t>
              </a:r>
            </a:p>
          </p:txBody>
        </p:sp>
        <p:sp>
          <p:nvSpPr>
            <p:cNvPr id="209" name="tx209"/>
            <p:cNvSpPr/>
            <p:nvPr/>
          </p:nvSpPr>
          <p:spPr>
            <a:xfrm>
              <a:off x="1059474" y="1139713"/>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Ghana</a:t>
              </a:r>
            </a:p>
          </p:txBody>
        </p:sp>
        <p:sp>
          <p:nvSpPr>
            <p:cNvPr id="210" name="tx210"/>
            <p:cNvSpPr/>
            <p:nvPr/>
          </p:nvSpPr>
          <p:spPr>
            <a:xfrm>
              <a:off x="740988" y="799500"/>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Cabo</a:t>
              </a:r>
            </a:p>
          </p:txBody>
        </p:sp>
        <p:sp>
          <p:nvSpPr>
            <p:cNvPr id="211" name="tx211"/>
            <p:cNvSpPr/>
            <p:nvPr/>
          </p:nvSpPr>
          <p:spPr>
            <a:xfrm>
              <a:off x="1113881" y="79950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Verde</a:t>
              </a:r>
            </a:p>
          </p:txBody>
        </p:sp>
        <p:sp>
          <p:nvSpPr>
            <p:cNvPr id="212" name="tx212"/>
            <p:cNvSpPr/>
            <p:nvPr/>
          </p:nvSpPr>
          <p:spPr>
            <a:xfrm>
              <a:off x="181593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3" name="tx213"/>
            <p:cNvSpPr/>
            <p:nvPr/>
          </p:nvSpPr>
          <p:spPr>
            <a:xfrm>
              <a:off x="331133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14" name="tx214"/>
            <p:cNvSpPr/>
            <p:nvPr/>
          </p:nvSpPr>
          <p:spPr>
            <a:xfrm>
              <a:off x="483782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15" name="tx215"/>
            <p:cNvSpPr/>
            <p:nvPr/>
          </p:nvSpPr>
          <p:spPr>
            <a:xfrm>
              <a:off x="636432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16" name="tx216"/>
            <p:cNvSpPr/>
            <p:nvPr/>
          </p:nvSpPr>
          <p:spPr>
            <a:xfrm>
              <a:off x="7859725"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446895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18" name="pt218"/>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20" name="pt220"/>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1" name="tx221"/>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22" name="tx222"/>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23" name="tx223"/>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24" name="tx224"/>
            <p:cNvSpPr/>
            <p:nvPr/>
          </p:nvSpPr>
          <p:spPr>
            <a:xfrm>
              <a:off x="1541722" y="435349"/>
              <a:ext cx="412824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Western Africa, 2019-2025</a:t>
              </a:r>
            </a:p>
          </p:txBody>
        </p:sp>
        <p:sp>
          <p:nvSpPr>
            <p:cNvPr id="225" name="tx225"/>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 name="tx226"/>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27" name="tx227"/>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28" name="tx228"/>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7 (out of 15) countries had lower coverage than in 2019.
In 2025, 7 countries had lower MCV1 coverage than in 2024.
In 2025, 8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Western Africa from lowest to highest coverage, and the rank of the top 10 countries with the most unvaccinated children, based on absolute numbers.
In 2025, MCV1 coverage ranged from 49% in Benin to 95% in Cabo Verde.
4 out of 15 (27%) countries had coverage of at least 90%.
Nigeria had MCV1 coverage of 56% and the highest absolute number of unvaccinated children in the region, followed by Cote d'Ivoire.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Benin and Nigeria had the lowest MCV1 coverage and were also among the countries with the highest number of unvaccinated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580083" y="2007924"/>
              <a:ext cx="3559676" cy="3877648"/>
            </a:xfrm>
            <a:custGeom>
              <a:avLst/>
              <a:pathLst>
                <a:path w="3559676" h="3877648">
                  <a:moveTo>
                    <a:pt x="1200729" y="2214642"/>
                  </a:moveTo>
                  <a:lnTo>
                    <a:pt x="1143551" y="2252164"/>
                  </a:lnTo>
                  <a:lnTo>
                    <a:pt x="1086373" y="2289686"/>
                  </a:lnTo>
                  <a:lnTo>
                    <a:pt x="1029196" y="2327208"/>
                  </a:lnTo>
                  <a:lnTo>
                    <a:pt x="972018" y="2364730"/>
                  </a:lnTo>
                  <a:lnTo>
                    <a:pt x="914841" y="2402252"/>
                  </a:lnTo>
                  <a:lnTo>
                    <a:pt x="857663" y="2439774"/>
                  </a:lnTo>
                  <a:lnTo>
                    <a:pt x="800486" y="2477296"/>
                  </a:lnTo>
                  <a:lnTo>
                    <a:pt x="743308" y="2514818"/>
                  </a:lnTo>
                  <a:lnTo>
                    <a:pt x="686130" y="2552340"/>
                  </a:lnTo>
                  <a:lnTo>
                    <a:pt x="628953" y="2589862"/>
                  </a:lnTo>
                  <a:lnTo>
                    <a:pt x="571775" y="2627385"/>
                  </a:lnTo>
                  <a:lnTo>
                    <a:pt x="514598" y="2664907"/>
                  </a:lnTo>
                  <a:lnTo>
                    <a:pt x="457420" y="2702429"/>
                  </a:lnTo>
                  <a:lnTo>
                    <a:pt x="400243" y="2739951"/>
                  </a:lnTo>
                  <a:lnTo>
                    <a:pt x="343065" y="2777473"/>
                  </a:lnTo>
                  <a:lnTo>
                    <a:pt x="285887" y="2814995"/>
                  </a:lnTo>
                  <a:lnTo>
                    <a:pt x="228710" y="2852517"/>
                  </a:lnTo>
                  <a:lnTo>
                    <a:pt x="171532" y="2890039"/>
                  </a:lnTo>
                  <a:lnTo>
                    <a:pt x="114355" y="2927561"/>
                  </a:lnTo>
                  <a:lnTo>
                    <a:pt x="57177" y="2965083"/>
                  </a:lnTo>
                  <a:lnTo>
                    <a:pt x="0" y="3002606"/>
                  </a:lnTo>
                  <a:lnTo>
                    <a:pt x="36947" y="3056881"/>
                  </a:lnTo>
                  <a:lnTo>
                    <a:pt x="75711" y="3109875"/>
                  </a:lnTo>
                  <a:lnTo>
                    <a:pt x="116247" y="3161525"/>
                  </a:lnTo>
                  <a:lnTo>
                    <a:pt x="158509" y="3211774"/>
                  </a:lnTo>
                  <a:lnTo>
                    <a:pt x="202448" y="3260562"/>
                  </a:lnTo>
                  <a:lnTo>
                    <a:pt x="248014" y="3307835"/>
                  </a:lnTo>
                  <a:lnTo>
                    <a:pt x="295154" y="3353538"/>
                  </a:lnTo>
                  <a:lnTo>
                    <a:pt x="343814" y="3397619"/>
                  </a:lnTo>
                  <a:lnTo>
                    <a:pt x="393940" y="3440027"/>
                  </a:lnTo>
                  <a:lnTo>
                    <a:pt x="445472" y="3480713"/>
                  </a:lnTo>
                  <a:lnTo>
                    <a:pt x="498353" y="3519631"/>
                  </a:lnTo>
                  <a:lnTo>
                    <a:pt x="552521" y="3556737"/>
                  </a:lnTo>
                  <a:lnTo>
                    <a:pt x="607914" y="3591986"/>
                  </a:lnTo>
                  <a:lnTo>
                    <a:pt x="664469" y="3625341"/>
                  </a:lnTo>
                  <a:lnTo>
                    <a:pt x="722121" y="3656761"/>
                  </a:lnTo>
                  <a:lnTo>
                    <a:pt x="780804" y="3686210"/>
                  </a:lnTo>
                  <a:lnTo>
                    <a:pt x="840450" y="3713657"/>
                  </a:lnTo>
                  <a:lnTo>
                    <a:pt x="900991" y="3739067"/>
                  </a:lnTo>
                  <a:lnTo>
                    <a:pt x="962358" y="3762414"/>
                  </a:lnTo>
                  <a:lnTo>
                    <a:pt x="1024481" y="3783669"/>
                  </a:lnTo>
                  <a:lnTo>
                    <a:pt x="1087287" y="3802808"/>
                  </a:lnTo>
                  <a:lnTo>
                    <a:pt x="1150705" y="3819810"/>
                  </a:lnTo>
                  <a:lnTo>
                    <a:pt x="1214663" y="3834655"/>
                  </a:lnTo>
                  <a:lnTo>
                    <a:pt x="1279087" y="3847326"/>
                  </a:lnTo>
                  <a:lnTo>
                    <a:pt x="1343903" y="3857808"/>
                  </a:lnTo>
                  <a:lnTo>
                    <a:pt x="1409036" y="3866089"/>
                  </a:lnTo>
                  <a:lnTo>
                    <a:pt x="1474413" y="3872161"/>
                  </a:lnTo>
                  <a:lnTo>
                    <a:pt x="1539958" y="3876015"/>
                  </a:lnTo>
                  <a:lnTo>
                    <a:pt x="1605595" y="3877648"/>
                  </a:lnTo>
                  <a:lnTo>
                    <a:pt x="1671251" y="3877057"/>
                  </a:lnTo>
                  <a:lnTo>
                    <a:pt x="1736848" y="3874244"/>
                  </a:lnTo>
                  <a:lnTo>
                    <a:pt x="1802313" y="3869211"/>
                  </a:lnTo>
                  <a:lnTo>
                    <a:pt x="1867570" y="3861964"/>
                  </a:lnTo>
                  <a:lnTo>
                    <a:pt x="1932544" y="3852512"/>
                  </a:lnTo>
                  <a:lnTo>
                    <a:pt x="1997161" y="3840866"/>
                  </a:lnTo>
                  <a:lnTo>
                    <a:pt x="2061346" y="3827038"/>
                  </a:lnTo>
                  <a:lnTo>
                    <a:pt x="2125026" y="3811045"/>
                  </a:lnTo>
                  <a:lnTo>
                    <a:pt x="2188129" y="3792905"/>
                  </a:lnTo>
                  <a:lnTo>
                    <a:pt x="2250580" y="3772639"/>
                  </a:lnTo>
                  <a:lnTo>
                    <a:pt x="2312310" y="3750269"/>
                  </a:lnTo>
                  <a:lnTo>
                    <a:pt x="2373247" y="3725823"/>
                  </a:lnTo>
                  <a:lnTo>
                    <a:pt x="2433322" y="3699327"/>
                  </a:lnTo>
                  <a:lnTo>
                    <a:pt x="2492465" y="3670812"/>
                  </a:lnTo>
                  <a:lnTo>
                    <a:pt x="2550608" y="3640311"/>
                  </a:lnTo>
                  <a:lnTo>
                    <a:pt x="2607685" y="3607859"/>
                  </a:lnTo>
                  <a:lnTo>
                    <a:pt x="2663631" y="3573493"/>
                  </a:lnTo>
                  <a:lnTo>
                    <a:pt x="2718381" y="3537252"/>
                  </a:lnTo>
                  <a:lnTo>
                    <a:pt x="2771873" y="3499178"/>
                  </a:lnTo>
                  <a:lnTo>
                    <a:pt x="2824045" y="3459315"/>
                  </a:lnTo>
                  <a:lnTo>
                    <a:pt x="2874837" y="3417708"/>
                  </a:lnTo>
                  <a:lnTo>
                    <a:pt x="2924191" y="3374406"/>
                  </a:lnTo>
                  <a:lnTo>
                    <a:pt x="2972051" y="3329457"/>
                  </a:lnTo>
                  <a:lnTo>
                    <a:pt x="3018361" y="3282913"/>
                  </a:lnTo>
                  <a:lnTo>
                    <a:pt x="3063069" y="3234828"/>
                  </a:lnTo>
                  <a:lnTo>
                    <a:pt x="3106123" y="3185256"/>
                  </a:lnTo>
                  <a:lnTo>
                    <a:pt x="3147474" y="3134256"/>
                  </a:lnTo>
                  <a:lnTo>
                    <a:pt x="3187074" y="3081884"/>
                  </a:lnTo>
                  <a:lnTo>
                    <a:pt x="3224879" y="3028202"/>
                  </a:lnTo>
                  <a:lnTo>
                    <a:pt x="3260844" y="2973270"/>
                  </a:lnTo>
                  <a:lnTo>
                    <a:pt x="3294928" y="2917152"/>
                  </a:lnTo>
                  <a:lnTo>
                    <a:pt x="3327093" y="2859913"/>
                  </a:lnTo>
                  <a:lnTo>
                    <a:pt x="3357301" y="2801617"/>
                  </a:lnTo>
                  <a:lnTo>
                    <a:pt x="3385518" y="2742331"/>
                  </a:lnTo>
                  <a:lnTo>
                    <a:pt x="3411712" y="2682124"/>
                  </a:lnTo>
                  <a:lnTo>
                    <a:pt x="3435852" y="2621065"/>
                  </a:lnTo>
                  <a:lnTo>
                    <a:pt x="3457910" y="2559224"/>
                  </a:lnTo>
                  <a:lnTo>
                    <a:pt x="3477862" y="2496671"/>
                  </a:lnTo>
                  <a:lnTo>
                    <a:pt x="3495685" y="2433478"/>
                  </a:lnTo>
                  <a:lnTo>
                    <a:pt x="3511358" y="2369718"/>
                  </a:lnTo>
                  <a:lnTo>
                    <a:pt x="3524863" y="2305464"/>
                  </a:lnTo>
                  <a:lnTo>
                    <a:pt x="3536184" y="2240789"/>
                  </a:lnTo>
                  <a:lnTo>
                    <a:pt x="3545309" y="2175769"/>
                  </a:lnTo>
                  <a:lnTo>
                    <a:pt x="3552228" y="2110476"/>
                  </a:lnTo>
                  <a:lnTo>
                    <a:pt x="3556931" y="2044987"/>
                  </a:lnTo>
                  <a:lnTo>
                    <a:pt x="3559415" y="1979376"/>
                  </a:lnTo>
                  <a:lnTo>
                    <a:pt x="3559676" y="1913719"/>
                  </a:lnTo>
                  <a:lnTo>
                    <a:pt x="3557713" y="1848090"/>
                  </a:lnTo>
                  <a:lnTo>
                    <a:pt x="3553529" y="1782566"/>
                  </a:lnTo>
                  <a:lnTo>
                    <a:pt x="3547129" y="1717220"/>
                  </a:lnTo>
                  <a:lnTo>
                    <a:pt x="3538520" y="1652129"/>
                  </a:lnTo>
                  <a:lnTo>
                    <a:pt x="3527712" y="1587367"/>
                  </a:lnTo>
                  <a:lnTo>
                    <a:pt x="3514718" y="1523008"/>
                  </a:lnTo>
                  <a:lnTo>
                    <a:pt x="3499552" y="1459125"/>
                  </a:lnTo>
                  <a:lnTo>
                    <a:pt x="3482231" y="1395793"/>
                  </a:lnTo>
                  <a:lnTo>
                    <a:pt x="3462776" y="1333084"/>
                  </a:lnTo>
                  <a:lnTo>
                    <a:pt x="3441209" y="1271069"/>
                  </a:lnTo>
                  <a:lnTo>
                    <a:pt x="3417555" y="1209820"/>
                  </a:lnTo>
                  <a:lnTo>
                    <a:pt x="3391840" y="1149407"/>
                  </a:lnTo>
                  <a:lnTo>
                    <a:pt x="3364094" y="1089900"/>
                  </a:lnTo>
                  <a:lnTo>
                    <a:pt x="3334350" y="1031366"/>
                  </a:lnTo>
                  <a:lnTo>
                    <a:pt x="3302640" y="973873"/>
                  </a:lnTo>
                  <a:lnTo>
                    <a:pt x="3269002" y="917486"/>
                  </a:lnTo>
                  <a:lnTo>
                    <a:pt x="3233474" y="862271"/>
                  </a:lnTo>
                  <a:lnTo>
                    <a:pt x="3196097" y="808290"/>
                  </a:lnTo>
                  <a:lnTo>
                    <a:pt x="3156914" y="755606"/>
                  </a:lnTo>
                  <a:lnTo>
                    <a:pt x="3115969" y="704278"/>
                  </a:lnTo>
                  <a:lnTo>
                    <a:pt x="3073310" y="654367"/>
                  </a:lnTo>
                  <a:lnTo>
                    <a:pt x="3028985" y="605929"/>
                  </a:lnTo>
                  <a:lnTo>
                    <a:pt x="2983045" y="559019"/>
                  </a:lnTo>
                  <a:lnTo>
                    <a:pt x="2935544" y="513691"/>
                  </a:lnTo>
                  <a:lnTo>
                    <a:pt x="2886535" y="469998"/>
                  </a:lnTo>
                  <a:lnTo>
                    <a:pt x="2836075" y="427990"/>
                  </a:lnTo>
                  <a:lnTo>
                    <a:pt x="2784221" y="387714"/>
                  </a:lnTo>
                  <a:lnTo>
                    <a:pt x="2731033" y="349217"/>
                  </a:lnTo>
                  <a:lnTo>
                    <a:pt x="2676572" y="312542"/>
                  </a:lnTo>
                  <a:lnTo>
                    <a:pt x="2620901" y="277733"/>
                  </a:lnTo>
                  <a:lnTo>
                    <a:pt x="2564083" y="244829"/>
                  </a:lnTo>
                  <a:lnTo>
                    <a:pt x="2506184" y="213868"/>
                  </a:lnTo>
                  <a:lnTo>
                    <a:pt x="2447269" y="184884"/>
                  </a:lnTo>
                  <a:lnTo>
                    <a:pt x="2387407" y="157913"/>
                  </a:lnTo>
                  <a:lnTo>
                    <a:pt x="2326666" y="132983"/>
                  </a:lnTo>
                  <a:lnTo>
                    <a:pt x="2265115" y="110125"/>
                  </a:lnTo>
                  <a:lnTo>
                    <a:pt x="2202826" y="89363"/>
                  </a:lnTo>
                  <a:lnTo>
                    <a:pt x="2139870" y="70723"/>
                  </a:lnTo>
                  <a:lnTo>
                    <a:pt x="2076318" y="54225"/>
                  </a:lnTo>
                  <a:lnTo>
                    <a:pt x="2012245" y="39888"/>
                  </a:lnTo>
                  <a:lnTo>
                    <a:pt x="1947723" y="27729"/>
                  </a:lnTo>
                  <a:lnTo>
                    <a:pt x="1882826" y="17762"/>
                  </a:lnTo>
                  <a:lnTo>
                    <a:pt x="1817628" y="9997"/>
                  </a:lnTo>
                  <a:lnTo>
                    <a:pt x="1752206" y="4445"/>
                  </a:lnTo>
                  <a:lnTo>
                    <a:pt x="1686632" y="1111"/>
                  </a:lnTo>
                  <a:lnTo>
                    <a:pt x="1620984" y="0"/>
                  </a:lnTo>
                  <a:lnTo>
                    <a:pt x="1620984" y="68389"/>
                  </a:lnTo>
                  <a:lnTo>
                    <a:pt x="1620984" y="136779"/>
                  </a:lnTo>
                  <a:lnTo>
                    <a:pt x="1620984" y="205169"/>
                  </a:lnTo>
                  <a:lnTo>
                    <a:pt x="1620984" y="273559"/>
                  </a:lnTo>
                  <a:lnTo>
                    <a:pt x="1620984" y="341949"/>
                  </a:lnTo>
                  <a:lnTo>
                    <a:pt x="1620984" y="410339"/>
                  </a:lnTo>
                  <a:lnTo>
                    <a:pt x="1620984" y="478729"/>
                  </a:lnTo>
                  <a:lnTo>
                    <a:pt x="1620984" y="547119"/>
                  </a:lnTo>
                  <a:lnTo>
                    <a:pt x="1620984" y="615509"/>
                  </a:lnTo>
                  <a:lnTo>
                    <a:pt x="1620984" y="683899"/>
                  </a:lnTo>
                  <a:lnTo>
                    <a:pt x="1620984" y="752289"/>
                  </a:lnTo>
                  <a:lnTo>
                    <a:pt x="1620984" y="820679"/>
                  </a:lnTo>
                  <a:lnTo>
                    <a:pt x="1620984" y="889069"/>
                  </a:lnTo>
                  <a:lnTo>
                    <a:pt x="1620984" y="957459"/>
                  </a:lnTo>
                  <a:lnTo>
                    <a:pt x="1620984" y="1025849"/>
                  </a:lnTo>
                  <a:lnTo>
                    <a:pt x="1620984" y="1094238"/>
                  </a:lnTo>
                  <a:lnTo>
                    <a:pt x="1620984" y="1162628"/>
                  </a:lnTo>
                  <a:lnTo>
                    <a:pt x="1620984" y="1231018"/>
                  </a:lnTo>
                  <a:lnTo>
                    <a:pt x="1620984" y="1299408"/>
                  </a:lnTo>
                  <a:lnTo>
                    <a:pt x="1620984" y="1367798"/>
                  </a:lnTo>
                  <a:lnTo>
                    <a:pt x="1620984" y="1436188"/>
                  </a:lnTo>
                  <a:lnTo>
                    <a:pt x="1687780" y="1440646"/>
                  </a:lnTo>
                  <a:lnTo>
                    <a:pt x="1753392" y="1453941"/>
                  </a:lnTo>
                  <a:lnTo>
                    <a:pt x="1816655" y="1475836"/>
                  </a:lnTo>
                  <a:lnTo>
                    <a:pt x="1876448" y="1505944"/>
                  </a:lnTo>
                  <a:lnTo>
                    <a:pt x="1931709" y="1543730"/>
                  </a:lnTo>
                  <a:lnTo>
                    <a:pt x="1981460" y="1588525"/>
                  </a:lnTo>
                  <a:lnTo>
                    <a:pt x="2024816" y="1639534"/>
                  </a:lnTo>
                  <a:lnTo>
                    <a:pt x="2061010" y="1695851"/>
                  </a:lnTo>
                  <a:lnTo>
                    <a:pt x="2089399" y="1756479"/>
                  </a:lnTo>
                  <a:lnTo>
                    <a:pt x="2109479" y="1820342"/>
                  </a:lnTo>
                  <a:lnTo>
                    <a:pt x="2120896" y="1886306"/>
                  </a:lnTo>
                  <a:lnTo>
                    <a:pt x="2123445" y="1953203"/>
                  </a:lnTo>
                  <a:lnTo>
                    <a:pt x="2117082" y="2019845"/>
                  </a:lnTo>
                  <a:lnTo>
                    <a:pt x="2101920" y="2085050"/>
                  </a:lnTo>
                  <a:lnTo>
                    <a:pt x="2078228" y="2147663"/>
                  </a:lnTo>
                  <a:lnTo>
                    <a:pt x="2046425" y="2206571"/>
                  </a:lnTo>
                  <a:lnTo>
                    <a:pt x="2007077" y="2260732"/>
                  </a:lnTo>
                  <a:lnTo>
                    <a:pt x="1960880" y="2309183"/>
                  </a:lnTo>
                  <a:lnTo>
                    <a:pt x="1908655" y="2351066"/>
                  </a:lnTo>
                  <a:lnTo>
                    <a:pt x="1851327" y="2385637"/>
                  </a:lnTo>
                  <a:lnTo>
                    <a:pt x="1789914" y="2412284"/>
                  </a:lnTo>
                  <a:lnTo>
                    <a:pt x="1725504" y="2430534"/>
                  </a:lnTo>
                  <a:lnTo>
                    <a:pt x="1659241" y="2440062"/>
                  </a:lnTo>
                  <a:lnTo>
                    <a:pt x="1592299" y="2440701"/>
                  </a:lnTo>
                  <a:lnTo>
                    <a:pt x="1525865" y="2432439"/>
                  </a:lnTo>
                  <a:lnTo>
                    <a:pt x="1461119" y="2415421"/>
                  </a:lnTo>
                  <a:lnTo>
                    <a:pt x="1399208" y="2389951"/>
                  </a:lnTo>
                  <a:lnTo>
                    <a:pt x="1341231" y="2356480"/>
                  </a:lnTo>
                  <a:lnTo>
                    <a:pt x="1288216" y="2315602"/>
                  </a:lnTo>
                  <a:lnTo>
                    <a:pt x="1241104" y="2268041"/>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5" name="pg5"/>
            <p:cNvSpPr/>
            <p:nvPr/>
          </p:nvSpPr>
          <p:spPr>
            <a:xfrm>
              <a:off x="1264553" y="3971469"/>
              <a:ext cx="1516259" cy="1039060"/>
            </a:xfrm>
            <a:custGeom>
              <a:avLst/>
              <a:pathLst>
                <a:path w="1516259" h="1039060">
                  <a:moveTo>
                    <a:pt x="1434455" y="0"/>
                  </a:moveTo>
                  <a:lnTo>
                    <a:pt x="1366147" y="3359"/>
                  </a:lnTo>
                  <a:lnTo>
                    <a:pt x="1297840" y="6718"/>
                  </a:lnTo>
                  <a:lnTo>
                    <a:pt x="1229532" y="10077"/>
                  </a:lnTo>
                  <a:lnTo>
                    <a:pt x="1161225" y="13436"/>
                  </a:lnTo>
                  <a:lnTo>
                    <a:pt x="1092918" y="16796"/>
                  </a:lnTo>
                  <a:lnTo>
                    <a:pt x="1024610" y="20155"/>
                  </a:lnTo>
                  <a:lnTo>
                    <a:pt x="956303" y="23514"/>
                  </a:lnTo>
                  <a:lnTo>
                    <a:pt x="887995" y="26873"/>
                  </a:lnTo>
                  <a:lnTo>
                    <a:pt x="819688" y="30233"/>
                  </a:lnTo>
                  <a:lnTo>
                    <a:pt x="751381" y="33592"/>
                  </a:lnTo>
                  <a:lnTo>
                    <a:pt x="683073" y="36951"/>
                  </a:lnTo>
                  <a:lnTo>
                    <a:pt x="614766" y="40310"/>
                  </a:lnTo>
                  <a:lnTo>
                    <a:pt x="546459" y="43670"/>
                  </a:lnTo>
                  <a:lnTo>
                    <a:pt x="478151" y="47029"/>
                  </a:lnTo>
                  <a:lnTo>
                    <a:pt x="409844" y="50388"/>
                  </a:lnTo>
                  <a:lnTo>
                    <a:pt x="341536" y="53747"/>
                  </a:lnTo>
                  <a:lnTo>
                    <a:pt x="273229" y="57107"/>
                  </a:lnTo>
                  <a:lnTo>
                    <a:pt x="204922" y="60466"/>
                  </a:lnTo>
                  <a:lnTo>
                    <a:pt x="136614" y="63825"/>
                  </a:lnTo>
                  <a:lnTo>
                    <a:pt x="68307" y="67184"/>
                  </a:lnTo>
                  <a:lnTo>
                    <a:pt x="0" y="70544"/>
                  </a:lnTo>
                  <a:lnTo>
                    <a:pt x="4590" y="139101"/>
                  </a:lnTo>
                  <a:lnTo>
                    <a:pt x="11607" y="207452"/>
                  </a:lnTo>
                  <a:lnTo>
                    <a:pt x="21041" y="275512"/>
                  </a:lnTo>
                  <a:lnTo>
                    <a:pt x="32881" y="343195"/>
                  </a:lnTo>
                  <a:lnTo>
                    <a:pt x="47112" y="410415"/>
                  </a:lnTo>
                  <a:lnTo>
                    <a:pt x="63716" y="477090"/>
                  </a:lnTo>
                  <a:lnTo>
                    <a:pt x="82671" y="543134"/>
                  </a:lnTo>
                  <a:lnTo>
                    <a:pt x="103955" y="608465"/>
                  </a:lnTo>
                  <a:lnTo>
                    <a:pt x="127541" y="673001"/>
                  </a:lnTo>
                  <a:lnTo>
                    <a:pt x="153398" y="736660"/>
                  </a:lnTo>
                  <a:lnTo>
                    <a:pt x="181495" y="799364"/>
                  </a:lnTo>
                  <a:lnTo>
                    <a:pt x="211796" y="861032"/>
                  </a:lnTo>
                  <a:lnTo>
                    <a:pt x="244263" y="921588"/>
                  </a:lnTo>
                  <a:lnTo>
                    <a:pt x="278855" y="980956"/>
                  </a:lnTo>
                  <a:lnTo>
                    <a:pt x="315529" y="1039060"/>
                  </a:lnTo>
                  <a:lnTo>
                    <a:pt x="372707" y="1001538"/>
                  </a:lnTo>
                  <a:lnTo>
                    <a:pt x="429885" y="964016"/>
                  </a:lnTo>
                  <a:lnTo>
                    <a:pt x="487062" y="926494"/>
                  </a:lnTo>
                  <a:lnTo>
                    <a:pt x="544240" y="888972"/>
                  </a:lnTo>
                  <a:lnTo>
                    <a:pt x="601417" y="851450"/>
                  </a:lnTo>
                  <a:lnTo>
                    <a:pt x="658595" y="813928"/>
                  </a:lnTo>
                  <a:lnTo>
                    <a:pt x="715773" y="776406"/>
                  </a:lnTo>
                  <a:lnTo>
                    <a:pt x="772950" y="738884"/>
                  </a:lnTo>
                  <a:lnTo>
                    <a:pt x="830128" y="701362"/>
                  </a:lnTo>
                  <a:lnTo>
                    <a:pt x="887305" y="663840"/>
                  </a:lnTo>
                  <a:lnTo>
                    <a:pt x="944483" y="626317"/>
                  </a:lnTo>
                  <a:lnTo>
                    <a:pt x="1001660" y="588795"/>
                  </a:lnTo>
                  <a:lnTo>
                    <a:pt x="1058838" y="551273"/>
                  </a:lnTo>
                  <a:lnTo>
                    <a:pt x="1116016" y="513751"/>
                  </a:lnTo>
                  <a:lnTo>
                    <a:pt x="1173193" y="476229"/>
                  </a:lnTo>
                  <a:lnTo>
                    <a:pt x="1230371" y="438707"/>
                  </a:lnTo>
                  <a:lnTo>
                    <a:pt x="1287548" y="401185"/>
                  </a:lnTo>
                  <a:lnTo>
                    <a:pt x="1344726" y="363663"/>
                  </a:lnTo>
                  <a:lnTo>
                    <a:pt x="1401903" y="326141"/>
                  </a:lnTo>
                  <a:lnTo>
                    <a:pt x="1459081" y="288619"/>
                  </a:lnTo>
                  <a:lnTo>
                    <a:pt x="1516259" y="251096"/>
                  </a:lnTo>
                  <a:lnTo>
                    <a:pt x="1483420" y="192976"/>
                  </a:lnTo>
                  <a:lnTo>
                    <a:pt x="1458572" y="131016"/>
                  </a:lnTo>
                  <a:lnTo>
                    <a:pt x="1442154" y="66310"/>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6" name="pg6"/>
            <p:cNvSpPr/>
            <p:nvPr/>
          </p:nvSpPr>
          <p:spPr>
            <a:xfrm>
              <a:off x="1262393" y="3298033"/>
              <a:ext cx="1464981" cy="743979"/>
            </a:xfrm>
            <a:custGeom>
              <a:avLst/>
              <a:pathLst>
                <a:path w="1464981" h="743979">
                  <a:moveTo>
                    <a:pt x="1464981" y="480552"/>
                  </a:moveTo>
                  <a:lnTo>
                    <a:pt x="1400533" y="457668"/>
                  </a:lnTo>
                  <a:lnTo>
                    <a:pt x="1336086" y="434785"/>
                  </a:lnTo>
                  <a:lnTo>
                    <a:pt x="1271638" y="411901"/>
                  </a:lnTo>
                  <a:lnTo>
                    <a:pt x="1207190" y="389018"/>
                  </a:lnTo>
                  <a:lnTo>
                    <a:pt x="1142742" y="366134"/>
                  </a:lnTo>
                  <a:lnTo>
                    <a:pt x="1078294" y="343251"/>
                  </a:lnTo>
                  <a:lnTo>
                    <a:pt x="1013846" y="320368"/>
                  </a:lnTo>
                  <a:lnTo>
                    <a:pt x="949398" y="297484"/>
                  </a:lnTo>
                  <a:lnTo>
                    <a:pt x="884950" y="274601"/>
                  </a:lnTo>
                  <a:lnTo>
                    <a:pt x="820502" y="251717"/>
                  </a:lnTo>
                  <a:lnTo>
                    <a:pt x="756054" y="228834"/>
                  </a:lnTo>
                  <a:lnTo>
                    <a:pt x="691607" y="205950"/>
                  </a:lnTo>
                  <a:lnTo>
                    <a:pt x="627159" y="183067"/>
                  </a:lnTo>
                  <a:lnTo>
                    <a:pt x="562711" y="160184"/>
                  </a:lnTo>
                  <a:lnTo>
                    <a:pt x="498263" y="137300"/>
                  </a:lnTo>
                  <a:lnTo>
                    <a:pt x="433815" y="114417"/>
                  </a:lnTo>
                  <a:lnTo>
                    <a:pt x="369367" y="91533"/>
                  </a:lnTo>
                  <a:lnTo>
                    <a:pt x="304919" y="68650"/>
                  </a:lnTo>
                  <a:lnTo>
                    <a:pt x="240471" y="45766"/>
                  </a:lnTo>
                  <a:lnTo>
                    <a:pt x="176023" y="22883"/>
                  </a:lnTo>
                  <a:lnTo>
                    <a:pt x="111575" y="0"/>
                  </a:lnTo>
                  <a:lnTo>
                    <a:pt x="89710" y="65227"/>
                  </a:lnTo>
                  <a:lnTo>
                    <a:pt x="70173" y="131188"/>
                  </a:lnTo>
                  <a:lnTo>
                    <a:pt x="52988" y="197802"/>
                  </a:lnTo>
                  <a:lnTo>
                    <a:pt x="38178" y="264983"/>
                  </a:lnTo>
                  <a:lnTo>
                    <a:pt x="25759" y="332647"/>
                  </a:lnTo>
                  <a:lnTo>
                    <a:pt x="15750" y="400709"/>
                  </a:lnTo>
                  <a:lnTo>
                    <a:pt x="8161" y="469084"/>
                  </a:lnTo>
                  <a:lnTo>
                    <a:pt x="3002" y="537685"/>
                  </a:lnTo>
                  <a:lnTo>
                    <a:pt x="281" y="606425"/>
                  </a:lnTo>
                  <a:lnTo>
                    <a:pt x="0" y="675219"/>
                  </a:lnTo>
                  <a:lnTo>
                    <a:pt x="2159" y="743979"/>
                  </a:lnTo>
                  <a:lnTo>
                    <a:pt x="70466" y="740620"/>
                  </a:lnTo>
                  <a:lnTo>
                    <a:pt x="138774" y="737261"/>
                  </a:lnTo>
                  <a:lnTo>
                    <a:pt x="207081" y="733902"/>
                  </a:lnTo>
                  <a:lnTo>
                    <a:pt x="275389" y="730542"/>
                  </a:lnTo>
                  <a:lnTo>
                    <a:pt x="343696" y="727183"/>
                  </a:lnTo>
                  <a:lnTo>
                    <a:pt x="412003" y="723824"/>
                  </a:lnTo>
                  <a:lnTo>
                    <a:pt x="480311" y="720465"/>
                  </a:lnTo>
                  <a:lnTo>
                    <a:pt x="548618" y="717105"/>
                  </a:lnTo>
                  <a:lnTo>
                    <a:pt x="616926" y="713746"/>
                  </a:lnTo>
                  <a:lnTo>
                    <a:pt x="685233" y="710387"/>
                  </a:lnTo>
                  <a:lnTo>
                    <a:pt x="753540" y="707028"/>
                  </a:lnTo>
                  <a:lnTo>
                    <a:pt x="821848" y="703668"/>
                  </a:lnTo>
                  <a:lnTo>
                    <a:pt x="890155" y="700309"/>
                  </a:lnTo>
                  <a:lnTo>
                    <a:pt x="958462" y="696950"/>
                  </a:lnTo>
                  <a:lnTo>
                    <a:pt x="1026770" y="693591"/>
                  </a:lnTo>
                  <a:lnTo>
                    <a:pt x="1095077" y="690231"/>
                  </a:lnTo>
                  <a:lnTo>
                    <a:pt x="1163385" y="686872"/>
                  </a:lnTo>
                  <a:lnTo>
                    <a:pt x="1231692" y="683513"/>
                  </a:lnTo>
                  <a:lnTo>
                    <a:pt x="1299999" y="680154"/>
                  </a:lnTo>
                  <a:lnTo>
                    <a:pt x="1368307" y="676795"/>
                  </a:lnTo>
                  <a:lnTo>
                    <a:pt x="1436614" y="673435"/>
                  </a:lnTo>
                  <a:lnTo>
                    <a:pt x="1441357" y="575605"/>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7" name="pg7"/>
            <p:cNvSpPr/>
            <p:nvPr/>
          </p:nvSpPr>
          <p:spPr>
            <a:xfrm>
              <a:off x="1373969" y="2771268"/>
              <a:ext cx="1427356" cy="1007316"/>
            </a:xfrm>
            <a:custGeom>
              <a:avLst/>
              <a:pathLst>
                <a:path w="1427356" h="1007316">
                  <a:moveTo>
                    <a:pt x="1427356" y="870748"/>
                  </a:moveTo>
                  <a:lnTo>
                    <a:pt x="1372969" y="829284"/>
                  </a:lnTo>
                  <a:lnTo>
                    <a:pt x="1318583" y="787819"/>
                  </a:lnTo>
                  <a:lnTo>
                    <a:pt x="1264196" y="746355"/>
                  </a:lnTo>
                  <a:lnTo>
                    <a:pt x="1209809" y="704891"/>
                  </a:lnTo>
                  <a:lnTo>
                    <a:pt x="1155423" y="663427"/>
                  </a:lnTo>
                  <a:lnTo>
                    <a:pt x="1101036" y="621963"/>
                  </a:lnTo>
                  <a:lnTo>
                    <a:pt x="1046650" y="580498"/>
                  </a:lnTo>
                  <a:lnTo>
                    <a:pt x="992263" y="539034"/>
                  </a:lnTo>
                  <a:lnTo>
                    <a:pt x="937876" y="497570"/>
                  </a:lnTo>
                  <a:lnTo>
                    <a:pt x="883490" y="456106"/>
                  </a:lnTo>
                  <a:lnTo>
                    <a:pt x="829103" y="414642"/>
                  </a:lnTo>
                  <a:lnTo>
                    <a:pt x="774717" y="373177"/>
                  </a:lnTo>
                  <a:lnTo>
                    <a:pt x="720330" y="331713"/>
                  </a:lnTo>
                  <a:lnTo>
                    <a:pt x="665943" y="290249"/>
                  </a:lnTo>
                  <a:lnTo>
                    <a:pt x="611557" y="248785"/>
                  </a:lnTo>
                  <a:lnTo>
                    <a:pt x="557170" y="207321"/>
                  </a:lnTo>
                  <a:lnTo>
                    <a:pt x="502784" y="165856"/>
                  </a:lnTo>
                  <a:lnTo>
                    <a:pt x="448397" y="124392"/>
                  </a:lnTo>
                  <a:lnTo>
                    <a:pt x="394010" y="82928"/>
                  </a:lnTo>
                  <a:lnTo>
                    <a:pt x="339624" y="41464"/>
                  </a:lnTo>
                  <a:lnTo>
                    <a:pt x="285237" y="0"/>
                  </a:lnTo>
                  <a:lnTo>
                    <a:pt x="245644" y="53831"/>
                  </a:lnTo>
                  <a:lnTo>
                    <a:pt x="207930" y="108995"/>
                  </a:lnTo>
                  <a:lnTo>
                    <a:pt x="172139" y="165425"/>
                  </a:lnTo>
                  <a:lnTo>
                    <a:pt x="138314" y="223056"/>
                  </a:lnTo>
                  <a:lnTo>
                    <a:pt x="106495" y="281817"/>
                  </a:lnTo>
                  <a:lnTo>
                    <a:pt x="76720" y="341641"/>
                  </a:lnTo>
                  <a:lnTo>
                    <a:pt x="49024" y="402455"/>
                  </a:lnTo>
                  <a:lnTo>
                    <a:pt x="23441" y="464187"/>
                  </a:lnTo>
                  <a:lnTo>
                    <a:pt x="0" y="526764"/>
                  </a:lnTo>
                  <a:lnTo>
                    <a:pt x="64447" y="549648"/>
                  </a:lnTo>
                  <a:lnTo>
                    <a:pt x="128895" y="572531"/>
                  </a:lnTo>
                  <a:lnTo>
                    <a:pt x="193343" y="595415"/>
                  </a:lnTo>
                  <a:lnTo>
                    <a:pt x="257791" y="618298"/>
                  </a:lnTo>
                  <a:lnTo>
                    <a:pt x="322239" y="641181"/>
                  </a:lnTo>
                  <a:lnTo>
                    <a:pt x="386687" y="664065"/>
                  </a:lnTo>
                  <a:lnTo>
                    <a:pt x="451135" y="686948"/>
                  </a:lnTo>
                  <a:lnTo>
                    <a:pt x="515583" y="709832"/>
                  </a:lnTo>
                  <a:lnTo>
                    <a:pt x="580031" y="732715"/>
                  </a:lnTo>
                  <a:lnTo>
                    <a:pt x="644478" y="755599"/>
                  </a:lnTo>
                  <a:lnTo>
                    <a:pt x="708926" y="778482"/>
                  </a:lnTo>
                  <a:lnTo>
                    <a:pt x="773374" y="801366"/>
                  </a:lnTo>
                  <a:lnTo>
                    <a:pt x="837822" y="824249"/>
                  </a:lnTo>
                  <a:lnTo>
                    <a:pt x="902270" y="847132"/>
                  </a:lnTo>
                  <a:lnTo>
                    <a:pt x="966718" y="870016"/>
                  </a:lnTo>
                  <a:lnTo>
                    <a:pt x="1031166" y="892899"/>
                  </a:lnTo>
                  <a:lnTo>
                    <a:pt x="1095614" y="915783"/>
                  </a:lnTo>
                  <a:lnTo>
                    <a:pt x="1160062" y="938666"/>
                  </a:lnTo>
                  <a:lnTo>
                    <a:pt x="1224510" y="961550"/>
                  </a:lnTo>
                  <a:lnTo>
                    <a:pt x="1288957" y="984433"/>
                  </a:lnTo>
                  <a:lnTo>
                    <a:pt x="1353405" y="1007316"/>
                  </a:lnTo>
                  <a:lnTo>
                    <a:pt x="1385074" y="93615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8" name="pg8"/>
            <p:cNvSpPr/>
            <p:nvPr/>
          </p:nvSpPr>
          <p:spPr>
            <a:xfrm>
              <a:off x="1659207" y="2423165"/>
              <a:ext cx="1230991" cy="1218851"/>
            </a:xfrm>
            <a:custGeom>
              <a:avLst/>
              <a:pathLst>
                <a:path w="1230991" h="1218851">
                  <a:moveTo>
                    <a:pt x="1230991" y="1128602"/>
                  </a:moveTo>
                  <a:lnTo>
                    <a:pt x="1188696" y="1074859"/>
                  </a:lnTo>
                  <a:lnTo>
                    <a:pt x="1146401" y="1021116"/>
                  </a:lnTo>
                  <a:lnTo>
                    <a:pt x="1104106" y="967373"/>
                  </a:lnTo>
                  <a:lnTo>
                    <a:pt x="1061810" y="913630"/>
                  </a:lnTo>
                  <a:lnTo>
                    <a:pt x="1019515" y="859887"/>
                  </a:lnTo>
                  <a:lnTo>
                    <a:pt x="977220" y="806144"/>
                  </a:lnTo>
                  <a:lnTo>
                    <a:pt x="934925" y="752401"/>
                  </a:lnTo>
                  <a:lnTo>
                    <a:pt x="892630" y="698658"/>
                  </a:lnTo>
                  <a:lnTo>
                    <a:pt x="850335" y="644915"/>
                  </a:lnTo>
                  <a:lnTo>
                    <a:pt x="808040" y="591172"/>
                  </a:lnTo>
                  <a:lnTo>
                    <a:pt x="765745" y="537429"/>
                  </a:lnTo>
                  <a:lnTo>
                    <a:pt x="723450" y="483686"/>
                  </a:lnTo>
                  <a:lnTo>
                    <a:pt x="681155" y="429943"/>
                  </a:lnTo>
                  <a:lnTo>
                    <a:pt x="638860" y="376200"/>
                  </a:lnTo>
                  <a:lnTo>
                    <a:pt x="596564" y="322457"/>
                  </a:lnTo>
                  <a:lnTo>
                    <a:pt x="554269" y="268714"/>
                  </a:lnTo>
                  <a:lnTo>
                    <a:pt x="511974" y="214971"/>
                  </a:lnTo>
                  <a:lnTo>
                    <a:pt x="469679" y="161228"/>
                  </a:lnTo>
                  <a:lnTo>
                    <a:pt x="427384" y="107485"/>
                  </a:lnTo>
                  <a:lnTo>
                    <a:pt x="385089" y="53742"/>
                  </a:lnTo>
                  <a:lnTo>
                    <a:pt x="342794" y="0"/>
                  </a:lnTo>
                  <a:lnTo>
                    <a:pt x="288595" y="44260"/>
                  </a:lnTo>
                  <a:lnTo>
                    <a:pt x="236028" y="90448"/>
                  </a:lnTo>
                  <a:lnTo>
                    <a:pt x="185163" y="138503"/>
                  </a:lnTo>
                  <a:lnTo>
                    <a:pt x="136064" y="188362"/>
                  </a:lnTo>
                  <a:lnTo>
                    <a:pt x="88797" y="239960"/>
                  </a:lnTo>
                  <a:lnTo>
                    <a:pt x="43422" y="293230"/>
                  </a:lnTo>
                  <a:lnTo>
                    <a:pt x="0" y="348103"/>
                  </a:lnTo>
                  <a:lnTo>
                    <a:pt x="54386" y="389567"/>
                  </a:lnTo>
                  <a:lnTo>
                    <a:pt x="108773" y="431031"/>
                  </a:lnTo>
                  <a:lnTo>
                    <a:pt x="163159" y="472495"/>
                  </a:lnTo>
                  <a:lnTo>
                    <a:pt x="217546" y="513960"/>
                  </a:lnTo>
                  <a:lnTo>
                    <a:pt x="271933" y="555424"/>
                  </a:lnTo>
                  <a:lnTo>
                    <a:pt x="326319" y="596888"/>
                  </a:lnTo>
                  <a:lnTo>
                    <a:pt x="380706" y="638352"/>
                  </a:lnTo>
                  <a:lnTo>
                    <a:pt x="435092" y="679816"/>
                  </a:lnTo>
                  <a:lnTo>
                    <a:pt x="489479" y="721281"/>
                  </a:lnTo>
                  <a:lnTo>
                    <a:pt x="543866" y="762745"/>
                  </a:lnTo>
                  <a:lnTo>
                    <a:pt x="598252" y="804209"/>
                  </a:lnTo>
                  <a:lnTo>
                    <a:pt x="652639" y="845673"/>
                  </a:lnTo>
                  <a:lnTo>
                    <a:pt x="707025" y="887138"/>
                  </a:lnTo>
                  <a:lnTo>
                    <a:pt x="761412" y="928602"/>
                  </a:lnTo>
                  <a:lnTo>
                    <a:pt x="815799" y="970066"/>
                  </a:lnTo>
                  <a:lnTo>
                    <a:pt x="870185" y="1011530"/>
                  </a:lnTo>
                  <a:lnTo>
                    <a:pt x="924572" y="1052994"/>
                  </a:lnTo>
                  <a:lnTo>
                    <a:pt x="978958" y="1094459"/>
                  </a:lnTo>
                  <a:lnTo>
                    <a:pt x="1033345" y="1135923"/>
                  </a:lnTo>
                  <a:lnTo>
                    <a:pt x="1087732" y="1177387"/>
                  </a:lnTo>
                  <a:lnTo>
                    <a:pt x="1142118" y="1218851"/>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9" name="pg9"/>
            <p:cNvSpPr/>
            <p:nvPr/>
          </p:nvSpPr>
          <p:spPr>
            <a:xfrm>
              <a:off x="2002001" y="2188694"/>
              <a:ext cx="987123" cy="1363073"/>
            </a:xfrm>
            <a:custGeom>
              <a:avLst/>
              <a:pathLst>
                <a:path w="987123" h="1363073">
                  <a:moveTo>
                    <a:pt x="987123" y="1302284"/>
                  </a:moveTo>
                  <a:lnTo>
                    <a:pt x="958287" y="1240271"/>
                  </a:lnTo>
                  <a:lnTo>
                    <a:pt x="929451" y="1178257"/>
                  </a:lnTo>
                  <a:lnTo>
                    <a:pt x="900615" y="1116244"/>
                  </a:lnTo>
                  <a:lnTo>
                    <a:pt x="871779" y="1054230"/>
                  </a:lnTo>
                  <a:lnTo>
                    <a:pt x="842944" y="992216"/>
                  </a:lnTo>
                  <a:lnTo>
                    <a:pt x="814108" y="930203"/>
                  </a:lnTo>
                  <a:lnTo>
                    <a:pt x="785272" y="868189"/>
                  </a:lnTo>
                  <a:lnTo>
                    <a:pt x="756436" y="806176"/>
                  </a:lnTo>
                  <a:lnTo>
                    <a:pt x="727601" y="744162"/>
                  </a:lnTo>
                  <a:lnTo>
                    <a:pt x="698765" y="682149"/>
                  </a:lnTo>
                  <a:lnTo>
                    <a:pt x="669929" y="620135"/>
                  </a:lnTo>
                  <a:lnTo>
                    <a:pt x="641093" y="558122"/>
                  </a:lnTo>
                  <a:lnTo>
                    <a:pt x="612258" y="496108"/>
                  </a:lnTo>
                  <a:lnTo>
                    <a:pt x="583422" y="434094"/>
                  </a:lnTo>
                  <a:lnTo>
                    <a:pt x="554586" y="372081"/>
                  </a:lnTo>
                  <a:lnTo>
                    <a:pt x="525750" y="310067"/>
                  </a:lnTo>
                  <a:lnTo>
                    <a:pt x="496915" y="248054"/>
                  </a:lnTo>
                  <a:lnTo>
                    <a:pt x="468079" y="186040"/>
                  </a:lnTo>
                  <a:lnTo>
                    <a:pt x="439243" y="124027"/>
                  </a:lnTo>
                  <a:lnTo>
                    <a:pt x="410407" y="62013"/>
                  </a:lnTo>
                  <a:lnTo>
                    <a:pt x="381571" y="0"/>
                  </a:lnTo>
                  <a:lnTo>
                    <a:pt x="314362" y="32843"/>
                  </a:lnTo>
                  <a:lnTo>
                    <a:pt x="248470" y="68254"/>
                  </a:lnTo>
                  <a:lnTo>
                    <a:pt x="183993" y="106181"/>
                  </a:lnTo>
                  <a:lnTo>
                    <a:pt x="121026" y="146566"/>
                  </a:lnTo>
                  <a:lnTo>
                    <a:pt x="59665" y="189351"/>
                  </a:lnTo>
                  <a:lnTo>
                    <a:pt x="0" y="234470"/>
                  </a:lnTo>
                  <a:lnTo>
                    <a:pt x="42295" y="288213"/>
                  </a:lnTo>
                  <a:lnTo>
                    <a:pt x="84590" y="341956"/>
                  </a:lnTo>
                  <a:lnTo>
                    <a:pt x="126885" y="395699"/>
                  </a:lnTo>
                  <a:lnTo>
                    <a:pt x="169180" y="449442"/>
                  </a:lnTo>
                  <a:lnTo>
                    <a:pt x="211475" y="503185"/>
                  </a:lnTo>
                  <a:lnTo>
                    <a:pt x="253770" y="556928"/>
                  </a:lnTo>
                  <a:lnTo>
                    <a:pt x="296065" y="610671"/>
                  </a:lnTo>
                  <a:lnTo>
                    <a:pt x="338360" y="664414"/>
                  </a:lnTo>
                  <a:lnTo>
                    <a:pt x="380655" y="718157"/>
                  </a:lnTo>
                  <a:lnTo>
                    <a:pt x="422950" y="771900"/>
                  </a:lnTo>
                  <a:lnTo>
                    <a:pt x="465246" y="825643"/>
                  </a:lnTo>
                  <a:lnTo>
                    <a:pt x="507541" y="879386"/>
                  </a:lnTo>
                  <a:lnTo>
                    <a:pt x="549836" y="933129"/>
                  </a:lnTo>
                  <a:lnTo>
                    <a:pt x="592131" y="986872"/>
                  </a:lnTo>
                  <a:lnTo>
                    <a:pt x="634426" y="1040615"/>
                  </a:lnTo>
                  <a:lnTo>
                    <a:pt x="676721" y="1094358"/>
                  </a:lnTo>
                  <a:lnTo>
                    <a:pt x="719016" y="1148101"/>
                  </a:lnTo>
                  <a:lnTo>
                    <a:pt x="761311" y="1201844"/>
                  </a:lnTo>
                  <a:lnTo>
                    <a:pt x="803606" y="1255587"/>
                  </a:lnTo>
                  <a:lnTo>
                    <a:pt x="845901" y="1309330"/>
                  </a:lnTo>
                  <a:lnTo>
                    <a:pt x="888196" y="136307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0" name="pg10"/>
            <p:cNvSpPr/>
            <p:nvPr/>
          </p:nvSpPr>
          <p:spPr>
            <a:xfrm>
              <a:off x="2383573" y="2109335"/>
              <a:ext cx="657054" cy="1381643"/>
            </a:xfrm>
            <a:custGeom>
              <a:avLst/>
              <a:pathLst>
                <a:path w="657054" h="1381643">
                  <a:moveTo>
                    <a:pt x="657054" y="1361069"/>
                  </a:moveTo>
                  <a:lnTo>
                    <a:pt x="635226" y="1296256"/>
                  </a:lnTo>
                  <a:lnTo>
                    <a:pt x="613397" y="1231443"/>
                  </a:lnTo>
                  <a:lnTo>
                    <a:pt x="591569" y="1166630"/>
                  </a:lnTo>
                  <a:lnTo>
                    <a:pt x="569740" y="1101817"/>
                  </a:lnTo>
                  <a:lnTo>
                    <a:pt x="547912" y="1037004"/>
                  </a:lnTo>
                  <a:lnTo>
                    <a:pt x="526083" y="972192"/>
                  </a:lnTo>
                  <a:lnTo>
                    <a:pt x="504255" y="907379"/>
                  </a:lnTo>
                  <a:lnTo>
                    <a:pt x="482426" y="842566"/>
                  </a:lnTo>
                  <a:lnTo>
                    <a:pt x="460598" y="777753"/>
                  </a:lnTo>
                  <a:lnTo>
                    <a:pt x="438769" y="712940"/>
                  </a:lnTo>
                  <a:lnTo>
                    <a:pt x="416941" y="648128"/>
                  </a:lnTo>
                  <a:lnTo>
                    <a:pt x="395112" y="583315"/>
                  </a:lnTo>
                  <a:lnTo>
                    <a:pt x="373284" y="518502"/>
                  </a:lnTo>
                  <a:lnTo>
                    <a:pt x="351455" y="453689"/>
                  </a:lnTo>
                  <a:lnTo>
                    <a:pt x="329627" y="388876"/>
                  </a:lnTo>
                  <a:lnTo>
                    <a:pt x="307798" y="324064"/>
                  </a:lnTo>
                  <a:lnTo>
                    <a:pt x="285970" y="259251"/>
                  </a:lnTo>
                  <a:lnTo>
                    <a:pt x="264141" y="194438"/>
                  </a:lnTo>
                  <a:lnTo>
                    <a:pt x="242313" y="129625"/>
                  </a:lnTo>
                  <a:lnTo>
                    <a:pt x="220484" y="64812"/>
                  </a:lnTo>
                  <a:lnTo>
                    <a:pt x="198656" y="0"/>
                  </a:lnTo>
                  <a:lnTo>
                    <a:pt x="131479" y="24009"/>
                  </a:lnTo>
                  <a:lnTo>
                    <a:pt x="65230" y="50474"/>
                  </a:lnTo>
                  <a:lnTo>
                    <a:pt x="0" y="79358"/>
                  </a:lnTo>
                  <a:lnTo>
                    <a:pt x="28835" y="141372"/>
                  </a:lnTo>
                  <a:lnTo>
                    <a:pt x="57671" y="203385"/>
                  </a:lnTo>
                  <a:lnTo>
                    <a:pt x="86507" y="265399"/>
                  </a:lnTo>
                  <a:lnTo>
                    <a:pt x="115343" y="327412"/>
                  </a:lnTo>
                  <a:lnTo>
                    <a:pt x="144178" y="389426"/>
                  </a:lnTo>
                  <a:lnTo>
                    <a:pt x="173014" y="451440"/>
                  </a:lnTo>
                  <a:lnTo>
                    <a:pt x="201850" y="513453"/>
                  </a:lnTo>
                  <a:lnTo>
                    <a:pt x="230686" y="575467"/>
                  </a:lnTo>
                  <a:lnTo>
                    <a:pt x="259521" y="637480"/>
                  </a:lnTo>
                  <a:lnTo>
                    <a:pt x="288357" y="699494"/>
                  </a:lnTo>
                  <a:lnTo>
                    <a:pt x="317193" y="761507"/>
                  </a:lnTo>
                  <a:lnTo>
                    <a:pt x="346029" y="823521"/>
                  </a:lnTo>
                  <a:lnTo>
                    <a:pt x="374864" y="885535"/>
                  </a:lnTo>
                  <a:lnTo>
                    <a:pt x="403700" y="947548"/>
                  </a:lnTo>
                  <a:lnTo>
                    <a:pt x="432536" y="1009562"/>
                  </a:lnTo>
                  <a:lnTo>
                    <a:pt x="461372" y="1071575"/>
                  </a:lnTo>
                  <a:lnTo>
                    <a:pt x="490207" y="1133589"/>
                  </a:lnTo>
                  <a:lnTo>
                    <a:pt x="519043" y="1195602"/>
                  </a:lnTo>
                  <a:lnTo>
                    <a:pt x="547879" y="1257616"/>
                  </a:lnTo>
                  <a:lnTo>
                    <a:pt x="576715" y="1319629"/>
                  </a:lnTo>
                  <a:lnTo>
                    <a:pt x="605551" y="138164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1" name="pg11"/>
            <p:cNvSpPr/>
            <p:nvPr/>
          </p:nvSpPr>
          <p:spPr>
            <a:xfrm>
              <a:off x="2582230" y="2066062"/>
              <a:ext cx="496665" cy="1404342"/>
            </a:xfrm>
            <a:custGeom>
              <a:avLst/>
              <a:pathLst>
                <a:path w="496665" h="1404342">
                  <a:moveTo>
                    <a:pt x="496665" y="1393123"/>
                  </a:moveTo>
                  <a:lnTo>
                    <a:pt x="480043" y="1326784"/>
                  </a:lnTo>
                  <a:lnTo>
                    <a:pt x="463421" y="1260444"/>
                  </a:lnTo>
                  <a:lnTo>
                    <a:pt x="446799" y="1194105"/>
                  </a:lnTo>
                  <a:lnTo>
                    <a:pt x="430177" y="1127766"/>
                  </a:lnTo>
                  <a:lnTo>
                    <a:pt x="413555" y="1061427"/>
                  </a:lnTo>
                  <a:lnTo>
                    <a:pt x="396932" y="995088"/>
                  </a:lnTo>
                  <a:lnTo>
                    <a:pt x="380310" y="928748"/>
                  </a:lnTo>
                  <a:lnTo>
                    <a:pt x="363688" y="862409"/>
                  </a:lnTo>
                  <a:lnTo>
                    <a:pt x="347066" y="796070"/>
                  </a:lnTo>
                  <a:lnTo>
                    <a:pt x="330444" y="729731"/>
                  </a:lnTo>
                  <a:lnTo>
                    <a:pt x="313822" y="663392"/>
                  </a:lnTo>
                  <a:lnTo>
                    <a:pt x="297200" y="597052"/>
                  </a:lnTo>
                  <a:lnTo>
                    <a:pt x="280578" y="530713"/>
                  </a:lnTo>
                  <a:lnTo>
                    <a:pt x="263956" y="464374"/>
                  </a:lnTo>
                  <a:lnTo>
                    <a:pt x="247334" y="398035"/>
                  </a:lnTo>
                  <a:lnTo>
                    <a:pt x="230712" y="331696"/>
                  </a:lnTo>
                  <a:lnTo>
                    <a:pt x="214090" y="265356"/>
                  </a:lnTo>
                  <a:lnTo>
                    <a:pt x="197468" y="199017"/>
                  </a:lnTo>
                  <a:lnTo>
                    <a:pt x="180846" y="132678"/>
                  </a:lnTo>
                  <a:lnTo>
                    <a:pt x="164224" y="66339"/>
                  </a:lnTo>
                  <a:lnTo>
                    <a:pt x="147602" y="0"/>
                  </a:lnTo>
                  <a:lnTo>
                    <a:pt x="73371" y="20172"/>
                  </a:lnTo>
                  <a:lnTo>
                    <a:pt x="0" y="43273"/>
                  </a:lnTo>
                  <a:lnTo>
                    <a:pt x="21828" y="108086"/>
                  </a:lnTo>
                  <a:lnTo>
                    <a:pt x="43656" y="172898"/>
                  </a:lnTo>
                  <a:lnTo>
                    <a:pt x="65485" y="237711"/>
                  </a:lnTo>
                  <a:lnTo>
                    <a:pt x="87313" y="302524"/>
                  </a:lnTo>
                  <a:lnTo>
                    <a:pt x="109142" y="367337"/>
                  </a:lnTo>
                  <a:lnTo>
                    <a:pt x="130970" y="432150"/>
                  </a:lnTo>
                  <a:lnTo>
                    <a:pt x="152799" y="496962"/>
                  </a:lnTo>
                  <a:lnTo>
                    <a:pt x="174627" y="561775"/>
                  </a:lnTo>
                  <a:lnTo>
                    <a:pt x="196456" y="626588"/>
                  </a:lnTo>
                  <a:lnTo>
                    <a:pt x="218284" y="691401"/>
                  </a:lnTo>
                  <a:lnTo>
                    <a:pt x="240113" y="756214"/>
                  </a:lnTo>
                  <a:lnTo>
                    <a:pt x="261941" y="821027"/>
                  </a:lnTo>
                  <a:lnTo>
                    <a:pt x="283770" y="885839"/>
                  </a:lnTo>
                  <a:lnTo>
                    <a:pt x="305598" y="950652"/>
                  </a:lnTo>
                  <a:lnTo>
                    <a:pt x="327427" y="1015465"/>
                  </a:lnTo>
                  <a:lnTo>
                    <a:pt x="349255" y="1080278"/>
                  </a:lnTo>
                  <a:lnTo>
                    <a:pt x="371084" y="1145091"/>
                  </a:lnTo>
                  <a:lnTo>
                    <a:pt x="392912" y="1209903"/>
                  </a:lnTo>
                  <a:lnTo>
                    <a:pt x="414741" y="1274716"/>
                  </a:lnTo>
                  <a:lnTo>
                    <a:pt x="436569" y="1339529"/>
                  </a:lnTo>
                  <a:lnTo>
                    <a:pt x="458398" y="1404342"/>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2" name="pg12"/>
            <p:cNvSpPr/>
            <p:nvPr/>
          </p:nvSpPr>
          <p:spPr>
            <a:xfrm>
              <a:off x="2729832" y="2037557"/>
              <a:ext cx="383687" cy="1421628"/>
            </a:xfrm>
            <a:custGeom>
              <a:avLst/>
              <a:pathLst>
                <a:path w="383687" h="1421628">
                  <a:moveTo>
                    <a:pt x="383687" y="1414238"/>
                  </a:moveTo>
                  <a:lnTo>
                    <a:pt x="371776" y="1346893"/>
                  </a:lnTo>
                  <a:lnTo>
                    <a:pt x="359865" y="1279548"/>
                  </a:lnTo>
                  <a:lnTo>
                    <a:pt x="347954" y="1212204"/>
                  </a:lnTo>
                  <a:lnTo>
                    <a:pt x="336042" y="1144859"/>
                  </a:lnTo>
                  <a:lnTo>
                    <a:pt x="324131" y="1077514"/>
                  </a:lnTo>
                  <a:lnTo>
                    <a:pt x="312220" y="1010170"/>
                  </a:lnTo>
                  <a:lnTo>
                    <a:pt x="300309" y="942825"/>
                  </a:lnTo>
                  <a:lnTo>
                    <a:pt x="288397" y="875480"/>
                  </a:lnTo>
                  <a:lnTo>
                    <a:pt x="276486" y="808136"/>
                  </a:lnTo>
                  <a:lnTo>
                    <a:pt x="264575" y="740791"/>
                  </a:lnTo>
                  <a:lnTo>
                    <a:pt x="252664" y="673446"/>
                  </a:lnTo>
                  <a:lnTo>
                    <a:pt x="240753" y="606102"/>
                  </a:lnTo>
                  <a:lnTo>
                    <a:pt x="228841" y="538757"/>
                  </a:lnTo>
                  <a:lnTo>
                    <a:pt x="216930" y="471412"/>
                  </a:lnTo>
                  <a:lnTo>
                    <a:pt x="205019" y="404068"/>
                  </a:lnTo>
                  <a:lnTo>
                    <a:pt x="193108" y="336723"/>
                  </a:lnTo>
                  <a:lnTo>
                    <a:pt x="181196" y="269378"/>
                  </a:lnTo>
                  <a:lnTo>
                    <a:pt x="169285" y="202034"/>
                  </a:lnTo>
                  <a:lnTo>
                    <a:pt x="157374" y="134689"/>
                  </a:lnTo>
                  <a:lnTo>
                    <a:pt x="145463" y="67344"/>
                  </a:lnTo>
                  <a:lnTo>
                    <a:pt x="133551" y="0"/>
                  </a:lnTo>
                  <a:lnTo>
                    <a:pt x="66524" y="13076"/>
                  </a:lnTo>
                  <a:lnTo>
                    <a:pt x="0" y="28505"/>
                  </a:lnTo>
                  <a:lnTo>
                    <a:pt x="16622" y="94844"/>
                  </a:lnTo>
                  <a:lnTo>
                    <a:pt x="33244" y="161183"/>
                  </a:lnTo>
                  <a:lnTo>
                    <a:pt x="49866" y="227522"/>
                  </a:lnTo>
                  <a:lnTo>
                    <a:pt x="66488" y="293861"/>
                  </a:lnTo>
                  <a:lnTo>
                    <a:pt x="83110" y="360201"/>
                  </a:lnTo>
                  <a:lnTo>
                    <a:pt x="99732" y="426540"/>
                  </a:lnTo>
                  <a:lnTo>
                    <a:pt x="116354" y="492879"/>
                  </a:lnTo>
                  <a:lnTo>
                    <a:pt x="132976" y="559218"/>
                  </a:lnTo>
                  <a:lnTo>
                    <a:pt x="149598" y="625557"/>
                  </a:lnTo>
                  <a:lnTo>
                    <a:pt x="166220" y="691897"/>
                  </a:lnTo>
                  <a:lnTo>
                    <a:pt x="182842" y="758236"/>
                  </a:lnTo>
                  <a:lnTo>
                    <a:pt x="199464" y="824575"/>
                  </a:lnTo>
                  <a:lnTo>
                    <a:pt x="216086" y="890914"/>
                  </a:lnTo>
                  <a:lnTo>
                    <a:pt x="232708" y="957254"/>
                  </a:lnTo>
                  <a:lnTo>
                    <a:pt x="249330" y="1023593"/>
                  </a:lnTo>
                  <a:lnTo>
                    <a:pt x="265952" y="1089932"/>
                  </a:lnTo>
                  <a:lnTo>
                    <a:pt x="282574" y="1156271"/>
                  </a:lnTo>
                  <a:lnTo>
                    <a:pt x="299197" y="1222610"/>
                  </a:lnTo>
                  <a:lnTo>
                    <a:pt x="315819" y="1288950"/>
                  </a:lnTo>
                  <a:lnTo>
                    <a:pt x="332441" y="1355289"/>
                  </a:lnTo>
                  <a:lnTo>
                    <a:pt x="349063" y="142162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3" name="pg13"/>
            <p:cNvSpPr/>
            <p:nvPr/>
          </p:nvSpPr>
          <p:spPr>
            <a:xfrm>
              <a:off x="2863384" y="2021729"/>
              <a:ext cx="277805" cy="1430066"/>
            </a:xfrm>
            <a:custGeom>
              <a:avLst/>
              <a:pathLst>
                <a:path w="277805" h="1430066">
                  <a:moveTo>
                    <a:pt x="277805" y="1425962"/>
                  </a:moveTo>
                  <a:lnTo>
                    <a:pt x="269658" y="1358059"/>
                  </a:lnTo>
                  <a:lnTo>
                    <a:pt x="261512" y="1290156"/>
                  </a:lnTo>
                  <a:lnTo>
                    <a:pt x="253365" y="1222253"/>
                  </a:lnTo>
                  <a:lnTo>
                    <a:pt x="245218" y="1154350"/>
                  </a:lnTo>
                  <a:lnTo>
                    <a:pt x="237072" y="1086447"/>
                  </a:lnTo>
                  <a:lnTo>
                    <a:pt x="228925" y="1018544"/>
                  </a:lnTo>
                  <a:lnTo>
                    <a:pt x="220778" y="950641"/>
                  </a:lnTo>
                  <a:lnTo>
                    <a:pt x="212632" y="882738"/>
                  </a:lnTo>
                  <a:lnTo>
                    <a:pt x="204485" y="814835"/>
                  </a:lnTo>
                  <a:lnTo>
                    <a:pt x="196338" y="746932"/>
                  </a:lnTo>
                  <a:lnTo>
                    <a:pt x="188192" y="679029"/>
                  </a:lnTo>
                  <a:lnTo>
                    <a:pt x="180045" y="611126"/>
                  </a:lnTo>
                  <a:lnTo>
                    <a:pt x="171898" y="543223"/>
                  </a:lnTo>
                  <a:lnTo>
                    <a:pt x="163752" y="475320"/>
                  </a:lnTo>
                  <a:lnTo>
                    <a:pt x="155605" y="407417"/>
                  </a:lnTo>
                  <a:lnTo>
                    <a:pt x="147458" y="339514"/>
                  </a:lnTo>
                  <a:lnTo>
                    <a:pt x="139312" y="271611"/>
                  </a:lnTo>
                  <a:lnTo>
                    <a:pt x="131165" y="203708"/>
                  </a:lnTo>
                  <a:lnTo>
                    <a:pt x="123018" y="135805"/>
                  </a:lnTo>
                  <a:lnTo>
                    <a:pt x="114872" y="67902"/>
                  </a:lnTo>
                  <a:lnTo>
                    <a:pt x="106725" y="0"/>
                  </a:lnTo>
                  <a:lnTo>
                    <a:pt x="0" y="15827"/>
                  </a:lnTo>
                  <a:lnTo>
                    <a:pt x="11911" y="83172"/>
                  </a:lnTo>
                  <a:lnTo>
                    <a:pt x="23822" y="150517"/>
                  </a:lnTo>
                  <a:lnTo>
                    <a:pt x="35733" y="217861"/>
                  </a:lnTo>
                  <a:lnTo>
                    <a:pt x="47644" y="285206"/>
                  </a:lnTo>
                  <a:lnTo>
                    <a:pt x="59556" y="352551"/>
                  </a:lnTo>
                  <a:lnTo>
                    <a:pt x="71467" y="419895"/>
                  </a:lnTo>
                  <a:lnTo>
                    <a:pt x="83378" y="487240"/>
                  </a:lnTo>
                  <a:lnTo>
                    <a:pt x="95289" y="554585"/>
                  </a:lnTo>
                  <a:lnTo>
                    <a:pt x="107201" y="621930"/>
                  </a:lnTo>
                  <a:lnTo>
                    <a:pt x="119112" y="689274"/>
                  </a:lnTo>
                  <a:lnTo>
                    <a:pt x="131023" y="756619"/>
                  </a:lnTo>
                  <a:lnTo>
                    <a:pt x="142934" y="823964"/>
                  </a:lnTo>
                  <a:lnTo>
                    <a:pt x="154845" y="891308"/>
                  </a:lnTo>
                  <a:lnTo>
                    <a:pt x="166757" y="958653"/>
                  </a:lnTo>
                  <a:lnTo>
                    <a:pt x="178668" y="1025998"/>
                  </a:lnTo>
                  <a:lnTo>
                    <a:pt x="190579" y="1093342"/>
                  </a:lnTo>
                  <a:lnTo>
                    <a:pt x="202490" y="1160687"/>
                  </a:lnTo>
                  <a:lnTo>
                    <a:pt x="214402" y="1228032"/>
                  </a:lnTo>
                  <a:lnTo>
                    <a:pt x="226313" y="1295376"/>
                  </a:lnTo>
                  <a:lnTo>
                    <a:pt x="238224" y="1362721"/>
                  </a:lnTo>
                  <a:lnTo>
                    <a:pt x="250135" y="143006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4" name="pg14"/>
            <p:cNvSpPr/>
            <p:nvPr/>
          </p:nvSpPr>
          <p:spPr>
            <a:xfrm>
              <a:off x="2970109" y="2014229"/>
              <a:ext cx="190452" cy="1433462"/>
            </a:xfrm>
            <a:custGeom>
              <a:avLst/>
              <a:pathLst>
                <a:path w="190452" h="1433462">
                  <a:moveTo>
                    <a:pt x="190452" y="1431518"/>
                  </a:moveTo>
                  <a:lnTo>
                    <a:pt x="184941" y="1363350"/>
                  </a:lnTo>
                  <a:lnTo>
                    <a:pt x="179431" y="1295183"/>
                  </a:lnTo>
                  <a:lnTo>
                    <a:pt x="173920" y="1227015"/>
                  </a:lnTo>
                  <a:lnTo>
                    <a:pt x="168409" y="1158848"/>
                  </a:lnTo>
                  <a:lnTo>
                    <a:pt x="162898" y="1090680"/>
                  </a:lnTo>
                  <a:lnTo>
                    <a:pt x="157387" y="1022513"/>
                  </a:lnTo>
                  <a:lnTo>
                    <a:pt x="151876" y="954345"/>
                  </a:lnTo>
                  <a:lnTo>
                    <a:pt x="146365" y="886178"/>
                  </a:lnTo>
                  <a:lnTo>
                    <a:pt x="140854" y="818010"/>
                  </a:lnTo>
                  <a:lnTo>
                    <a:pt x="135344" y="749842"/>
                  </a:lnTo>
                  <a:lnTo>
                    <a:pt x="129833" y="681675"/>
                  </a:lnTo>
                  <a:lnTo>
                    <a:pt x="124322" y="613507"/>
                  </a:lnTo>
                  <a:lnTo>
                    <a:pt x="118811" y="545340"/>
                  </a:lnTo>
                  <a:lnTo>
                    <a:pt x="113300" y="477172"/>
                  </a:lnTo>
                  <a:lnTo>
                    <a:pt x="107789" y="409005"/>
                  </a:lnTo>
                  <a:lnTo>
                    <a:pt x="102278" y="340837"/>
                  </a:lnTo>
                  <a:lnTo>
                    <a:pt x="96767" y="272670"/>
                  </a:lnTo>
                  <a:lnTo>
                    <a:pt x="91257" y="204502"/>
                  </a:lnTo>
                  <a:lnTo>
                    <a:pt x="85746" y="136335"/>
                  </a:lnTo>
                  <a:lnTo>
                    <a:pt x="80235" y="68167"/>
                  </a:lnTo>
                  <a:lnTo>
                    <a:pt x="74724" y="0"/>
                  </a:lnTo>
                  <a:lnTo>
                    <a:pt x="0" y="7500"/>
                  </a:lnTo>
                  <a:lnTo>
                    <a:pt x="8146" y="75403"/>
                  </a:lnTo>
                  <a:lnTo>
                    <a:pt x="16293" y="143306"/>
                  </a:lnTo>
                  <a:lnTo>
                    <a:pt x="24439" y="211209"/>
                  </a:lnTo>
                  <a:lnTo>
                    <a:pt x="32586" y="279112"/>
                  </a:lnTo>
                  <a:lnTo>
                    <a:pt x="40733" y="347015"/>
                  </a:lnTo>
                  <a:lnTo>
                    <a:pt x="48879" y="414918"/>
                  </a:lnTo>
                  <a:lnTo>
                    <a:pt x="57026" y="482821"/>
                  </a:lnTo>
                  <a:lnTo>
                    <a:pt x="65173" y="550724"/>
                  </a:lnTo>
                  <a:lnTo>
                    <a:pt x="73319" y="618627"/>
                  </a:lnTo>
                  <a:lnTo>
                    <a:pt x="81466" y="686529"/>
                  </a:lnTo>
                  <a:lnTo>
                    <a:pt x="89613" y="754432"/>
                  </a:lnTo>
                  <a:lnTo>
                    <a:pt x="97759" y="822335"/>
                  </a:lnTo>
                  <a:lnTo>
                    <a:pt x="105906" y="890238"/>
                  </a:lnTo>
                  <a:lnTo>
                    <a:pt x="114053" y="958141"/>
                  </a:lnTo>
                  <a:lnTo>
                    <a:pt x="122199" y="1026044"/>
                  </a:lnTo>
                  <a:lnTo>
                    <a:pt x="130346" y="1093947"/>
                  </a:lnTo>
                  <a:lnTo>
                    <a:pt x="138493" y="1161850"/>
                  </a:lnTo>
                  <a:lnTo>
                    <a:pt x="146639" y="1229753"/>
                  </a:lnTo>
                  <a:lnTo>
                    <a:pt x="154786" y="1297656"/>
                  </a:lnTo>
                  <a:lnTo>
                    <a:pt x="162933" y="1365559"/>
                  </a:lnTo>
                  <a:lnTo>
                    <a:pt x="171079" y="1433462"/>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5" name="pg15"/>
            <p:cNvSpPr/>
            <p:nvPr/>
          </p:nvSpPr>
          <p:spPr>
            <a:xfrm>
              <a:off x="3044834" y="2010218"/>
              <a:ext cx="131787" cy="1435529"/>
            </a:xfrm>
            <a:custGeom>
              <a:avLst/>
              <a:pathLst>
                <a:path w="131787" h="1435529">
                  <a:moveTo>
                    <a:pt x="131787" y="1434489"/>
                  </a:moveTo>
                  <a:lnTo>
                    <a:pt x="128461" y="1366180"/>
                  </a:lnTo>
                  <a:lnTo>
                    <a:pt x="125135" y="1297871"/>
                  </a:lnTo>
                  <a:lnTo>
                    <a:pt x="121809" y="1229562"/>
                  </a:lnTo>
                  <a:lnTo>
                    <a:pt x="118483" y="1161253"/>
                  </a:lnTo>
                  <a:lnTo>
                    <a:pt x="115157" y="1092944"/>
                  </a:lnTo>
                  <a:lnTo>
                    <a:pt x="111831" y="1024635"/>
                  </a:lnTo>
                  <a:lnTo>
                    <a:pt x="108505" y="956326"/>
                  </a:lnTo>
                  <a:lnTo>
                    <a:pt x="105179" y="888017"/>
                  </a:lnTo>
                  <a:lnTo>
                    <a:pt x="101853" y="819708"/>
                  </a:lnTo>
                  <a:lnTo>
                    <a:pt x="98527" y="751399"/>
                  </a:lnTo>
                  <a:lnTo>
                    <a:pt x="95201" y="683090"/>
                  </a:lnTo>
                  <a:lnTo>
                    <a:pt x="91875" y="614781"/>
                  </a:lnTo>
                  <a:lnTo>
                    <a:pt x="88549" y="546472"/>
                  </a:lnTo>
                  <a:lnTo>
                    <a:pt x="85223" y="478163"/>
                  </a:lnTo>
                  <a:lnTo>
                    <a:pt x="81897" y="409854"/>
                  </a:lnTo>
                  <a:lnTo>
                    <a:pt x="78571" y="341545"/>
                  </a:lnTo>
                  <a:lnTo>
                    <a:pt x="75245" y="273236"/>
                  </a:lnTo>
                  <a:lnTo>
                    <a:pt x="71919" y="204927"/>
                  </a:lnTo>
                  <a:lnTo>
                    <a:pt x="68593" y="136618"/>
                  </a:lnTo>
                  <a:lnTo>
                    <a:pt x="65267" y="68309"/>
                  </a:lnTo>
                  <a:lnTo>
                    <a:pt x="61941" y="0"/>
                  </a:lnTo>
                  <a:lnTo>
                    <a:pt x="0" y="4010"/>
                  </a:lnTo>
                  <a:lnTo>
                    <a:pt x="5510" y="72178"/>
                  </a:lnTo>
                  <a:lnTo>
                    <a:pt x="11021" y="140345"/>
                  </a:lnTo>
                  <a:lnTo>
                    <a:pt x="16532" y="208513"/>
                  </a:lnTo>
                  <a:lnTo>
                    <a:pt x="22043" y="276680"/>
                  </a:lnTo>
                  <a:lnTo>
                    <a:pt x="27554" y="344848"/>
                  </a:lnTo>
                  <a:lnTo>
                    <a:pt x="33065" y="413015"/>
                  </a:lnTo>
                  <a:lnTo>
                    <a:pt x="38576" y="481183"/>
                  </a:lnTo>
                  <a:lnTo>
                    <a:pt x="44086" y="549351"/>
                  </a:lnTo>
                  <a:lnTo>
                    <a:pt x="49597" y="617518"/>
                  </a:lnTo>
                  <a:lnTo>
                    <a:pt x="55108" y="685686"/>
                  </a:lnTo>
                  <a:lnTo>
                    <a:pt x="60619" y="753853"/>
                  </a:lnTo>
                  <a:lnTo>
                    <a:pt x="66130" y="822021"/>
                  </a:lnTo>
                  <a:lnTo>
                    <a:pt x="71641" y="890188"/>
                  </a:lnTo>
                  <a:lnTo>
                    <a:pt x="77152" y="958356"/>
                  </a:lnTo>
                  <a:lnTo>
                    <a:pt x="82663" y="1026523"/>
                  </a:lnTo>
                  <a:lnTo>
                    <a:pt x="88173" y="1094691"/>
                  </a:lnTo>
                  <a:lnTo>
                    <a:pt x="93684" y="1162858"/>
                  </a:lnTo>
                  <a:lnTo>
                    <a:pt x="99195" y="1231026"/>
                  </a:lnTo>
                  <a:lnTo>
                    <a:pt x="104706" y="1299193"/>
                  </a:lnTo>
                  <a:lnTo>
                    <a:pt x="110217" y="1367361"/>
                  </a:lnTo>
                  <a:lnTo>
                    <a:pt x="115728" y="1435529"/>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6" name="pg16"/>
            <p:cNvSpPr/>
            <p:nvPr/>
          </p:nvSpPr>
          <p:spPr>
            <a:xfrm>
              <a:off x="3106775" y="2008453"/>
              <a:ext cx="82549" cy="1436254"/>
            </a:xfrm>
            <a:custGeom>
              <a:avLst/>
              <a:pathLst>
                <a:path w="82549" h="1436254">
                  <a:moveTo>
                    <a:pt x="82549" y="1435796"/>
                  </a:moveTo>
                  <a:lnTo>
                    <a:pt x="80951" y="1367425"/>
                  </a:lnTo>
                  <a:lnTo>
                    <a:pt x="79354" y="1299054"/>
                  </a:lnTo>
                  <a:lnTo>
                    <a:pt x="77756" y="1230682"/>
                  </a:lnTo>
                  <a:lnTo>
                    <a:pt x="76159" y="1162311"/>
                  </a:lnTo>
                  <a:lnTo>
                    <a:pt x="74561" y="1093940"/>
                  </a:lnTo>
                  <a:lnTo>
                    <a:pt x="72964" y="1025569"/>
                  </a:lnTo>
                  <a:lnTo>
                    <a:pt x="71366" y="957197"/>
                  </a:lnTo>
                  <a:lnTo>
                    <a:pt x="69768" y="888826"/>
                  </a:lnTo>
                  <a:lnTo>
                    <a:pt x="68171" y="820455"/>
                  </a:lnTo>
                  <a:lnTo>
                    <a:pt x="66573" y="752083"/>
                  </a:lnTo>
                  <a:lnTo>
                    <a:pt x="64976" y="683712"/>
                  </a:lnTo>
                  <a:lnTo>
                    <a:pt x="63378" y="615341"/>
                  </a:lnTo>
                  <a:lnTo>
                    <a:pt x="61781" y="546970"/>
                  </a:lnTo>
                  <a:lnTo>
                    <a:pt x="60183" y="478598"/>
                  </a:lnTo>
                  <a:lnTo>
                    <a:pt x="58585" y="410227"/>
                  </a:lnTo>
                  <a:lnTo>
                    <a:pt x="56988" y="341856"/>
                  </a:lnTo>
                  <a:lnTo>
                    <a:pt x="55390" y="273485"/>
                  </a:lnTo>
                  <a:lnTo>
                    <a:pt x="53793" y="205113"/>
                  </a:lnTo>
                  <a:lnTo>
                    <a:pt x="52195" y="136742"/>
                  </a:lnTo>
                  <a:lnTo>
                    <a:pt x="50598" y="68371"/>
                  </a:lnTo>
                  <a:lnTo>
                    <a:pt x="49000" y="0"/>
                  </a:lnTo>
                  <a:lnTo>
                    <a:pt x="0" y="1765"/>
                  </a:lnTo>
                  <a:lnTo>
                    <a:pt x="3325" y="70074"/>
                  </a:lnTo>
                  <a:lnTo>
                    <a:pt x="6651" y="138383"/>
                  </a:lnTo>
                  <a:lnTo>
                    <a:pt x="9977" y="206692"/>
                  </a:lnTo>
                  <a:lnTo>
                    <a:pt x="13303" y="275001"/>
                  </a:lnTo>
                  <a:lnTo>
                    <a:pt x="16629" y="343310"/>
                  </a:lnTo>
                  <a:lnTo>
                    <a:pt x="19955" y="411619"/>
                  </a:lnTo>
                  <a:lnTo>
                    <a:pt x="23281" y="479928"/>
                  </a:lnTo>
                  <a:lnTo>
                    <a:pt x="26607" y="548237"/>
                  </a:lnTo>
                  <a:lnTo>
                    <a:pt x="29933" y="616546"/>
                  </a:lnTo>
                  <a:lnTo>
                    <a:pt x="33259" y="684855"/>
                  </a:lnTo>
                  <a:lnTo>
                    <a:pt x="36585" y="753164"/>
                  </a:lnTo>
                  <a:lnTo>
                    <a:pt x="39911" y="821473"/>
                  </a:lnTo>
                  <a:lnTo>
                    <a:pt x="43237" y="889782"/>
                  </a:lnTo>
                  <a:lnTo>
                    <a:pt x="46563" y="958091"/>
                  </a:lnTo>
                  <a:lnTo>
                    <a:pt x="49889" y="1026400"/>
                  </a:lnTo>
                  <a:lnTo>
                    <a:pt x="53215" y="1094709"/>
                  </a:lnTo>
                  <a:lnTo>
                    <a:pt x="56541" y="1163018"/>
                  </a:lnTo>
                  <a:lnTo>
                    <a:pt x="59867" y="1231327"/>
                  </a:lnTo>
                  <a:lnTo>
                    <a:pt x="63193" y="1299636"/>
                  </a:lnTo>
                  <a:lnTo>
                    <a:pt x="66519" y="1367945"/>
                  </a:lnTo>
                  <a:lnTo>
                    <a:pt x="69845" y="1436254"/>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7" name="pg17"/>
            <p:cNvSpPr/>
            <p:nvPr/>
          </p:nvSpPr>
          <p:spPr>
            <a:xfrm>
              <a:off x="3155776" y="2007924"/>
              <a:ext cx="45084" cy="1436325"/>
            </a:xfrm>
            <a:custGeom>
              <a:avLst/>
              <a:pathLst>
                <a:path w="45084" h="1436325">
                  <a:moveTo>
                    <a:pt x="45084" y="1436188"/>
                  </a:moveTo>
                  <a:lnTo>
                    <a:pt x="45056" y="1367798"/>
                  </a:lnTo>
                  <a:lnTo>
                    <a:pt x="45028" y="1299408"/>
                  </a:lnTo>
                  <a:lnTo>
                    <a:pt x="45000" y="1231018"/>
                  </a:lnTo>
                  <a:lnTo>
                    <a:pt x="44972" y="1162628"/>
                  </a:lnTo>
                  <a:lnTo>
                    <a:pt x="44944" y="1094238"/>
                  </a:lnTo>
                  <a:lnTo>
                    <a:pt x="44916" y="1025848"/>
                  </a:lnTo>
                  <a:lnTo>
                    <a:pt x="44888" y="957458"/>
                  </a:lnTo>
                  <a:lnTo>
                    <a:pt x="44860" y="889069"/>
                  </a:lnTo>
                  <a:lnTo>
                    <a:pt x="44832" y="820679"/>
                  </a:lnTo>
                  <a:lnTo>
                    <a:pt x="44804" y="752289"/>
                  </a:lnTo>
                  <a:lnTo>
                    <a:pt x="44776" y="683899"/>
                  </a:lnTo>
                  <a:lnTo>
                    <a:pt x="44748" y="615509"/>
                  </a:lnTo>
                  <a:lnTo>
                    <a:pt x="44720" y="547119"/>
                  </a:lnTo>
                  <a:lnTo>
                    <a:pt x="44692" y="478729"/>
                  </a:lnTo>
                  <a:lnTo>
                    <a:pt x="44664" y="410339"/>
                  </a:lnTo>
                  <a:lnTo>
                    <a:pt x="44636" y="341949"/>
                  </a:lnTo>
                  <a:lnTo>
                    <a:pt x="44608" y="273559"/>
                  </a:lnTo>
                  <a:lnTo>
                    <a:pt x="44580" y="205169"/>
                  </a:lnTo>
                  <a:lnTo>
                    <a:pt x="44552" y="136779"/>
                  </a:lnTo>
                  <a:lnTo>
                    <a:pt x="44524" y="68389"/>
                  </a:lnTo>
                  <a:lnTo>
                    <a:pt x="44496" y="0"/>
                  </a:lnTo>
                  <a:lnTo>
                    <a:pt x="0" y="528"/>
                  </a:lnTo>
                  <a:lnTo>
                    <a:pt x="1597" y="68900"/>
                  </a:lnTo>
                  <a:lnTo>
                    <a:pt x="3195" y="137271"/>
                  </a:lnTo>
                  <a:lnTo>
                    <a:pt x="4792" y="205642"/>
                  </a:lnTo>
                  <a:lnTo>
                    <a:pt x="6390" y="274013"/>
                  </a:lnTo>
                  <a:lnTo>
                    <a:pt x="7987" y="342385"/>
                  </a:lnTo>
                  <a:lnTo>
                    <a:pt x="9585" y="410756"/>
                  </a:lnTo>
                  <a:lnTo>
                    <a:pt x="11182" y="479127"/>
                  </a:lnTo>
                  <a:lnTo>
                    <a:pt x="12780" y="547499"/>
                  </a:lnTo>
                  <a:lnTo>
                    <a:pt x="14378" y="615870"/>
                  </a:lnTo>
                  <a:lnTo>
                    <a:pt x="15975" y="684241"/>
                  </a:lnTo>
                  <a:lnTo>
                    <a:pt x="17573" y="752612"/>
                  </a:lnTo>
                  <a:lnTo>
                    <a:pt x="19170" y="820984"/>
                  </a:lnTo>
                  <a:lnTo>
                    <a:pt x="20768" y="889355"/>
                  </a:lnTo>
                  <a:lnTo>
                    <a:pt x="22365" y="957726"/>
                  </a:lnTo>
                  <a:lnTo>
                    <a:pt x="23963" y="1026097"/>
                  </a:lnTo>
                  <a:lnTo>
                    <a:pt x="25560" y="1094469"/>
                  </a:lnTo>
                  <a:lnTo>
                    <a:pt x="27158" y="1162840"/>
                  </a:lnTo>
                  <a:lnTo>
                    <a:pt x="28756" y="1231211"/>
                  </a:lnTo>
                  <a:lnTo>
                    <a:pt x="30353" y="1299583"/>
                  </a:lnTo>
                  <a:lnTo>
                    <a:pt x="31951" y="1367954"/>
                  </a:lnTo>
                  <a:lnTo>
                    <a:pt x="33548" y="143632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8" name="pg18"/>
            <p:cNvSpPr/>
            <p:nvPr/>
          </p:nvSpPr>
          <p:spPr>
            <a:xfrm>
              <a:off x="3200273" y="2007924"/>
              <a:ext cx="793" cy="1436188"/>
            </a:xfrm>
            <a:custGeom>
              <a:avLst/>
              <a:pathLst>
                <a:path w="793" h="1436188">
                  <a:moveTo>
                    <a:pt x="793" y="1436188"/>
                  </a:moveTo>
                  <a:lnTo>
                    <a:pt x="793" y="1367798"/>
                  </a:lnTo>
                  <a:lnTo>
                    <a:pt x="793" y="1299408"/>
                  </a:lnTo>
                  <a:lnTo>
                    <a:pt x="793" y="1231018"/>
                  </a:lnTo>
                  <a:lnTo>
                    <a:pt x="793" y="1162628"/>
                  </a:lnTo>
                  <a:lnTo>
                    <a:pt x="793" y="1094238"/>
                  </a:lnTo>
                  <a:lnTo>
                    <a:pt x="793" y="1025849"/>
                  </a:lnTo>
                  <a:lnTo>
                    <a:pt x="793" y="957459"/>
                  </a:lnTo>
                  <a:lnTo>
                    <a:pt x="793" y="889069"/>
                  </a:lnTo>
                  <a:lnTo>
                    <a:pt x="793" y="820679"/>
                  </a:lnTo>
                  <a:lnTo>
                    <a:pt x="793" y="752289"/>
                  </a:lnTo>
                  <a:lnTo>
                    <a:pt x="793" y="683899"/>
                  </a:lnTo>
                  <a:lnTo>
                    <a:pt x="793" y="615509"/>
                  </a:lnTo>
                  <a:lnTo>
                    <a:pt x="793" y="547119"/>
                  </a:lnTo>
                  <a:lnTo>
                    <a:pt x="793" y="478729"/>
                  </a:lnTo>
                  <a:lnTo>
                    <a:pt x="793" y="410339"/>
                  </a:lnTo>
                  <a:lnTo>
                    <a:pt x="793" y="341949"/>
                  </a:lnTo>
                  <a:lnTo>
                    <a:pt x="793" y="273559"/>
                  </a:lnTo>
                  <a:lnTo>
                    <a:pt x="793" y="205169"/>
                  </a:lnTo>
                  <a:lnTo>
                    <a:pt x="793" y="136779"/>
                  </a:lnTo>
                  <a:lnTo>
                    <a:pt x="793" y="68389"/>
                  </a:lnTo>
                  <a:lnTo>
                    <a:pt x="793" y="0"/>
                  </a:lnTo>
                  <a:lnTo>
                    <a:pt x="0" y="0"/>
                  </a:lnTo>
                  <a:lnTo>
                    <a:pt x="28" y="68390"/>
                  </a:lnTo>
                  <a:lnTo>
                    <a:pt x="56" y="136780"/>
                  </a:lnTo>
                  <a:lnTo>
                    <a:pt x="84" y="205169"/>
                  </a:lnTo>
                  <a:lnTo>
                    <a:pt x="112" y="273559"/>
                  </a:lnTo>
                  <a:lnTo>
                    <a:pt x="140" y="341949"/>
                  </a:lnTo>
                  <a:lnTo>
                    <a:pt x="168" y="410339"/>
                  </a:lnTo>
                  <a:lnTo>
                    <a:pt x="196" y="478729"/>
                  </a:lnTo>
                  <a:lnTo>
                    <a:pt x="224" y="547119"/>
                  </a:lnTo>
                  <a:lnTo>
                    <a:pt x="252" y="615509"/>
                  </a:lnTo>
                  <a:lnTo>
                    <a:pt x="280" y="683899"/>
                  </a:lnTo>
                  <a:lnTo>
                    <a:pt x="308" y="752289"/>
                  </a:lnTo>
                  <a:lnTo>
                    <a:pt x="336" y="820679"/>
                  </a:lnTo>
                  <a:lnTo>
                    <a:pt x="364" y="889069"/>
                  </a:lnTo>
                  <a:lnTo>
                    <a:pt x="392" y="957459"/>
                  </a:lnTo>
                  <a:lnTo>
                    <a:pt x="420" y="1025849"/>
                  </a:lnTo>
                  <a:lnTo>
                    <a:pt x="448" y="1094239"/>
                  </a:lnTo>
                  <a:lnTo>
                    <a:pt x="476" y="1162628"/>
                  </a:lnTo>
                  <a:lnTo>
                    <a:pt x="504" y="1231018"/>
                  </a:lnTo>
                  <a:lnTo>
                    <a:pt x="532" y="1299408"/>
                  </a:lnTo>
                  <a:lnTo>
                    <a:pt x="560" y="1367798"/>
                  </a:lnTo>
                  <a:lnTo>
                    <a:pt x="588"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9" name="tx19"/>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4.8m</a:t>
              </a:r>
            </a:p>
          </p:txBody>
        </p:sp>
        <p:sp>
          <p:nvSpPr>
            <p:cNvPr id="20" name="tx20"/>
            <p:cNvSpPr/>
            <p:nvPr/>
          </p:nvSpPr>
          <p:spPr>
            <a:xfrm>
              <a:off x="5696635" y="2216046"/>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21" name="rc21"/>
            <p:cNvSpPr/>
            <p:nvPr/>
          </p:nvSpPr>
          <p:spPr>
            <a:xfrm>
              <a:off x="5705635" y="240939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22" name="rc22"/>
            <p:cNvSpPr/>
            <p:nvPr/>
          </p:nvSpPr>
          <p:spPr>
            <a:xfrm>
              <a:off x="5705635" y="262884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3" name="rc23"/>
            <p:cNvSpPr/>
            <p:nvPr/>
          </p:nvSpPr>
          <p:spPr>
            <a:xfrm>
              <a:off x="5705635" y="284830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4" name="rc24"/>
            <p:cNvSpPr/>
            <p:nvPr/>
          </p:nvSpPr>
          <p:spPr>
            <a:xfrm>
              <a:off x="5705635" y="306776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5" name="rc25"/>
            <p:cNvSpPr/>
            <p:nvPr/>
          </p:nvSpPr>
          <p:spPr>
            <a:xfrm>
              <a:off x="5705635" y="328721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26" name="rc26"/>
            <p:cNvSpPr/>
            <p:nvPr/>
          </p:nvSpPr>
          <p:spPr>
            <a:xfrm>
              <a:off x="5705635" y="350667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27" name="rc27"/>
            <p:cNvSpPr/>
            <p:nvPr/>
          </p:nvSpPr>
          <p:spPr>
            <a:xfrm>
              <a:off x="5705635" y="372612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28" name="rc28"/>
            <p:cNvSpPr/>
            <p:nvPr/>
          </p:nvSpPr>
          <p:spPr>
            <a:xfrm>
              <a:off x="5705635" y="394558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29" name="rc29"/>
            <p:cNvSpPr/>
            <p:nvPr/>
          </p:nvSpPr>
          <p:spPr>
            <a:xfrm>
              <a:off x="5705635" y="416504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0" name="rc30"/>
            <p:cNvSpPr/>
            <p:nvPr/>
          </p:nvSpPr>
          <p:spPr>
            <a:xfrm>
              <a:off x="5705635" y="438449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31" name="rc31"/>
            <p:cNvSpPr/>
            <p:nvPr/>
          </p:nvSpPr>
          <p:spPr>
            <a:xfrm>
              <a:off x="5705635" y="460395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2" name="rc32"/>
            <p:cNvSpPr/>
            <p:nvPr/>
          </p:nvSpPr>
          <p:spPr>
            <a:xfrm>
              <a:off x="5705635" y="482340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3" name="rc33"/>
            <p:cNvSpPr/>
            <p:nvPr/>
          </p:nvSpPr>
          <p:spPr>
            <a:xfrm>
              <a:off x="5705635" y="504286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4" name="rc34"/>
            <p:cNvSpPr/>
            <p:nvPr/>
          </p:nvSpPr>
          <p:spPr>
            <a:xfrm>
              <a:off x="5705635" y="526232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5705635" y="548177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36" name="tx36"/>
            <p:cNvSpPr/>
            <p:nvPr/>
          </p:nvSpPr>
          <p:spPr>
            <a:xfrm>
              <a:off x="5985680" y="2470116"/>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(65.8%) </a:t>
              </a:r>
            </a:p>
          </p:txBody>
        </p:sp>
        <p:sp>
          <p:nvSpPr>
            <p:cNvPr id="37" name="tx37"/>
            <p:cNvSpPr/>
            <p:nvPr/>
          </p:nvSpPr>
          <p:spPr>
            <a:xfrm>
              <a:off x="5985680" y="2689572"/>
              <a:ext cx="16122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Cote d'Ivoire: 410,000 (8.5%) </a:t>
              </a:r>
            </a:p>
          </p:txBody>
        </p:sp>
        <p:sp>
          <p:nvSpPr>
            <p:cNvPr id="38" name="tx38"/>
            <p:cNvSpPr/>
            <p:nvPr/>
          </p:nvSpPr>
          <p:spPr>
            <a:xfrm>
              <a:off x="5985680" y="2909028"/>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Mali: 301,000 (6.2%) </a:t>
              </a:r>
            </a:p>
          </p:txBody>
        </p:sp>
        <p:sp>
          <p:nvSpPr>
            <p:cNvPr id="39" name="tx39"/>
            <p:cNvSpPr/>
            <p:nvPr/>
          </p:nvSpPr>
          <p:spPr>
            <a:xfrm>
              <a:off x="5985680" y="3128484"/>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Benin: 239,000 (4.9%) </a:t>
              </a:r>
            </a:p>
          </p:txBody>
        </p:sp>
        <p:sp>
          <p:nvSpPr>
            <p:cNvPr id="40" name="tx40"/>
            <p:cNvSpPr/>
            <p:nvPr/>
          </p:nvSpPr>
          <p:spPr>
            <a:xfrm>
              <a:off x="5985680" y="3347940"/>
              <a:ext cx="11620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Niger: 195,000 (4%) </a:t>
              </a:r>
            </a:p>
          </p:txBody>
        </p:sp>
        <p:sp>
          <p:nvSpPr>
            <p:cNvPr id="41" name="tx41"/>
            <p:cNvSpPr/>
            <p:nvPr/>
          </p:nvSpPr>
          <p:spPr>
            <a:xfrm>
              <a:off x="5985680" y="3567396"/>
              <a:ext cx="13487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Guinea: 179,000 (3.7%) </a:t>
              </a:r>
            </a:p>
          </p:txBody>
        </p:sp>
        <p:sp>
          <p:nvSpPr>
            <p:cNvPr id="42" name="tx42"/>
            <p:cNvSpPr/>
            <p:nvPr/>
          </p:nvSpPr>
          <p:spPr>
            <a:xfrm>
              <a:off x="5985680" y="3786852"/>
              <a:ext cx="1584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Burkina Faso: 85,000 (1.8%) </a:t>
              </a:r>
            </a:p>
          </p:txBody>
        </p:sp>
        <p:sp>
          <p:nvSpPr>
            <p:cNvPr id="43" name="tx43"/>
            <p:cNvSpPr/>
            <p:nvPr/>
          </p:nvSpPr>
          <p:spPr>
            <a:xfrm>
              <a:off x="5985680" y="4006308"/>
              <a:ext cx="12617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Ghana: 61,000 (1.3%) </a:t>
              </a:r>
            </a:p>
          </p:txBody>
        </p:sp>
        <p:sp>
          <p:nvSpPr>
            <p:cNvPr id="44" name="tx44"/>
            <p:cNvSpPr/>
            <p:nvPr/>
          </p:nvSpPr>
          <p:spPr>
            <a:xfrm>
              <a:off x="5985680" y="4225764"/>
              <a:ext cx="11665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Togo: 54,000 (1.1%) </a:t>
              </a:r>
            </a:p>
          </p:txBody>
        </p:sp>
        <p:sp>
          <p:nvSpPr>
            <p:cNvPr id="45" name="tx45"/>
            <p:cNvSpPr/>
            <p:nvPr/>
          </p:nvSpPr>
          <p:spPr>
            <a:xfrm>
              <a:off x="5985680" y="4445220"/>
              <a:ext cx="1370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Senegal: 43,000 (&lt;1%) </a:t>
              </a:r>
            </a:p>
          </p:txBody>
        </p:sp>
        <p:sp>
          <p:nvSpPr>
            <p:cNvPr id="46" name="tx46"/>
            <p:cNvSpPr/>
            <p:nvPr/>
          </p:nvSpPr>
          <p:spPr>
            <a:xfrm>
              <a:off x="5985680" y="4664676"/>
              <a:ext cx="128747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Liberia: 30,000 (&lt;1%) </a:t>
              </a:r>
            </a:p>
          </p:txBody>
        </p:sp>
        <p:sp>
          <p:nvSpPr>
            <p:cNvPr id="47" name="tx47"/>
            <p:cNvSpPr/>
            <p:nvPr/>
          </p:nvSpPr>
          <p:spPr>
            <a:xfrm>
              <a:off x="5985680" y="4884132"/>
              <a:ext cx="1600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Sierra Leone: 25,000 (&lt;1%) </a:t>
              </a:r>
            </a:p>
          </p:txBody>
        </p:sp>
        <p:sp>
          <p:nvSpPr>
            <p:cNvPr id="48" name="tx48"/>
            <p:cNvSpPr/>
            <p:nvPr/>
          </p:nvSpPr>
          <p:spPr>
            <a:xfrm>
              <a:off x="5985680" y="5103588"/>
              <a:ext cx="16933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Guinea-Bissau: 20,000 (&lt;1%) </a:t>
              </a:r>
            </a:p>
          </p:txBody>
        </p:sp>
        <p:sp>
          <p:nvSpPr>
            <p:cNvPr id="49" name="tx49"/>
            <p:cNvSpPr/>
            <p:nvPr/>
          </p:nvSpPr>
          <p:spPr>
            <a:xfrm>
              <a:off x="5985680" y="5323044"/>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Gambia: 18,000 (&lt;1%) </a:t>
              </a:r>
            </a:p>
          </p:txBody>
        </p:sp>
        <p:sp>
          <p:nvSpPr>
            <p:cNvPr id="50" name="tx50"/>
            <p:cNvSpPr/>
            <p:nvPr/>
          </p:nvSpPr>
          <p:spPr>
            <a:xfrm>
              <a:off x="5985680" y="5542500"/>
              <a:ext cx="14605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Cabo Verde: &lt;500 (&lt;1%) </a:t>
              </a:r>
            </a:p>
          </p:txBody>
        </p:sp>
        <p:sp>
          <p:nvSpPr>
            <p:cNvPr id="51" name="tx51"/>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52" name="tx52"/>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3" name="tx53"/>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54" name="tx54"/>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(65.8%) of all children unprotected against measles in Western Africa.
Nigeria had the highest number of children who did not receive MCV1 (n=3.2 million), which is approximately 65.8% of all children unprotected against measles in Western Africa (n=4.8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children unprotected against measles in Western Africa, with Nigeria contributing the highest share.</a:t>
            </a:r>
          </a:p>
        </p:txBody>
      </p:sp>
      <p:grpSp xmlns:pic="http://schemas.openxmlformats.org/drawingml/2006/picture">
        <p:nvGrpSpPr>
          <p:cNvPr id="57" name=""/>
          <p:cNvGrpSpPr/>
          <p:nvPr/>
        </p:nvGrpSpPr>
        <p:grpSpPr>
          <a:xfrm>
            <a:off x="292608" y="914400"/>
            <a:ext cx="8595360" cy="28575"/>
            <a:chOff x="292608" y="914400"/>
            <a:chExt cx="8595360" cy="28575"/>
          </a:xfrm>
        </p:grpSpPr>
        <p:sp>
          <p:nvSpPr>
            <p:cNvPr id="5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67583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63925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0268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415754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12097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08439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3120972"/>
              <a:ext cx="3494291" cy="1347545"/>
            </a:xfrm>
            <a:custGeom>
              <a:avLst/>
              <a:pathLst>
                <a:path w="3494291" h="1347545">
                  <a:moveTo>
                    <a:pt x="0" y="0"/>
                  </a:moveTo>
                  <a:lnTo>
                    <a:pt x="139771" y="103657"/>
                  </a:lnTo>
                  <a:lnTo>
                    <a:pt x="279543" y="103657"/>
                  </a:lnTo>
                  <a:lnTo>
                    <a:pt x="419315" y="310971"/>
                  </a:lnTo>
                  <a:lnTo>
                    <a:pt x="559086" y="518286"/>
                  </a:lnTo>
                  <a:lnTo>
                    <a:pt x="698858" y="725601"/>
                  </a:lnTo>
                  <a:lnTo>
                    <a:pt x="838630" y="725601"/>
                  </a:lnTo>
                  <a:lnTo>
                    <a:pt x="978401" y="725601"/>
                  </a:lnTo>
                  <a:lnTo>
                    <a:pt x="1118173" y="932915"/>
                  </a:lnTo>
                  <a:lnTo>
                    <a:pt x="1257945" y="1036573"/>
                  </a:lnTo>
                  <a:lnTo>
                    <a:pt x="1397716" y="1140230"/>
                  </a:lnTo>
                  <a:lnTo>
                    <a:pt x="1537488" y="1036573"/>
                  </a:lnTo>
                  <a:lnTo>
                    <a:pt x="1677260" y="1036573"/>
                  </a:lnTo>
                  <a:lnTo>
                    <a:pt x="1817031" y="1243887"/>
                  </a:lnTo>
                  <a:lnTo>
                    <a:pt x="1956803" y="1140230"/>
                  </a:lnTo>
                  <a:lnTo>
                    <a:pt x="2096575" y="1140230"/>
                  </a:lnTo>
                  <a:lnTo>
                    <a:pt x="2236346" y="1243887"/>
                  </a:lnTo>
                  <a:lnTo>
                    <a:pt x="2376118" y="1243887"/>
                  </a:lnTo>
                  <a:lnTo>
                    <a:pt x="2515890" y="1243887"/>
                  </a:lnTo>
                  <a:lnTo>
                    <a:pt x="2655661" y="1347545"/>
                  </a:lnTo>
                  <a:lnTo>
                    <a:pt x="2795433" y="1243887"/>
                  </a:lnTo>
                  <a:lnTo>
                    <a:pt x="2935205" y="1140230"/>
                  </a:lnTo>
                  <a:lnTo>
                    <a:pt x="3074976" y="1036573"/>
                  </a:lnTo>
                  <a:lnTo>
                    <a:pt x="3214748" y="1140230"/>
                  </a:lnTo>
                  <a:lnTo>
                    <a:pt x="3354520" y="1140230"/>
                  </a:lnTo>
                  <a:lnTo>
                    <a:pt x="3494291" y="1140230"/>
                  </a:lnTo>
                </a:path>
              </a:pathLst>
            </a:custGeom>
            <a:ln w="27101" cap="flat">
              <a:solidFill>
                <a:srgbClr val="00377D">
                  <a:alpha val="50196"/>
                </a:srgbClr>
              </a:solidFill>
              <a:prstDash val="solid"/>
              <a:round/>
            </a:ln>
          </p:spPr>
          <p:txBody>
            <a:bodyPr/>
            <a:lstStyle/>
            <a:p/>
          </p:txBody>
        </p:sp>
        <p:sp>
          <p:nvSpPr>
            <p:cNvPr id="20" name="pl20"/>
            <p:cNvSpPr/>
            <p:nvPr/>
          </p:nvSpPr>
          <p:spPr>
            <a:xfrm>
              <a:off x="970564" y="2291713"/>
              <a:ext cx="3494291" cy="2073146"/>
            </a:xfrm>
            <a:custGeom>
              <a:avLst/>
              <a:pathLst>
                <a:path w="3494291" h="2073146">
                  <a:moveTo>
                    <a:pt x="0" y="0"/>
                  </a:moveTo>
                  <a:lnTo>
                    <a:pt x="139771" y="0"/>
                  </a:lnTo>
                  <a:lnTo>
                    <a:pt x="279543" y="0"/>
                  </a:lnTo>
                  <a:lnTo>
                    <a:pt x="419315" y="414629"/>
                  </a:lnTo>
                  <a:lnTo>
                    <a:pt x="559086" y="725601"/>
                  </a:lnTo>
                  <a:lnTo>
                    <a:pt x="698858" y="1036573"/>
                  </a:lnTo>
                  <a:lnTo>
                    <a:pt x="838630" y="1347545"/>
                  </a:lnTo>
                  <a:lnTo>
                    <a:pt x="978401" y="1451202"/>
                  </a:lnTo>
                  <a:lnTo>
                    <a:pt x="1118173" y="1658517"/>
                  </a:lnTo>
                  <a:lnTo>
                    <a:pt x="1257945" y="1658517"/>
                  </a:lnTo>
                  <a:lnTo>
                    <a:pt x="1397716" y="2073146"/>
                  </a:lnTo>
                  <a:lnTo>
                    <a:pt x="1537488" y="1762174"/>
                  </a:lnTo>
                  <a:lnTo>
                    <a:pt x="1677260" y="1658517"/>
                  </a:lnTo>
                  <a:lnTo>
                    <a:pt x="1817031" y="1865831"/>
                  </a:lnTo>
                  <a:lnTo>
                    <a:pt x="1956803" y="1865831"/>
                  </a:lnTo>
                  <a:lnTo>
                    <a:pt x="2096575" y="1658517"/>
                  </a:lnTo>
                  <a:lnTo>
                    <a:pt x="2236346" y="1762174"/>
                  </a:lnTo>
                  <a:lnTo>
                    <a:pt x="2376118" y="1762174"/>
                  </a:lnTo>
                  <a:lnTo>
                    <a:pt x="2515890" y="1865831"/>
                  </a:lnTo>
                  <a:lnTo>
                    <a:pt x="2655661" y="2073146"/>
                  </a:lnTo>
                  <a:lnTo>
                    <a:pt x="2795433" y="1865831"/>
                  </a:lnTo>
                  <a:lnTo>
                    <a:pt x="2935205" y="1865831"/>
                  </a:lnTo>
                  <a:lnTo>
                    <a:pt x="3074976" y="1865831"/>
                  </a:lnTo>
                  <a:lnTo>
                    <a:pt x="3214748" y="1969489"/>
                  </a:lnTo>
                  <a:lnTo>
                    <a:pt x="3354520" y="1865831"/>
                  </a:lnTo>
                  <a:lnTo>
                    <a:pt x="3494291" y="1969489"/>
                  </a:lnTo>
                </a:path>
              </a:pathLst>
            </a:custGeom>
            <a:ln w="27101" cap="flat">
              <a:solidFill>
                <a:srgbClr val="6A1E74">
                  <a:alpha val="50196"/>
                </a:srgbClr>
              </a:solidFill>
              <a:prstDash val="solid"/>
              <a:round/>
            </a:ln>
          </p:spPr>
          <p:txBody>
            <a:bodyPr/>
            <a:lstStyle/>
            <a:p/>
          </p:txBody>
        </p:sp>
        <p:sp>
          <p:nvSpPr>
            <p:cNvPr id="21" name="pl21"/>
            <p:cNvSpPr/>
            <p:nvPr/>
          </p:nvSpPr>
          <p:spPr>
            <a:xfrm>
              <a:off x="970564" y="2291713"/>
              <a:ext cx="3494291" cy="2073146"/>
            </a:xfrm>
            <a:custGeom>
              <a:avLst/>
              <a:pathLst>
                <a:path w="3494291" h="2073146">
                  <a:moveTo>
                    <a:pt x="0" y="0"/>
                  </a:moveTo>
                  <a:lnTo>
                    <a:pt x="139771" y="0"/>
                  </a:lnTo>
                  <a:lnTo>
                    <a:pt x="279543" y="0"/>
                  </a:lnTo>
                  <a:lnTo>
                    <a:pt x="419315" y="414629"/>
                  </a:lnTo>
                  <a:lnTo>
                    <a:pt x="559086" y="725601"/>
                  </a:lnTo>
                  <a:lnTo>
                    <a:pt x="698858" y="1036573"/>
                  </a:lnTo>
                  <a:lnTo>
                    <a:pt x="838630" y="1347545"/>
                  </a:lnTo>
                  <a:lnTo>
                    <a:pt x="978401" y="1451202"/>
                  </a:lnTo>
                  <a:lnTo>
                    <a:pt x="1118173" y="1658517"/>
                  </a:lnTo>
                  <a:lnTo>
                    <a:pt x="1257945" y="1658517"/>
                  </a:lnTo>
                  <a:lnTo>
                    <a:pt x="1397716" y="2073146"/>
                  </a:lnTo>
                  <a:lnTo>
                    <a:pt x="1537488" y="1762174"/>
                  </a:lnTo>
                  <a:lnTo>
                    <a:pt x="1677260" y="1658517"/>
                  </a:lnTo>
                  <a:lnTo>
                    <a:pt x="1817031" y="1865831"/>
                  </a:lnTo>
                  <a:lnTo>
                    <a:pt x="1956803" y="1865831"/>
                  </a:lnTo>
                  <a:lnTo>
                    <a:pt x="2096575" y="1658517"/>
                  </a:lnTo>
                  <a:lnTo>
                    <a:pt x="2236346" y="1762174"/>
                  </a:lnTo>
                  <a:lnTo>
                    <a:pt x="2376118" y="1762174"/>
                  </a:lnTo>
                  <a:lnTo>
                    <a:pt x="2515890" y="1865831"/>
                  </a:lnTo>
                  <a:lnTo>
                    <a:pt x="2655661" y="2073146"/>
                  </a:lnTo>
                  <a:lnTo>
                    <a:pt x="2795433" y="1865831"/>
                  </a:lnTo>
                  <a:lnTo>
                    <a:pt x="2935205" y="1865831"/>
                  </a:lnTo>
                  <a:lnTo>
                    <a:pt x="3074976" y="1865831"/>
                  </a:lnTo>
                  <a:lnTo>
                    <a:pt x="3214748" y="1969489"/>
                  </a:lnTo>
                  <a:lnTo>
                    <a:pt x="3354520" y="1865831"/>
                  </a:lnTo>
                  <a:lnTo>
                    <a:pt x="3494291" y="1969489"/>
                  </a:lnTo>
                </a:path>
              </a:pathLst>
            </a:custGeom>
            <a:ln w="65043" cap="flat">
              <a:solidFill>
                <a:srgbClr val="000000">
                  <a:alpha val="100000"/>
                </a:srgbClr>
              </a:solidFill>
              <a:prstDash val="solid"/>
              <a:round/>
            </a:ln>
          </p:spPr>
          <p:txBody>
            <a:bodyPr/>
            <a:lstStyle/>
            <a:p/>
          </p:txBody>
        </p:sp>
        <p:sp>
          <p:nvSpPr>
            <p:cNvPr id="22" name="pl22"/>
            <p:cNvSpPr/>
            <p:nvPr/>
          </p:nvSpPr>
          <p:spPr>
            <a:xfrm>
              <a:off x="970564" y="2291713"/>
              <a:ext cx="3494291" cy="2073146"/>
            </a:xfrm>
            <a:custGeom>
              <a:avLst/>
              <a:pathLst>
                <a:path w="3494291" h="2073146">
                  <a:moveTo>
                    <a:pt x="0" y="0"/>
                  </a:moveTo>
                  <a:lnTo>
                    <a:pt x="139771" y="0"/>
                  </a:lnTo>
                  <a:lnTo>
                    <a:pt x="279543" y="0"/>
                  </a:lnTo>
                  <a:lnTo>
                    <a:pt x="419315" y="414629"/>
                  </a:lnTo>
                  <a:lnTo>
                    <a:pt x="559086" y="725601"/>
                  </a:lnTo>
                  <a:lnTo>
                    <a:pt x="698858" y="1036573"/>
                  </a:lnTo>
                  <a:lnTo>
                    <a:pt x="838630" y="1347545"/>
                  </a:lnTo>
                  <a:lnTo>
                    <a:pt x="978401" y="1451202"/>
                  </a:lnTo>
                  <a:lnTo>
                    <a:pt x="1118173" y="1658517"/>
                  </a:lnTo>
                  <a:lnTo>
                    <a:pt x="1257945" y="1658517"/>
                  </a:lnTo>
                  <a:lnTo>
                    <a:pt x="1397716" y="2073146"/>
                  </a:lnTo>
                  <a:lnTo>
                    <a:pt x="1537488" y="1762174"/>
                  </a:lnTo>
                  <a:lnTo>
                    <a:pt x="1677260" y="1658517"/>
                  </a:lnTo>
                  <a:lnTo>
                    <a:pt x="1817031" y="1865831"/>
                  </a:lnTo>
                  <a:lnTo>
                    <a:pt x="1956803" y="1865831"/>
                  </a:lnTo>
                  <a:lnTo>
                    <a:pt x="2096575" y="1658517"/>
                  </a:lnTo>
                  <a:lnTo>
                    <a:pt x="2236346" y="1762174"/>
                  </a:lnTo>
                  <a:lnTo>
                    <a:pt x="2376118" y="1762174"/>
                  </a:lnTo>
                  <a:lnTo>
                    <a:pt x="2515890" y="1865831"/>
                  </a:lnTo>
                  <a:lnTo>
                    <a:pt x="2655661" y="2073146"/>
                  </a:lnTo>
                  <a:lnTo>
                    <a:pt x="2795433" y="1865831"/>
                  </a:lnTo>
                  <a:lnTo>
                    <a:pt x="2935205" y="1865831"/>
                  </a:lnTo>
                  <a:lnTo>
                    <a:pt x="3074976" y="1865831"/>
                  </a:lnTo>
                  <a:lnTo>
                    <a:pt x="3214748" y="1969489"/>
                  </a:lnTo>
                  <a:lnTo>
                    <a:pt x="3354520" y="1865831"/>
                  </a:lnTo>
                  <a:lnTo>
                    <a:pt x="3494291" y="1969489"/>
                  </a:lnTo>
                </a:path>
              </a:pathLst>
            </a:custGeom>
            <a:ln w="40651" cap="flat">
              <a:solidFill>
                <a:srgbClr val="6A1E74">
                  <a:alpha val="100000"/>
                </a:srgbClr>
              </a:solidFill>
              <a:prstDash val="solid"/>
              <a:round/>
            </a:ln>
          </p:spPr>
          <p:txBody>
            <a:bodyPr/>
            <a:lstStyle/>
            <a:p/>
          </p:txBody>
        </p:sp>
        <p:sp>
          <p:nvSpPr>
            <p:cNvPr id="23" name="pl23"/>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4" name="pl24"/>
            <p:cNvSpPr/>
            <p:nvPr/>
          </p:nvSpPr>
          <p:spPr>
            <a:xfrm>
              <a:off x="1669422" y="2955120"/>
              <a:ext cx="0" cy="373166"/>
            </a:xfrm>
            <a:custGeom>
              <a:avLst/>
              <a:pathLst>
                <a:path w="0" h="373166">
                  <a:moveTo>
                    <a:pt x="0" y="0"/>
                  </a:moveTo>
                  <a:lnTo>
                    <a:pt x="0" y="373166"/>
                  </a:lnTo>
                </a:path>
              </a:pathLst>
            </a:custGeom>
            <a:ln w="13550" cap="flat">
              <a:solidFill>
                <a:srgbClr val="000000">
                  <a:alpha val="100000"/>
                </a:srgbClr>
              </a:solidFill>
              <a:prstDash val="dot"/>
              <a:round/>
            </a:ln>
          </p:spPr>
          <p:txBody>
            <a:bodyPr/>
            <a:lstStyle/>
            <a:p/>
          </p:txBody>
        </p:sp>
        <p:sp>
          <p:nvSpPr>
            <p:cNvPr id="25" name="pl25"/>
            <p:cNvSpPr/>
            <p:nvPr/>
          </p:nvSpPr>
          <p:spPr>
            <a:xfrm>
              <a:off x="2368281" y="4199008"/>
              <a:ext cx="0" cy="165851"/>
            </a:xfrm>
            <a:custGeom>
              <a:avLst/>
              <a:pathLst>
                <a:path w="0" h="165851">
                  <a:moveTo>
                    <a:pt x="0" y="0"/>
                  </a:moveTo>
                  <a:lnTo>
                    <a:pt x="0" y="165851"/>
                  </a:lnTo>
                </a:path>
              </a:pathLst>
            </a:custGeom>
            <a:ln w="13550" cap="flat">
              <a:solidFill>
                <a:srgbClr val="000000">
                  <a:alpha val="100000"/>
                </a:srgbClr>
              </a:solidFill>
              <a:prstDash val="dot"/>
              <a:round/>
            </a:ln>
          </p:spPr>
          <p:txBody>
            <a:bodyPr/>
            <a:lstStyle/>
            <a:p/>
          </p:txBody>
        </p:sp>
        <p:sp>
          <p:nvSpPr>
            <p:cNvPr id="26" name="pl26"/>
            <p:cNvSpPr/>
            <p:nvPr/>
          </p:nvSpPr>
          <p:spPr>
            <a:xfrm>
              <a:off x="3067139" y="3701453"/>
              <a:ext cx="0" cy="248777"/>
            </a:xfrm>
            <a:custGeom>
              <a:avLst/>
              <a:pathLst>
                <a:path w="0" h="248777">
                  <a:moveTo>
                    <a:pt x="0" y="0"/>
                  </a:moveTo>
                  <a:lnTo>
                    <a:pt x="0" y="248777"/>
                  </a:lnTo>
                </a:path>
              </a:pathLst>
            </a:custGeom>
            <a:ln w="13550" cap="flat">
              <a:solidFill>
                <a:srgbClr val="000000">
                  <a:alpha val="100000"/>
                </a:srgbClr>
              </a:solidFill>
              <a:prstDash val="dot"/>
              <a:round/>
            </a:ln>
          </p:spPr>
          <p:txBody>
            <a:bodyPr/>
            <a:lstStyle/>
            <a:p/>
          </p:txBody>
        </p:sp>
        <p:sp>
          <p:nvSpPr>
            <p:cNvPr id="27" name="pl27"/>
            <p:cNvSpPr/>
            <p:nvPr/>
          </p:nvSpPr>
          <p:spPr>
            <a:xfrm>
              <a:off x="3626226" y="4199008"/>
              <a:ext cx="0" cy="165851"/>
            </a:xfrm>
            <a:custGeom>
              <a:avLst/>
              <a:pathLst>
                <a:path w="0" h="165851">
                  <a:moveTo>
                    <a:pt x="0" y="0"/>
                  </a:moveTo>
                  <a:lnTo>
                    <a:pt x="0" y="165851"/>
                  </a:lnTo>
                </a:path>
              </a:pathLst>
            </a:custGeom>
            <a:ln w="13550" cap="flat">
              <a:solidFill>
                <a:srgbClr val="000000">
                  <a:alpha val="100000"/>
                </a:srgbClr>
              </a:solidFill>
              <a:prstDash val="dot"/>
              <a:round/>
            </a:ln>
          </p:spPr>
          <p:txBody>
            <a:bodyPr/>
            <a:lstStyle/>
            <a:p/>
          </p:txBody>
        </p:sp>
        <p:sp>
          <p:nvSpPr>
            <p:cNvPr id="28" name="pl28"/>
            <p:cNvSpPr/>
            <p:nvPr/>
          </p:nvSpPr>
          <p:spPr>
            <a:xfrm>
              <a:off x="4325084" y="3950230"/>
              <a:ext cx="0" cy="207314"/>
            </a:xfrm>
            <a:custGeom>
              <a:avLst/>
              <a:pathLst>
                <a:path w="0" h="207314">
                  <a:moveTo>
                    <a:pt x="0" y="0"/>
                  </a:moveTo>
                  <a:lnTo>
                    <a:pt x="0" y="207314"/>
                  </a:lnTo>
                </a:path>
              </a:pathLst>
            </a:custGeom>
            <a:ln w="13550" cap="flat">
              <a:solidFill>
                <a:srgbClr val="000000">
                  <a:alpha val="100000"/>
                </a:srgbClr>
              </a:solidFill>
              <a:prstDash val="dot"/>
              <a:round/>
            </a:ln>
          </p:spPr>
          <p:txBody>
            <a:bodyPr/>
            <a:lstStyle/>
            <a:p/>
          </p:txBody>
        </p:sp>
        <p:sp>
          <p:nvSpPr>
            <p:cNvPr id="29" name="pl29"/>
            <p:cNvSpPr/>
            <p:nvPr/>
          </p:nvSpPr>
          <p:spPr>
            <a:xfrm>
              <a:off x="4464856" y="4074619"/>
              <a:ext cx="0" cy="186583"/>
            </a:xfrm>
            <a:custGeom>
              <a:avLst/>
              <a:pathLst>
                <a:path w="0" h="186583">
                  <a:moveTo>
                    <a:pt x="0" y="0"/>
                  </a:moveTo>
                  <a:lnTo>
                    <a:pt x="0" y="186583"/>
                  </a:lnTo>
                </a:path>
              </a:pathLst>
            </a:custGeom>
            <a:ln w="13550" cap="flat">
              <a:solidFill>
                <a:srgbClr val="000000">
                  <a:alpha val="100000"/>
                </a:srgbClr>
              </a:solidFill>
              <a:prstDash val="dot"/>
              <a:round/>
            </a:ln>
          </p:spPr>
          <p:txBody>
            <a:bodyPr/>
            <a:lstStyle/>
            <a:p/>
          </p:txBody>
        </p:sp>
        <p:sp>
          <p:nvSpPr>
            <p:cNvPr id="30" name="pg30"/>
            <p:cNvSpPr/>
            <p:nvPr/>
          </p:nvSpPr>
          <p:spPr>
            <a:xfrm>
              <a:off x="883975" y="2037753"/>
              <a:ext cx="173178" cy="94317"/>
            </a:xfrm>
            <a:custGeom>
              <a:avLst/>
              <a:pathLst>
                <a:path w="173178" h="94317">
                  <a:moveTo>
                    <a:pt x="18212" y="94317"/>
                  </a:moveTo>
                  <a:lnTo>
                    <a:pt x="154965" y="94317"/>
                  </a:lnTo>
                  <a:lnTo>
                    <a:pt x="154232" y="94302"/>
                  </a:lnTo>
                  <a:lnTo>
                    <a:pt x="157161" y="94184"/>
                  </a:lnTo>
                  <a:lnTo>
                    <a:pt x="160032" y="93598"/>
                  </a:lnTo>
                  <a:lnTo>
                    <a:pt x="162773" y="92559"/>
                  </a:lnTo>
                  <a:lnTo>
                    <a:pt x="165311" y="91093"/>
                  </a:lnTo>
                  <a:lnTo>
                    <a:pt x="167581" y="89239"/>
                  </a:lnTo>
                  <a:lnTo>
                    <a:pt x="169525" y="87046"/>
                  </a:lnTo>
                  <a:lnTo>
                    <a:pt x="171091" y="84568"/>
                  </a:lnTo>
                  <a:lnTo>
                    <a:pt x="172240" y="81872"/>
                  </a:lnTo>
                  <a:lnTo>
                    <a:pt x="172942" y="79026"/>
                  </a:lnTo>
                  <a:lnTo>
                    <a:pt x="173178" y="76105"/>
                  </a:lnTo>
                  <a:lnTo>
                    <a:pt x="173178" y="0"/>
                  </a:lnTo>
                  <a:lnTo>
                    <a:pt x="0" y="0"/>
                  </a:lnTo>
                  <a:lnTo>
                    <a:pt x="0" y="76105"/>
                  </a:lnTo>
                  <a:lnTo>
                    <a:pt x="59" y="74639"/>
                  </a:lnTo>
                  <a:lnTo>
                    <a:pt x="59" y="77570"/>
                  </a:lnTo>
                  <a:lnTo>
                    <a:pt x="529" y="80463"/>
                  </a:lnTo>
                  <a:lnTo>
                    <a:pt x="1457" y="83243"/>
                  </a:lnTo>
                  <a:lnTo>
                    <a:pt x="2819" y="85839"/>
                  </a:lnTo>
                  <a:lnTo>
                    <a:pt x="4580" y="88182"/>
                  </a:lnTo>
                  <a:lnTo>
                    <a:pt x="6693" y="90212"/>
                  </a:lnTo>
                  <a:lnTo>
                    <a:pt x="9106" y="91877"/>
                  </a:lnTo>
                  <a:lnTo>
                    <a:pt x="11753" y="93133"/>
                  </a:lnTo>
                  <a:lnTo>
                    <a:pt x="14569" y="93949"/>
                  </a:lnTo>
                  <a:lnTo>
                    <a:pt x="17478" y="94302"/>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914328" y="202938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28</a:t>
              </a:r>
            </a:p>
          </p:txBody>
        </p:sp>
        <p:sp>
          <p:nvSpPr>
            <p:cNvPr id="32" name="pg32"/>
            <p:cNvSpPr/>
            <p:nvPr/>
          </p:nvSpPr>
          <p:spPr>
            <a:xfrm>
              <a:off x="1582833" y="3035607"/>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1613187" y="306596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18</a:t>
              </a:r>
            </a:p>
          </p:txBody>
        </p:sp>
        <p:sp>
          <p:nvSpPr>
            <p:cNvPr id="34" name="pg34"/>
            <p:cNvSpPr/>
            <p:nvPr/>
          </p:nvSpPr>
          <p:spPr>
            <a:xfrm>
              <a:off x="2309809" y="407218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2340163" y="410253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36" name="pg36"/>
            <p:cNvSpPr/>
            <p:nvPr/>
          </p:nvSpPr>
          <p:spPr>
            <a:xfrm>
              <a:off x="2980550" y="3657551"/>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3010903" y="368790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38" name="pg38"/>
            <p:cNvSpPr/>
            <p:nvPr/>
          </p:nvSpPr>
          <p:spPr>
            <a:xfrm>
              <a:off x="3567755" y="407218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598108" y="410253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40" name="pg40"/>
            <p:cNvSpPr/>
            <p:nvPr/>
          </p:nvSpPr>
          <p:spPr>
            <a:xfrm>
              <a:off x="4238495" y="386486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4268849" y="389521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2" name="pg42"/>
            <p:cNvSpPr/>
            <p:nvPr/>
          </p:nvSpPr>
          <p:spPr>
            <a:xfrm>
              <a:off x="4406385" y="396852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436738" y="39988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44" name="tx44"/>
            <p:cNvSpPr/>
            <p:nvPr/>
          </p:nvSpPr>
          <p:spPr>
            <a:xfrm>
              <a:off x="4584395" y="4215939"/>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9</a:t>
              </a:r>
            </a:p>
          </p:txBody>
        </p:sp>
        <p:sp>
          <p:nvSpPr>
            <p:cNvPr id="45" name="tx45"/>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6" name="tx46"/>
            <p:cNvSpPr/>
            <p:nvPr/>
          </p:nvSpPr>
          <p:spPr>
            <a:xfrm>
              <a:off x="577771" y="41075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7" name="tx47"/>
            <p:cNvSpPr/>
            <p:nvPr/>
          </p:nvSpPr>
          <p:spPr>
            <a:xfrm>
              <a:off x="577771" y="307095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8" name="tx48"/>
            <p:cNvSpPr/>
            <p:nvPr/>
          </p:nvSpPr>
          <p:spPr>
            <a:xfrm>
              <a:off x="577771" y="20343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49" name="tx49"/>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0" name="tx50"/>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1" name="tx51"/>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2" name="tx52"/>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3" name="tx53"/>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4" name="tx54"/>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5" name="tx55"/>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6" name="tx56"/>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7" name="pl57"/>
            <p:cNvSpPr/>
            <p:nvPr/>
          </p:nvSpPr>
          <p:spPr>
            <a:xfrm>
              <a:off x="1784194"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8" name="pl58"/>
            <p:cNvSpPr/>
            <p:nvPr/>
          </p:nvSpPr>
          <p:spPr>
            <a:xfrm>
              <a:off x="2499993" y="6172552"/>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59" name="pl59"/>
            <p:cNvSpPr/>
            <p:nvPr/>
          </p:nvSpPr>
          <p:spPr>
            <a:xfrm>
              <a:off x="2499993" y="6172552"/>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60" name="tx60"/>
            <p:cNvSpPr/>
            <p:nvPr/>
          </p:nvSpPr>
          <p:spPr>
            <a:xfrm>
              <a:off x="2051294" y="612253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61" name="tx61"/>
            <p:cNvSpPr/>
            <p:nvPr/>
          </p:nvSpPr>
          <p:spPr>
            <a:xfrm>
              <a:off x="2767092" y="6122535"/>
              <a:ext cx="9060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Western Africa</a:t>
              </a:r>
            </a:p>
          </p:txBody>
        </p:sp>
        <p:sp>
          <p:nvSpPr>
            <p:cNvPr id="62" name="tx62"/>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3" name="tx63"/>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4" name="pl64"/>
            <p:cNvSpPr/>
            <p:nvPr/>
          </p:nvSpPr>
          <p:spPr>
            <a:xfrm>
              <a:off x="5161100" y="467583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5" name="pl65"/>
            <p:cNvSpPr/>
            <p:nvPr/>
          </p:nvSpPr>
          <p:spPr>
            <a:xfrm>
              <a:off x="5161100" y="363925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6" name="pl66"/>
            <p:cNvSpPr/>
            <p:nvPr/>
          </p:nvSpPr>
          <p:spPr>
            <a:xfrm>
              <a:off x="5161100" y="260268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7" name="pl67"/>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8" name="pl68"/>
            <p:cNvSpPr/>
            <p:nvPr/>
          </p:nvSpPr>
          <p:spPr>
            <a:xfrm>
              <a:off x="5161100" y="415754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9" name="pl69"/>
            <p:cNvSpPr/>
            <p:nvPr/>
          </p:nvSpPr>
          <p:spPr>
            <a:xfrm>
              <a:off x="5161100" y="312097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0" name="pl70"/>
            <p:cNvSpPr/>
            <p:nvPr/>
          </p:nvSpPr>
          <p:spPr>
            <a:xfrm>
              <a:off x="5161100" y="208439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1" name="pl71"/>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35815" y="3017314"/>
              <a:ext cx="3494291" cy="1243887"/>
            </a:xfrm>
            <a:custGeom>
              <a:avLst/>
              <a:pathLst>
                <a:path w="3494291" h="1243887">
                  <a:moveTo>
                    <a:pt x="0" y="0"/>
                  </a:moveTo>
                  <a:lnTo>
                    <a:pt x="139771" y="207314"/>
                  </a:lnTo>
                  <a:lnTo>
                    <a:pt x="279543" y="310971"/>
                  </a:lnTo>
                  <a:lnTo>
                    <a:pt x="419315" y="414629"/>
                  </a:lnTo>
                  <a:lnTo>
                    <a:pt x="559086" y="518286"/>
                  </a:lnTo>
                  <a:lnTo>
                    <a:pt x="698858" y="621943"/>
                  </a:lnTo>
                  <a:lnTo>
                    <a:pt x="838630" y="725601"/>
                  </a:lnTo>
                  <a:lnTo>
                    <a:pt x="978401" y="621943"/>
                  </a:lnTo>
                  <a:lnTo>
                    <a:pt x="1118173" y="725601"/>
                  </a:lnTo>
                  <a:lnTo>
                    <a:pt x="1257945" y="1036573"/>
                  </a:lnTo>
                  <a:lnTo>
                    <a:pt x="1397716" y="1243887"/>
                  </a:lnTo>
                  <a:lnTo>
                    <a:pt x="1537488" y="1036573"/>
                  </a:lnTo>
                  <a:lnTo>
                    <a:pt x="1677260" y="1140230"/>
                  </a:lnTo>
                  <a:lnTo>
                    <a:pt x="1817031" y="1243887"/>
                  </a:lnTo>
                  <a:lnTo>
                    <a:pt x="1956803" y="1036573"/>
                  </a:lnTo>
                  <a:lnTo>
                    <a:pt x="2096575" y="932915"/>
                  </a:lnTo>
                  <a:lnTo>
                    <a:pt x="2236346" y="725601"/>
                  </a:lnTo>
                  <a:lnTo>
                    <a:pt x="2376118" y="932915"/>
                  </a:lnTo>
                  <a:lnTo>
                    <a:pt x="2515890" y="829258"/>
                  </a:lnTo>
                  <a:lnTo>
                    <a:pt x="2655661" y="829258"/>
                  </a:lnTo>
                  <a:lnTo>
                    <a:pt x="2795433" y="829258"/>
                  </a:lnTo>
                  <a:lnTo>
                    <a:pt x="2935205" y="725601"/>
                  </a:lnTo>
                  <a:lnTo>
                    <a:pt x="3074976" y="621943"/>
                  </a:lnTo>
                  <a:lnTo>
                    <a:pt x="3214748" y="621943"/>
                  </a:lnTo>
                  <a:lnTo>
                    <a:pt x="3354520" y="725601"/>
                  </a:lnTo>
                  <a:lnTo>
                    <a:pt x="3494291" y="725601"/>
                  </a:lnTo>
                </a:path>
              </a:pathLst>
            </a:custGeom>
            <a:ln w="27101" cap="flat">
              <a:solidFill>
                <a:srgbClr val="00377D">
                  <a:alpha val="50196"/>
                </a:srgbClr>
              </a:solidFill>
              <a:prstDash val="solid"/>
              <a:round/>
            </a:ln>
          </p:spPr>
          <p:txBody>
            <a:bodyPr/>
            <a:lstStyle/>
            <a:p/>
          </p:txBody>
        </p:sp>
        <p:sp>
          <p:nvSpPr>
            <p:cNvPr id="79" name="pl79"/>
            <p:cNvSpPr/>
            <p:nvPr/>
          </p:nvSpPr>
          <p:spPr>
            <a:xfrm>
              <a:off x="5335815" y="2602685"/>
              <a:ext cx="3494291" cy="1451202"/>
            </a:xfrm>
            <a:custGeom>
              <a:avLst/>
              <a:pathLst>
                <a:path w="3494291" h="1451202">
                  <a:moveTo>
                    <a:pt x="0" y="207314"/>
                  </a:moveTo>
                  <a:lnTo>
                    <a:pt x="139771" y="207314"/>
                  </a:lnTo>
                  <a:lnTo>
                    <a:pt x="279543" y="0"/>
                  </a:lnTo>
                  <a:lnTo>
                    <a:pt x="419315" y="414629"/>
                  </a:lnTo>
                  <a:lnTo>
                    <a:pt x="559086" y="725601"/>
                  </a:lnTo>
                  <a:lnTo>
                    <a:pt x="698858" y="1140230"/>
                  </a:lnTo>
                  <a:lnTo>
                    <a:pt x="838630" y="1140230"/>
                  </a:lnTo>
                  <a:lnTo>
                    <a:pt x="978401" y="725601"/>
                  </a:lnTo>
                  <a:lnTo>
                    <a:pt x="1118173" y="932915"/>
                  </a:lnTo>
                  <a:lnTo>
                    <a:pt x="1257945" y="1140230"/>
                  </a:lnTo>
                  <a:lnTo>
                    <a:pt x="1397716" y="1451202"/>
                  </a:lnTo>
                  <a:lnTo>
                    <a:pt x="1537488" y="1140230"/>
                  </a:lnTo>
                  <a:lnTo>
                    <a:pt x="1677260" y="1036573"/>
                  </a:lnTo>
                  <a:lnTo>
                    <a:pt x="1817031" y="1347545"/>
                  </a:lnTo>
                  <a:lnTo>
                    <a:pt x="1956803" y="1243887"/>
                  </a:lnTo>
                  <a:lnTo>
                    <a:pt x="2096575" y="1036573"/>
                  </a:lnTo>
                  <a:lnTo>
                    <a:pt x="2236346" y="725601"/>
                  </a:lnTo>
                  <a:lnTo>
                    <a:pt x="2376118" y="1036573"/>
                  </a:lnTo>
                  <a:lnTo>
                    <a:pt x="2515890" y="829258"/>
                  </a:lnTo>
                  <a:lnTo>
                    <a:pt x="2655661" y="932915"/>
                  </a:lnTo>
                  <a:lnTo>
                    <a:pt x="2795433" y="1036573"/>
                  </a:lnTo>
                  <a:lnTo>
                    <a:pt x="2935205" y="1036573"/>
                  </a:lnTo>
                  <a:lnTo>
                    <a:pt x="3074976" y="621943"/>
                  </a:lnTo>
                  <a:lnTo>
                    <a:pt x="3214748" y="518286"/>
                  </a:lnTo>
                  <a:lnTo>
                    <a:pt x="3354520" y="829258"/>
                  </a:lnTo>
                  <a:lnTo>
                    <a:pt x="3494291" y="725601"/>
                  </a:lnTo>
                </a:path>
              </a:pathLst>
            </a:custGeom>
            <a:ln w="27101" cap="flat">
              <a:solidFill>
                <a:srgbClr val="6A1E74">
                  <a:alpha val="50196"/>
                </a:srgbClr>
              </a:solidFill>
              <a:prstDash val="solid"/>
              <a:round/>
            </a:ln>
          </p:spPr>
          <p:txBody>
            <a:bodyPr/>
            <a:lstStyle/>
            <a:p/>
          </p:txBody>
        </p:sp>
        <p:sp>
          <p:nvSpPr>
            <p:cNvPr id="80" name="pl80"/>
            <p:cNvSpPr/>
            <p:nvPr/>
          </p:nvSpPr>
          <p:spPr>
            <a:xfrm>
              <a:off x="5335815" y="2602685"/>
              <a:ext cx="3494291" cy="1451202"/>
            </a:xfrm>
            <a:custGeom>
              <a:avLst/>
              <a:pathLst>
                <a:path w="3494291" h="1451202">
                  <a:moveTo>
                    <a:pt x="0" y="207314"/>
                  </a:moveTo>
                  <a:lnTo>
                    <a:pt x="139771" y="207314"/>
                  </a:lnTo>
                  <a:lnTo>
                    <a:pt x="279543" y="0"/>
                  </a:lnTo>
                  <a:lnTo>
                    <a:pt x="419315" y="414629"/>
                  </a:lnTo>
                  <a:lnTo>
                    <a:pt x="559086" y="725601"/>
                  </a:lnTo>
                  <a:lnTo>
                    <a:pt x="698858" y="1140230"/>
                  </a:lnTo>
                  <a:lnTo>
                    <a:pt x="838630" y="1140230"/>
                  </a:lnTo>
                  <a:lnTo>
                    <a:pt x="978401" y="725601"/>
                  </a:lnTo>
                  <a:lnTo>
                    <a:pt x="1118173" y="932915"/>
                  </a:lnTo>
                  <a:lnTo>
                    <a:pt x="1257945" y="1140230"/>
                  </a:lnTo>
                  <a:lnTo>
                    <a:pt x="1397716" y="1451202"/>
                  </a:lnTo>
                  <a:lnTo>
                    <a:pt x="1537488" y="1140230"/>
                  </a:lnTo>
                  <a:lnTo>
                    <a:pt x="1677260" y="1036573"/>
                  </a:lnTo>
                  <a:lnTo>
                    <a:pt x="1817031" y="1347545"/>
                  </a:lnTo>
                  <a:lnTo>
                    <a:pt x="1956803" y="1243887"/>
                  </a:lnTo>
                  <a:lnTo>
                    <a:pt x="2096575" y="1036573"/>
                  </a:lnTo>
                  <a:lnTo>
                    <a:pt x="2236346" y="725601"/>
                  </a:lnTo>
                  <a:lnTo>
                    <a:pt x="2376118" y="1036573"/>
                  </a:lnTo>
                  <a:lnTo>
                    <a:pt x="2515890" y="829258"/>
                  </a:lnTo>
                  <a:lnTo>
                    <a:pt x="2655661" y="932915"/>
                  </a:lnTo>
                  <a:lnTo>
                    <a:pt x="2795433" y="1036573"/>
                  </a:lnTo>
                  <a:lnTo>
                    <a:pt x="2935205" y="1036573"/>
                  </a:lnTo>
                  <a:lnTo>
                    <a:pt x="3074976" y="621943"/>
                  </a:lnTo>
                  <a:lnTo>
                    <a:pt x="3214748" y="518286"/>
                  </a:lnTo>
                  <a:lnTo>
                    <a:pt x="3354520" y="829258"/>
                  </a:lnTo>
                  <a:lnTo>
                    <a:pt x="3494291" y="725601"/>
                  </a:lnTo>
                </a:path>
              </a:pathLst>
            </a:custGeom>
            <a:ln w="65043" cap="flat">
              <a:solidFill>
                <a:srgbClr val="000000">
                  <a:alpha val="100000"/>
                </a:srgbClr>
              </a:solidFill>
              <a:prstDash val="solid"/>
              <a:round/>
            </a:ln>
          </p:spPr>
          <p:txBody>
            <a:bodyPr/>
            <a:lstStyle/>
            <a:p/>
          </p:txBody>
        </p:sp>
        <p:sp>
          <p:nvSpPr>
            <p:cNvPr id="81" name="pl81"/>
            <p:cNvSpPr/>
            <p:nvPr/>
          </p:nvSpPr>
          <p:spPr>
            <a:xfrm>
              <a:off x="5335815" y="2602685"/>
              <a:ext cx="3494291" cy="1451202"/>
            </a:xfrm>
            <a:custGeom>
              <a:avLst/>
              <a:pathLst>
                <a:path w="3494291" h="1451202">
                  <a:moveTo>
                    <a:pt x="0" y="207314"/>
                  </a:moveTo>
                  <a:lnTo>
                    <a:pt x="139771" y="207314"/>
                  </a:lnTo>
                  <a:lnTo>
                    <a:pt x="279543" y="0"/>
                  </a:lnTo>
                  <a:lnTo>
                    <a:pt x="419315" y="414629"/>
                  </a:lnTo>
                  <a:lnTo>
                    <a:pt x="559086" y="725601"/>
                  </a:lnTo>
                  <a:lnTo>
                    <a:pt x="698858" y="1140230"/>
                  </a:lnTo>
                  <a:lnTo>
                    <a:pt x="838630" y="1140230"/>
                  </a:lnTo>
                  <a:lnTo>
                    <a:pt x="978401" y="725601"/>
                  </a:lnTo>
                  <a:lnTo>
                    <a:pt x="1118173" y="932915"/>
                  </a:lnTo>
                  <a:lnTo>
                    <a:pt x="1257945" y="1140230"/>
                  </a:lnTo>
                  <a:lnTo>
                    <a:pt x="1397716" y="1451202"/>
                  </a:lnTo>
                  <a:lnTo>
                    <a:pt x="1537488" y="1140230"/>
                  </a:lnTo>
                  <a:lnTo>
                    <a:pt x="1677260" y="1036573"/>
                  </a:lnTo>
                  <a:lnTo>
                    <a:pt x="1817031" y="1347545"/>
                  </a:lnTo>
                  <a:lnTo>
                    <a:pt x="1956803" y="1243887"/>
                  </a:lnTo>
                  <a:lnTo>
                    <a:pt x="2096575" y="1036573"/>
                  </a:lnTo>
                  <a:lnTo>
                    <a:pt x="2236346" y="725601"/>
                  </a:lnTo>
                  <a:lnTo>
                    <a:pt x="2376118" y="1036573"/>
                  </a:lnTo>
                  <a:lnTo>
                    <a:pt x="2515890" y="829258"/>
                  </a:lnTo>
                  <a:lnTo>
                    <a:pt x="2655661" y="932915"/>
                  </a:lnTo>
                  <a:lnTo>
                    <a:pt x="2795433" y="1036573"/>
                  </a:lnTo>
                  <a:lnTo>
                    <a:pt x="2935205" y="1036573"/>
                  </a:lnTo>
                  <a:lnTo>
                    <a:pt x="3074976" y="621943"/>
                  </a:lnTo>
                  <a:lnTo>
                    <a:pt x="3214748" y="518286"/>
                  </a:lnTo>
                  <a:lnTo>
                    <a:pt x="3354520" y="829258"/>
                  </a:lnTo>
                  <a:lnTo>
                    <a:pt x="3494291" y="725601"/>
                  </a:lnTo>
                </a:path>
              </a:pathLst>
            </a:custGeom>
            <a:ln w="40651" cap="flat">
              <a:solidFill>
                <a:srgbClr val="6A1E74">
                  <a:alpha val="100000"/>
                </a:srgbClr>
              </a:solidFill>
              <a:prstDash val="solid"/>
              <a:round/>
            </a:ln>
          </p:spPr>
          <p:txBody>
            <a:bodyPr/>
            <a:lstStyle/>
            <a:p/>
          </p:txBody>
        </p:sp>
        <p:sp>
          <p:nvSpPr>
            <p:cNvPr id="82" name="pl82"/>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3" name="pl83"/>
            <p:cNvSpPr/>
            <p:nvPr/>
          </p:nvSpPr>
          <p:spPr>
            <a:xfrm>
              <a:off x="5335815" y="2333176"/>
              <a:ext cx="0" cy="476823"/>
            </a:xfrm>
            <a:custGeom>
              <a:avLst/>
              <a:pathLst>
                <a:path w="0" h="476823">
                  <a:moveTo>
                    <a:pt x="0" y="0"/>
                  </a:moveTo>
                  <a:lnTo>
                    <a:pt x="0" y="476823"/>
                  </a:lnTo>
                </a:path>
              </a:pathLst>
            </a:custGeom>
            <a:ln w="13550" cap="flat">
              <a:solidFill>
                <a:srgbClr val="000000">
                  <a:alpha val="100000"/>
                </a:srgbClr>
              </a:solidFill>
              <a:prstDash val="dot"/>
              <a:round/>
            </a:ln>
          </p:spPr>
          <p:txBody>
            <a:bodyPr/>
            <a:lstStyle/>
            <a:p/>
          </p:txBody>
        </p:sp>
        <p:sp>
          <p:nvSpPr>
            <p:cNvPr id="84" name="pl84"/>
            <p:cNvSpPr/>
            <p:nvPr/>
          </p:nvSpPr>
          <p:spPr>
            <a:xfrm>
              <a:off x="6034673" y="3452675"/>
              <a:ext cx="0" cy="290240"/>
            </a:xfrm>
            <a:custGeom>
              <a:avLst/>
              <a:pathLst>
                <a:path w="0" h="290240">
                  <a:moveTo>
                    <a:pt x="0" y="0"/>
                  </a:moveTo>
                  <a:lnTo>
                    <a:pt x="0" y="290240"/>
                  </a:lnTo>
                </a:path>
              </a:pathLst>
            </a:custGeom>
            <a:ln w="13550" cap="flat">
              <a:solidFill>
                <a:srgbClr val="000000">
                  <a:alpha val="100000"/>
                </a:srgbClr>
              </a:solidFill>
              <a:prstDash val="dot"/>
              <a:round/>
            </a:ln>
          </p:spPr>
          <p:txBody>
            <a:bodyPr/>
            <a:lstStyle/>
            <a:p/>
          </p:txBody>
        </p:sp>
        <p:sp>
          <p:nvSpPr>
            <p:cNvPr id="85" name="pl85"/>
            <p:cNvSpPr/>
            <p:nvPr/>
          </p:nvSpPr>
          <p:spPr>
            <a:xfrm>
              <a:off x="6733532" y="3825841"/>
              <a:ext cx="0" cy="228046"/>
            </a:xfrm>
            <a:custGeom>
              <a:avLst/>
              <a:pathLst>
                <a:path w="0" h="228046">
                  <a:moveTo>
                    <a:pt x="0" y="0"/>
                  </a:moveTo>
                  <a:lnTo>
                    <a:pt x="0" y="228046"/>
                  </a:lnTo>
                </a:path>
              </a:pathLst>
            </a:custGeom>
            <a:ln w="13550" cap="flat">
              <a:solidFill>
                <a:srgbClr val="000000">
                  <a:alpha val="100000"/>
                </a:srgbClr>
              </a:solidFill>
              <a:prstDash val="dot"/>
              <a:round/>
            </a:ln>
          </p:spPr>
          <p:txBody>
            <a:bodyPr/>
            <a:lstStyle/>
            <a:p/>
          </p:txBody>
        </p:sp>
        <p:sp>
          <p:nvSpPr>
            <p:cNvPr id="86" name="pl86"/>
            <p:cNvSpPr/>
            <p:nvPr/>
          </p:nvSpPr>
          <p:spPr>
            <a:xfrm>
              <a:off x="7432390" y="3328286"/>
              <a:ext cx="0" cy="310971"/>
            </a:xfrm>
            <a:custGeom>
              <a:avLst/>
              <a:pathLst>
                <a:path w="0" h="310971">
                  <a:moveTo>
                    <a:pt x="0" y="0"/>
                  </a:moveTo>
                  <a:lnTo>
                    <a:pt x="0" y="310971"/>
                  </a:lnTo>
                </a:path>
              </a:pathLst>
            </a:custGeom>
            <a:ln w="13550" cap="flat">
              <a:solidFill>
                <a:srgbClr val="000000">
                  <a:alpha val="100000"/>
                </a:srgbClr>
              </a:solidFill>
              <a:prstDash val="dot"/>
              <a:round/>
            </a:ln>
          </p:spPr>
          <p:txBody>
            <a:bodyPr/>
            <a:lstStyle/>
            <a:p/>
          </p:txBody>
        </p:sp>
        <p:sp>
          <p:nvSpPr>
            <p:cNvPr id="87" name="pl87"/>
            <p:cNvSpPr/>
            <p:nvPr/>
          </p:nvSpPr>
          <p:spPr>
            <a:xfrm>
              <a:off x="7991477" y="3203898"/>
              <a:ext cx="0" cy="331703"/>
            </a:xfrm>
            <a:custGeom>
              <a:avLst/>
              <a:pathLst>
                <a:path w="0" h="331703">
                  <a:moveTo>
                    <a:pt x="0" y="0"/>
                  </a:moveTo>
                  <a:lnTo>
                    <a:pt x="0" y="331703"/>
                  </a:lnTo>
                </a:path>
              </a:pathLst>
            </a:custGeom>
            <a:ln w="13550" cap="flat">
              <a:solidFill>
                <a:srgbClr val="000000">
                  <a:alpha val="100000"/>
                </a:srgbClr>
              </a:solidFill>
              <a:prstDash val="dot"/>
              <a:round/>
            </a:ln>
          </p:spPr>
          <p:txBody>
            <a:bodyPr/>
            <a:lstStyle/>
            <a:p/>
          </p:txBody>
        </p:sp>
        <p:sp>
          <p:nvSpPr>
            <p:cNvPr id="88" name="pl88"/>
            <p:cNvSpPr/>
            <p:nvPr/>
          </p:nvSpPr>
          <p:spPr>
            <a:xfrm>
              <a:off x="8690335" y="3079509"/>
              <a:ext cx="0" cy="352434"/>
            </a:xfrm>
            <a:custGeom>
              <a:avLst/>
              <a:pathLst>
                <a:path w="0" h="352434">
                  <a:moveTo>
                    <a:pt x="0" y="0"/>
                  </a:moveTo>
                  <a:lnTo>
                    <a:pt x="0" y="352434"/>
                  </a:lnTo>
                </a:path>
              </a:pathLst>
            </a:custGeom>
            <a:ln w="13550" cap="flat">
              <a:solidFill>
                <a:srgbClr val="000000">
                  <a:alpha val="100000"/>
                </a:srgbClr>
              </a:solidFill>
              <a:prstDash val="dot"/>
              <a:round/>
            </a:ln>
          </p:spPr>
          <p:txBody>
            <a:bodyPr/>
            <a:lstStyle/>
            <a:p/>
          </p:txBody>
        </p:sp>
        <p:sp>
          <p:nvSpPr>
            <p:cNvPr id="89" name="pl89"/>
            <p:cNvSpPr/>
            <p:nvPr/>
          </p:nvSpPr>
          <p:spPr>
            <a:xfrm>
              <a:off x="8830107" y="2955120"/>
              <a:ext cx="0" cy="373166"/>
            </a:xfrm>
            <a:custGeom>
              <a:avLst/>
              <a:pathLst>
                <a:path w="0" h="373166">
                  <a:moveTo>
                    <a:pt x="0" y="0"/>
                  </a:moveTo>
                  <a:lnTo>
                    <a:pt x="0" y="373166"/>
                  </a:lnTo>
                </a:path>
              </a:pathLst>
            </a:custGeom>
            <a:ln w="13550" cap="flat">
              <a:solidFill>
                <a:srgbClr val="000000">
                  <a:alpha val="100000"/>
                </a:srgbClr>
              </a:solidFill>
              <a:prstDash val="dot"/>
              <a:round/>
            </a:ln>
          </p:spPr>
          <p:txBody>
            <a:bodyPr/>
            <a:lstStyle/>
            <a:p/>
          </p:txBody>
        </p:sp>
        <p:sp>
          <p:nvSpPr>
            <p:cNvPr id="90" name="pg90"/>
            <p:cNvSpPr/>
            <p:nvPr/>
          </p:nvSpPr>
          <p:spPr>
            <a:xfrm>
              <a:off x="5249226" y="2517321"/>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1" name="tx91"/>
            <p:cNvSpPr/>
            <p:nvPr/>
          </p:nvSpPr>
          <p:spPr>
            <a:xfrm>
              <a:off x="5279579" y="254767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23</a:t>
              </a:r>
            </a:p>
          </p:txBody>
        </p:sp>
        <p:sp>
          <p:nvSpPr>
            <p:cNvPr id="92" name="pg92"/>
            <p:cNvSpPr/>
            <p:nvPr/>
          </p:nvSpPr>
          <p:spPr>
            <a:xfrm>
              <a:off x="5948084" y="3450237"/>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978438" y="348059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94" name="pg94"/>
            <p:cNvSpPr/>
            <p:nvPr/>
          </p:nvSpPr>
          <p:spPr>
            <a:xfrm>
              <a:off x="6650692" y="3761209"/>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681045" y="3791562"/>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96" name="pg96"/>
            <p:cNvSpPr/>
            <p:nvPr/>
          </p:nvSpPr>
          <p:spPr>
            <a:xfrm>
              <a:off x="7345801" y="334657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7376154" y="337693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98" name="pg98"/>
            <p:cNvSpPr/>
            <p:nvPr/>
          </p:nvSpPr>
          <p:spPr>
            <a:xfrm>
              <a:off x="7904888" y="3242922"/>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935241" y="327327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100" name="pg100"/>
            <p:cNvSpPr/>
            <p:nvPr/>
          </p:nvSpPr>
          <p:spPr>
            <a:xfrm>
              <a:off x="8603746" y="3139265"/>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634100" y="316961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102" name="pg102"/>
            <p:cNvSpPr/>
            <p:nvPr/>
          </p:nvSpPr>
          <p:spPr>
            <a:xfrm>
              <a:off x="8743518" y="3035607"/>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773871" y="306596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18</a:t>
              </a:r>
            </a:p>
          </p:txBody>
        </p:sp>
        <p:sp>
          <p:nvSpPr>
            <p:cNvPr id="104" name="tx104"/>
            <p:cNvSpPr/>
            <p:nvPr/>
          </p:nvSpPr>
          <p:spPr>
            <a:xfrm>
              <a:off x="9069186" y="36976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14</a:t>
              </a:r>
            </a:p>
          </p:txBody>
        </p:sp>
        <p:sp>
          <p:nvSpPr>
            <p:cNvPr id="105" name="tx105"/>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6" name="tx106"/>
            <p:cNvSpPr/>
            <p:nvPr/>
          </p:nvSpPr>
          <p:spPr>
            <a:xfrm>
              <a:off x="4943022" y="41075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7" name="tx107"/>
            <p:cNvSpPr/>
            <p:nvPr/>
          </p:nvSpPr>
          <p:spPr>
            <a:xfrm>
              <a:off x="4943022" y="307095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8" name="tx108"/>
            <p:cNvSpPr/>
            <p:nvPr/>
          </p:nvSpPr>
          <p:spPr>
            <a:xfrm>
              <a:off x="4943022" y="20343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09" name="tx109"/>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0" name="tx110"/>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1" name="tx111"/>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2" name="tx112"/>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3" name="tx113"/>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4" name="tx114"/>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5" name="tx115"/>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6" name="tx116"/>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7" name="pl117"/>
            <p:cNvSpPr/>
            <p:nvPr/>
          </p:nvSpPr>
          <p:spPr>
            <a:xfrm>
              <a:off x="6149445"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18" name="pl118"/>
            <p:cNvSpPr/>
            <p:nvPr/>
          </p:nvSpPr>
          <p:spPr>
            <a:xfrm>
              <a:off x="6865244" y="6172552"/>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119" name="pl119"/>
            <p:cNvSpPr/>
            <p:nvPr/>
          </p:nvSpPr>
          <p:spPr>
            <a:xfrm>
              <a:off x="6865244" y="6172552"/>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20" name="tx120"/>
            <p:cNvSpPr/>
            <p:nvPr/>
          </p:nvSpPr>
          <p:spPr>
            <a:xfrm>
              <a:off x="6416545" y="612253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121" name="tx121"/>
            <p:cNvSpPr/>
            <p:nvPr/>
          </p:nvSpPr>
          <p:spPr>
            <a:xfrm>
              <a:off x="7132343" y="6122535"/>
              <a:ext cx="9060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Western Africa</a:t>
              </a:r>
            </a:p>
          </p:txBody>
        </p:sp>
        <p:sp>
          <p:nvSpPr>
            <p:cNvPr id="122" name="tx122"/>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3" name="tx123"/>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4" name="tx124"/>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6" name="tx126"/>
            <p:cNvSpPr/>
            <p:nvPr/>
          </p:nvSpPr>
          <p:spPr>
            <a:xfrm>
              <a:off x="3045317" y="1368037"/>
              <a:ext cx="33276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Western Africa, 2000-2025</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9% of children who received DTP1 did not receive DTP3 (left), and 18%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2025, Western Africa DTP drop-out was NA and DTP-MCV drop-out was NA than global drop-out rates, respectively.</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DTP1-DTP3 drop-out was moderate (9%) and DTP1-MCV1 drop-out was high (18%) in Western Africa</a:t>
            </a:r>
          </a:p>
        </p:txBody>
      </p:sp>
      <p:grpSp xmlns:pic="http://schemas.openxmlformats.org/drawingml/2006/picture">
        <p:nvGrpSpPr>
          <p:cNvPr id="129" name=""/>
          <p:cNvGrpSpPr/>
          <p:nvPr/>
        </p:nvGrpSpPr>
        <p:grpSpPr>
          <a:xfrm>
            <a:off x="292608" y="1005840"/>
            <a:ext cx="8595360" cy="28575"/>
            <a:chOff x="292608" y="1005840"/>
            <a:chExt cx="8595360" cy="28575"/>
          </a:xfrm>
        </p:grpSpPr>
        <p:sp>
          <p:nvSpPr>
            <p:cNvPr id="1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019640"/>
            </a:xfrm>
            <a:prstGeom prst="rect">
              <a:avLst/>
            </a:prstGeom>
            <a:solidFill>
              <a:srgbClr val="EBEBEB">
                <a:alpha val="100000"/>
              </a:srgbClr>
            </a:solidFill>
          </p:spPr>
          <p:txBody>
            <a:bodyPr/>
            <a:lstStyle/>
            <a:p/>
          </p:txBody>
        </p:sp>
        <p:sp>
          <p:nvSpPr>
            <p:cNvPr id="6" name="pl6"/>
            <p:cNvSpPr/>
            <p:nvPr/>
          </p:nvSpPr>
          <p:spPr>
            <a:xfrm>
              <a:off x="695171" y="160172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10867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18482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 name="pl9"/>
            <p:cNvSpPr/>
            <p:nvPr/>
          </p:nvSpPr>
          <p:spPr>
            <a:xfrm>
              <a:off x="695171" y="135520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7880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0532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318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8384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8491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1143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3796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64494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88017" y="1651034"/>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19" name="pl19"/>
            <p:cNvSpPr/>
            <p:nvPr/>
          </p:nvSpPr>
          <p:spPr>
            <a:xfrm>
              <a:off x="788017" y="1532701"/>
              <a:ext cx="1856925" cy="118333"/>
            </a:xfrm>
            <a:custGeom>
              <a:avLst/>
              <a:pathLst>
                <a:path w="1856925" h="118333">
                  <a:moveTo>
                    <a:pt x="0" y="118333"/>
                  </a:moveTo>
                  <a:lnTo>
                    <a:pt x="265275" y="98611"/>
                  </a:lnTo>
                  <a:lnTo>
                    <a:pt x="530550" y="78888"/>
                  </a:lnTo>
                  <a:lnTo>
                    <a:pt x="795825" y="78888"/>
                  </a:lnTo>
                  <a:lnTo>
                    <a:pt x="1061100" y="59166"/>
                  </a:lnTo>
                  <a:lnTo>
                    <a:pt x="1326375" y="59166"/>
                  </a:lnTo>
                  <a:lnTo>
                    <a:pt x="1591650" y="19722"/>
                  </a:lnTo>
                  <a:lnTo>
                    <a:pt x="1856925" y="0"/>
                  </a:lnTo>
                </a:path>
              </a:pathLst>
            </a:custGeom>
            <a:ln w="40651" cap="flat">
              <a:solidFill>
                <a:srgbClr val="BEBEBE">
                  <a:alpha val="69803"/>
                </a:srgbClr>
              </a:solidFill>
              <a:prstDash val="solid"/>
              <a:round/>
            </a:ln>
          </p:spPr>
          <p:txBody>
            <a:bodyPr/>
            <a:lstStyle/>
            <a:p/>
          </p:txBody>
        </p:sp>
        <p:sp>
          <p:nvSpPr>
            <p:cNvPr id="20" name="pl20"/>
            <p:cNvSpPr/>
            <p:nvPr/>
          </p:nvSpPr>
          <p:spPr>
            <a:xfrm>
              <a:off x="788017" y="1532701"/>
              <a:ext cx="1856925" cy="118333"/>
            </a:xfrm>
            <a:custGeom>
              <a:avLst/>
              <a:pathLst>
                <a:path w="1856925" h="118333">
                  <a:moveTo>
                    <a:pt x="0" y="118333"/>
                  </a:moveTo>
                  <a:lnTo>
                    <a:pt x="265275" y="98611"/>
                  </a:lnTo>
                  <a:lnTo>
                    <a:pt x="530550" y="78888"/>
                  </a:lnTo>
                  <a:lnTo>
                    <a:pt x="795825" y="78888"/>
                  </a:lnTo>
                  <a:lnTo>
                    <a:pt x="1061100" y="59166"/>
                  </a:lnTo>
                  <a:lnTo>
                    <a:pt x="1326375" y="59166"/>
                  </a:lnTo>
                  <a:lnTo>
                    <a:pt x="1591650" y="19722"/>
                  </a:lnTo>
                  <a:lnTo>
                    <a:pt x="1856925" y="0"/>
                  </a:lnTo>
                </a:path>
              </a:pathLst>
            </a:custGeom>
            <a:ln w="35231" cap="flat">
              <a:solidFill>
                <a:srgbClr val="BEBEBE">
                  <a:alpha val="69803"/>
                </a:srgbClr>
              </a:solidFill>
              <a:prstDash val="solid"/>
              <a:round/>
            </a:ln>
          </p:spPr>
          <p:txBody>
            <a:bodyPr/>
            <a:lstStyle/>
            <a:p/>
          </p:txBody>
        </p:sp>
        <p:sp>
          <p:nvSpPr>
            <p:cNvPr id="21" name="pl21"/>
            <p:cNvSpPr/>
            <p:nvPr/>
          </p:nvSpPr>
          <p:spPr>
            <a:xfrm>
              <a:off x="788017" y="1651034"/>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22" name="pl22"/>
            <p:cNvSpPr/>
            <p:nvPr/>
          </p:nvSpPr>
          <p:spPr>
            <a:xfrm>
              <a:off x="788017" y="1532701"/>
              <a:ext cx="1856925" cy="118333"/>
            </a:xfrm>
            <a:custGeom>
              <a:avLst/>
              <a:pathLst>
                <a:path w="1856925" h="118333">
                  <a:moveTo>
                    <a:pt x="0" y="118333"/>
                  </a:moveTo>
                  <a:lnTo>
                    <a:pt x="265275" y="98611"/>
                  </a:lnTo>
                  <a:lnTo>
                    <a:pt x="530550" y="78888"/>
                  </a:lnTo>
                  <a:lnTo>
                    <a:pt x="795825" y="78888"/>
                  </a:lnTo>
                  <a:lnTo>
                    <a:pt x="1061100" y="59166"/>
                  </a:lnTo>
                  <a:lnTo>
                    <a:pt x="1326375" y="59166"/>
                  </a:lnTo>
                  <a:lnTo>
                    <a:pt x="1591650" y="19722"/>
                  </a:lnTo>
                  <a:lnTo>
                    <a:pt x="1856925" y="0"/>
                  </a:lnTo>
                </a:path>
              </a:pathLst>
            </a:custGeom>
            <a:ln w="40651" cap="flat">
              <a:solidFill>
                <a:srgbClr val="000000">
                  <a:alpha val="100000"/>
                </a:srgbClr>
              </a:solidFill>
              <a:prstDash val="solid"/>
              <a:round/>
            </a:ln>
          </p:spPr>
          <p:txBody>
            <a:bodyPr/>
            <a:lstStyle/>
            <a:p/>
          </p:txBody>
        </p:sp>
        <p:sp>
          <p:nvSpPr>
            <p:cNvPr id="23" name="pl23"/>
            <p:cNvSpPr/>
            <p:nvPr/>
          </p:nvSpPr>
          <p:spPr>
            <a:xfrm>
              <a:off x="788017" y="1532701"/>
              <a:ext cx="1856925" cy="118333"/>
            </a:xfrm>
            <a:custGeom>
              <a:avLst/>
              <a:pathLst>
                <a:path w="1856925" h="118333">
                  <a:moveTo>
                    <a:pt x="0" y="118333"/>
                  </a:moveTo>
                  <a:lnTo>
                    <a:pt x="265275" y="98611"/>
                  </a:lnTo>
                  <a:lnTo>
                    <a:pt x="530550" y="78888"/>
                  </a:lnTo>
                  <a:lnTo>
                    <a:pt x="795825" y="78888"/>
                  </a:lnTo>
                  <a:lnTo>
                    <a:pt x="1061100" y="59166"/>
                  </a:lnTo>
                  <a:lnTo>
                    <a:pt x="1326375" y="59166"/>
                  </a:lnTo>
                  <a:lnTo>
                    <a:pt x="1591650" y="19722"/>
                  </a:lnTo>
                  <a:lnTo>
                    <a:pt x="1856925" y="0"/>
                  </a:lnTo>
                </a:path>
              </a:pathLst>
            </a:custGeom>
            <a:ln w="35231" cap="flat">
              <a:solidFill>
                <a:srgbClr val="F26A21">
                  <a:alpha val="100000"/>
                </a:srgbClr>
              </a:solidFill>
              <a:prstDash val="solid"/>
              <a:round/>
            </a:ln>
          </p:spPr>
          <p:txBody>
            <a:bodyPr/>
            <a:lstStyle/>
            <a:p/>
          </p:txBody>
        </p:sp>
        <p:sp>
          <p:nvSpPr>
            <p:cNvPr id="24" name="pl24"/>
            <p:cNvSpPr/>
            <p:nvPr/>
          </p:nvSpPr>
          <p:spPr>
            <a:xfrm>
              <a:off x="695171" y="18482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 name="tx25"/>
            <p:cNvSpPr/>
            <p:nvPr/>
          </p:nvSpPr>
          <p:spPr>
            <a:xfrm>
              <a:off x="727758" y="1488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6" name="tx26"/>
            <p:cNvSpPr/>
            <p:nvPr/>
          </p:nvSpPr>
          <p:spPr>
            <a:xfrm>
              <a:off x="997056" y="146828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7" name="tx27"/>
            <p:cNvSpPr/>
            <p:nvPr/>
          </p:nvSpPr>
          <p:spPr>
            <a:xfrm>
              <a:off x="1258308" y="144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8" name="tx28"/>
            <p:cNvSpPr/>
            <p:nvPr/>
          </p:nvSpPr>
          <p:spPr>
            <a:xfrm>
              <a:off x="1523583" y="144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9" name="tx29"/>
            <p:cNvSpPr/>
            <p:nvPr/>
          </p:nvSpPr>
          <p:spPr>
            <a:xfrm>
              <a:off x="1788858" y="1428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 name="tx30"/>
            <p:cNvSpPr/>
            <p:nvPr/>
          </p:nvSpPr>
          <p:spPr>
            <a:xfrm>
              <a:off x="2054133" y="1428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2319408" y="13893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2" name="tx32"/>
            <p:cNvSpPr/>
            <p:nvPr/>
          </p:nvSpPr>
          <p:spPr>
            <a:xfrm>
              <a:off x="2584684" y="1369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3" name="rc33"/>
            <p:cNvSpPr/>
            <p:nvPr/>
          </p:nvSpPr>
          <p:spPr>
            <a:xfrm>
              <a:off x="695171" y="2179046"/>
              <a:ext cx="2042618" cy="1019640"/>
            </a:xfrm>
            <a:prstGeom prst="rect">
              <a:avLst/>
            </a:prstGeom>
            <a:solidFill>
              <a:srgbClr val="EBEBEB">
                <a:alpha val="100000"/>
              </a:srgbClr>
            </a:solidFill>
          </p:spPr>
          <p:txBody>
            <a:bodyPr/>
            <a:lstStyle/>
            <a:p/>
          </p:txBody>
        </p:sp>
        <p:sp>
          <p:nvSpPr>
            <p:cNvPr id="34" name="pl34"/>
            <p:cNvSpPr/>
            <p:nvPr/>
          </p:nvSpPr>
          <p:spPr>
            <a:xfrm>
              <a:off x="695171" y="290581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4127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1523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65928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 name="pl38"/>
            <p:cNvSpPr/>
            <p:nvPr/>
          </p:nvSpPr>
          <p:spPr>
            <a:xfrm>
              <a:off x="7880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0532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318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58384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8491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1143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3796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64494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88017" y="2955116"/>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47" name="pl47"/>
            <p:cNvSpPr/>
            <p:nvPr/>
          </p:nvSpPr>
          <p:spPr>
            <a:xfrm>
              <a:off x="788017" y="3014283"/>
              <a:ext cx="1856925" cy="138055"/>
            </a:xfrm>
            <a:custGeom>
              <a:avLst/>
              <a:pathLst>
                <a:path w="1856925" h="138055">
                  <a:moveTo>
                    <a:pt x="0" y="118333"/>
                  </a:moveTo>
                  <a:lnTo>
                    <a:pt x="265275" y="39444"/>
                  </a:lnTo>
                  <a:lnTo>
                    <a:pt x="530550" y="78888"/>
                  </a:lnTo>
                  <a:lnTo>
                    <a:pt x="795825" y="138055"/>
                  </a:lnTo>
                  <a:lnTo>
                    <a:pt x="1061100" y="0"/>
                  </a:lnTo>
                  <a:lnTo>
                    <a:pt x="1326375" y="138055"/>
                  </a:lnTo>
                  <a:lnTo>
                    <a:pt x="1591650" y="98611"/>
                  </a:lnTo>
                  <a:lnTo>
                    <a:pt x="1856925" y="98611"/>
                  </a:lnTo>
                </a:path>
              </a:pathLst>
            </a:custGeom>
            <a:ln w="40651" cap="flat">
              <a:solidFill>
                <a:srgbClr val="BEBEBE">
                  <a:alpha val="69803"/>
                </a:srgbClr>
              </a:solidFill>
              <a:prstDash val="solid"/>
              <a:round/>
            </a:ln>
          </p:spPr>
          <p:txBody>
            <a:bodyPr/>
            <a:lstStyle/>
            <a:p/>
          </p:txBody>
        </p:sp>
        <p:sp>
          <p:nvSpPr>
            <p:cNvPr id="48" name="pl48"/>
            <p:cNvSpPr/>
            <p:nvPr/>
          </p:nvSpPr>
          <p:spPr>
            <a:xfrm>
              <a:off x="788017" y="3014283"/>
              <a:ext cx="1856925" cy="138055"/>
            </a:xfrm>
            <a:custGeom>
              <a:avLst/>
              <a:pathLst>
                <a:path w="1856925" h="138055">
                  <a:moveTo>
                    <a:pt x="0" y="118333"/>
                  </a:moveTo>
                  <a:lnTo>
                    <a:pt x="265275" y="39444"/>
                  </a:lnTo>
                  <a:lnTo>
                    <a:pt x="530550" y="78888"/>
                  </a:lnTo>
                  <a:lnTo>
                    <a:pt x="795825" y="138055"/>
                  </a:lnTo>
                  <a:lnTo>
                    <a:pt x="1061100" y="0"/>
                  </a:lnTo>
                  <a:lnTo>
                    <a:pt x="1326375" y="138055"/>
                  </a:lnTo>
                  <a:lnTo>
                    <a:pt x="1591650" y="98611"/>
                  </a:lnTo>
                  <a:lnTo>
                    <a:pt x="1856925" y="98611"/>
                  </a:lnTo>
                </a:path>
              </a:pathLst>
            </a:custGeom>
            <a:ln w="35231" cap="flat">
              <a:solidFill>
                <a:srgbClr val="BEBEBE">
                  <a:alpha val="69803"/>
                </a:srgbClr>
              </a:solidFill>
              <a:prstDash val="solid"/>
              <a:round/>
            </a:ln>
          </p:spPr>
          <p:txBody>
            <a:bodyPr/>
            <a:lstStyle/>
            <a:p/>
          </p:txBody>
        </p:sp>
        <p:sp>
          <p:nvSpPr>
            <p:cNvPr id="49" name="pl49"/>
            <p:cNvSpPr/>
            <p:nvPr/>
          </p:nvSpPr>
          <p:spPr>
            <a:xfrm>
              <a:off x="788017" y="2955116"/>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50" name="pl50"/>
            <p:cNvSpPr/>
            <p:nvPr/>
          </p:nvSpPr>
          <p:spPr>
            <a:xfrm>
              <a:off x="788017" y="3014283"/>
              <a:ext cx="1856925" cy="138055"/>
            </a:xfrm>
            <a:custGeom>
              <a:avLst/>
              <a:pathLst>
                <a:path w="1856925" h="138055">
                  <a:moveTo>
                    <a:pt x="0" y="118333"/>
                  </a:moveTo>
                  <a:lnTo>
                    <a:pt x="265275" y="39444"/>
                  </a:lnTo>
                  <a:lnTo>
                    <a:pt x="530550" y="78888"/>
                  </a:lnTo>
                  <a:lnTo>
                    <a:pt x="795825" y="138055"/>
                  </a:lnTo>
                  <a:lnTo>
                    <a:pt x="1061100" y="0"/>
                  </a:lnTo>
                  <a:lnTo>
                    <a:pt x="1326375" y="138055"/>
                  </a:lnTo>
                  <a:lnTo>
                    <a:pt x="1591650" y="98611"/>
                  </a:lnTo>
                  <a:lnTo>
                    <a:pt x="1856925" y="98611"/>
                  </a:lnTo>
                </a:path>
              </a:pathLst>
            </a:custGeom>
            <a:ln w="40651" cap="flat">
              <a:solidFill>
                <a:srgbClr val="000000">
                  <a:alpha val="100000"/>
                </a:srgbClr>
              </a:solidFill>
              <a:prstDash val="solid"/>
              <a:round/>
            </a:ln>
          </p:spPr>
          <p:txBody>
            <a:bodyPr/>
            <a:lstStyle/>
            <a:p/>
          </p:txBody>
        </p:sp>
        <p:sp>
          <p:nvSpPr>
            <p:cNvPr id="51" name="pl51"/>
            <p:cNvSpPr/>
            <p:nvPr/>
          </p:nvSpPr>
          <p:spPr>
            <a:xfrm>
              <a:off x="788017" y="3014283"/>
              <a:ext cx="1856925" cy="138055"/>
            </a:xfrm>
            <a:custGeom>
              <a:avLst/>
              <a:pathLst>
                <a:path w="1856925" h="138055">
                  <a:moveTo>
                    <a:pt x="0" y="118333"/>
                  </a:moveTo>
                  <a:lnTo>
                    <a:pt x="265275" y="39444"/>
                  </a:lnTo>
                  <a:lnTo>
                    <a:pt x="530550" y="78888"/>
                  </a:lnTo>
                  <a:lnTo>
                    <a:pt x="795825" y="138055"/>
                  </a:lnTo>
                  <a:lnTo>
                    <a:pt x="1061100" y="0"/>
                  </a:lnTo>
                  <a:lnTo>
                    <a:pt x="1326375" y="138055"/>
                  </a:lnTo>
                  <a:lnTo>
                    <a:pt x="1591650" y="98611"/>
                  </a:lnTo>
                  <a:lnTo>
                    <a:pt x="1856925" y="98611"/>
                  </a:lnTo>
                </a:path>
              </a:pathLst>
            </a:custGeom>
            <a:ln w="35231" cap="flat">
              <a:solidFill>
                <a:srgbClr val="F26A21">
                  <a:alpha val="100000"/>
                </a:srgbClr>
              </a:solidFill>
              <a:prstDash val="solid"/>
              <a:round/>
            </a:ln>
          </p:spPr>
          <p:txBody>
            <a:bodyPr/>
            <a:lstStyle/>
            <a:p/>
          </p:txBody>
        </p:sp>
        <p:sp>
          <p:nvSpPr>
            <p:cNvPr id="52" name="pl52"/>
            <p:cNvSpPr/>
            <p:nvPr/>
          </p:nvSpPr>
          <p:spPr>
            <a:xfrm>
              <a:off x="695171" y="31523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3" name="tx53"/>
            <p:cNvSpPr/>
            <p:nvPr/>
          </p:nvSpPr>
          <p:spPr>
            <a:xfrm>
              <a:off x="757887" y="2969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 name="tx54"/>
            <p:cNvSpPr/>
            <p:nvPr/>
          </p:nvSpPr>
          <p:spPr>
            <a:xfrm>
              <a:off x="1023163" y="28906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5" name="tx55"/>
            <p:cNvSpPr/>
            <p:nvPr/>
          </p:nvSpPr>
          <p:spPr>
            <a:xfrm>
              <a:off x="1288438" y="29301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 name="tx56"/>
            <p:cNvSpPr/>
            <p:nvPr/>
          </p:nvSpPr>
          <p:spPr>
            <a:xfrm>
              <a:off x="1553713"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818988" y="28512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8" name="tx58"/>
            <p:cNvSpPr/>
            <p:nvPr/>
          </p:nvSpPr>
          <p:spPr>
            <a:xfrm>
              <a:off x="2084263"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 name="tx59"/>
            <p:cNvSpPr/>
            <p:nvPr/>
          </p:nvSpPr>
          <p:spPr>
            <a:xfrm>
              <a:off x="2349538" y="2949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2614813" y="2949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1" name="rc61"/>
            <p:cNvSpPr/>
            <p:nvPr/>
          </p:nvSpPr>
          <p:spPr>
            <a:xfrm>
              <a:off x="695171" y="3483127"/>
              <a:ext cx="2042618" cy="1019640"/>
            </a:xfrm>
            <a:prstGeom prst="rect">
              <a:avLst/>
            </a:prstGeom>
            <a:solidFill>
              <a:srgbClr val="EBEBEB">
                <a:alpha val="100000"/>
              </a:srgbClr>
            </a:solidFill>
          </p:spPr>
          <p:txBody>
            <a:bodyPr/>
            <a:lstStyle/>
            <a:p/>
          </p:txBody>
        </p:sp>
        <p:sp>
          <p:nvSpPr>
            <p:cNvPr id="62" name="pl62"/>
            <p:cNvSpPr/>
            <p:nvPr/>
          </p:nvSpPr>
          <p:spPr>
            <a:xfrm>
              <a:off x="695171" y="420989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71683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45642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96336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6" name="pl66"/>
            <p:cNvSpPr/>
            <p:nvPr/>
          </p:nvSpPr>
          <p:spPr>
            <a:xfrm>
              <a:off x="7880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0532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318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58384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8491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21143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3796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64494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88017" y="4259198"/>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75" name="pl75"/>
            <p:cNvSpPr/>
            <p:nvPr/>
          </p:nvSpPr>
          <p:spPr>
            <a:xfrm>
              <a:off x="788017" y="4061975"/>
              <a:ext cx="1856925" cy="216944"/>
            </a:xfrm>
            <a:custGeom>
              <a:avLst/>
              <a:pathLst>
                <a:path w="1856925" h="216944">
                  <a:moveTo>
                    <a:pt x="0" y="177500"/>
                  </a:moveTo>
                  <a:lnTo>
                    <a:pt x="265275" y="59166"/>
                  </a:lnTo>
                  <a:lnTo>
                    <a:pt x="530550" y="0"/>
                  </a:lnTo>
                  <a:lnTo>
                    <a:pt x="795825" y="59166"/>
                  </a:lnTo>
                  <a:lnTo>
                    <a:pt x="1061100" y="98611"/>
                  </a:lnTo>
                  <a:lnTo>
                    <a:pt x="1326375" y="216944"/>
                  </a:lnTo>
                  <a:lnTo>
                    <a:pt x="1591650" y="216944"/>
                  </a:lnTo>
                  <a:lnTo>
                    <a:pt x="1856925" y="216944"/>
                  </a:lnTo>
                </a:path>
              </a:pathLst>
            </a:custGeom>
            <a:ln w="40651" cap="flat">
              <a:solidFill>
                <a:srgbClr val="BEBEBE">
                  <a:alpha val="69803"/>
                </a:srgbClr>
              </a:solidFill>
              <a:prstDash val="solid"/>
              <a:round/>
            </a:ln>
          </p:spPr>
          <p:txBody>
            <a:bodyPr/>
            <a:lstStyle/>
            <a:p/>
          </p:txBody>
        </p:sp>
        <p:sp>
          <p:nvSpPr>
            <p:cNvPr id="76" name="pl76"/>
            <p:cNvSpPr/>
            <p:nvPr/>
          </p:nvSpPr>
          <p:spPr>
            <a:xfrm>
              <a:off x="788017" y="4061975"/>
              <a:ext cx="1856925" cy="216944"/>
            </a:xfrm>
            <a:custGeom>
              <a:avLst/>
              <a:pathLst>
                <a:path w="1856925" h="216944">
                  <a:moveTo>
                    <a:pt x="0" y="177500"/>
                  </a:moveTo>
                  <a:lnTo>
                    <a:pt x="265275" y="59166"/>
                  </a:lnTo>
                  <a:lnTo>
                    <a:pt x="530550" y="0"/>
                  </a:lnTo>
                  <a:lnTo>
                    <a:pt x="795825" y="59166"/>
                  </a:lnTo>
                  <a:lnTo>
                    <a:pt x="1061100" y="98611"/>
                  </a:lnTo>
                  <a:lnTo>
                    <a:pt x="1326375" y="216944"/>
                  </a:lnTo>
                  <a:lnTo>
                    <a:pt x="1591650" y="216944"/>
                  </a:lnTo>
                  <a:lnTo>
                    <a:pt x="1856925" y="216944"/>
                  </a:lnTo>
                </a:path>
              </a:pathLst>
            </a:custGeom>
            <a:ln w="35231" cap="flat">
              <a:solidFill>
                <a:srgbClr val="BEBEBE">
                  <a:alpha val="69803"/>
                </a:srgbClr>
              </a:solidFill>
              <a:prstDash val="solid"/>
              <a:round/>
            </a:ln>
          </p:spPr>
          <p:txBody>
            <a:bodyPr/>
            <a:lstStyle/>
            <a:p/>
          </p:txBody>
        </p:sp>
        <p:sp>
          <p:nvSpPr>
            <p:cNvPr id="77" name="pl77"/>
            <p:cNvSpPr/>
            <p:nvPr/>
          </p:nvSpPr>
          <p:spPr>
            <a:xfrm>
              <a:off x="788017" y="4259198"/>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78" name="pl78"/>
            <p:cNvSpPr/>
            <p:nvPr/>
          </p:nvSpPr>
          <p:spPr>
            <a:xfrm>
              <a:off x="788017" y="4061975"/>
              <a:ext cx="1856925" cy="216944"/>
            </a:xfrm>
            <a:custGeom>
              <a:avLst/>
              <a:pathLst>
                <a:path w="1856925" h="216944">
                  <a:moveTo>
                    <a:pt x="0" y="177500"/>
                  </a:moveTo>
                  <a:lnTo>
                    <a:pt x="265275" y="59166"/>
                  </a:lnTo>
                  <a:lnTo>
                    <a:pt x="530550" y="0"/>
                  </a:lnTo>
                  <a:lnTo>
                    <a:pt x="795825" y="59166"/>
                  </a:lnTo>
                  <a:lnTo>
                    <a:pt x="1061100" y="98611"/>
                  </a:lnTo>
                  <a:lnTo>
                    <a:pt x="1326375" y="216944"/>
                  </a:lnTo>
                  <a:lnTo>
                    <a:pt x="1591650" y="216944"/>
                  </a:lnTo>
                  <a:lnTo>
                    <a:pt x="1856925" y="216944"/>
                  </a:lnTo>
                </a:path>
              </a:pathLst>
            </a:custGeom>
            <a:ln w="40651" cap="flat">
              <a:solidFill>
                <a:srgbClr val="000000">
                  <a:alpha val="100000"/>
                </a:srgbClr>
              </a:solidFill>
              <a:prstDash val="solid"/>
              <a:round/>
            </a:ln>
          </p:spPr>
          <p:txBody>
            <a:bodyPr/>
            <a:lstStyle/>
            <a:p/>
          </p:txBody>
        </p:sp>
        <p:sp>
          <p:nvSpPr>
            <p:cNvPr id="79" name="pl79"/>
            <p:cNvSpPr/>
            <p:nvPr/>
          </p:nvSpPr>
          <p:spPr>
            <a:xfrm>
              <a:off x="788017" y="4061975"/>
              <a:ext cx="1856925" cy="216944"/>
            </a:xfrm>
            <a:custGeom>
              <a:avLst/>
              <a:pathLst>
                <a:path w="1856925" h="216944">
                  <a:moveTo>
                    <a:pt x="0" y="177500"/>
                  </a:moveTo>
                  <a:lnTo>
                    <a:pt x="265275" y="59166"/>
                  </a:lnTo>
                  <a:lnTo>
                    <a:pt x="530550" y="0"/>
                  </a:lnTo>
                  <a:lnTo>
                    <a:pt x="795825" y="59166"/>
                  </a:lnTo>
                  <a:lnTo>
                    <a:pt x="1061100" y="98611"/>
                  </a:lnTo>
                  <a:lnTo>
                    <a:pt x="1326375" y="216944"/>
                  </a:lnTo>
                  <a:lnTo>
                    <a:pt x="1591650" y="216944"/>
                  </a:lnTo>
                  <a:lnTo>
                    <a:pt x="1856925" y="216944"/>
                  </a:lnTo>
                </a:path>
              </a:pathLst>
            </a:custGeom>
            <a:ln w="35231" cap="flat">
              <a:solidFill>
                <a:srgbClr val="F26A21">
                  <a:alpha val="100000"/>
                </a:srgbClr>
              </a:solidFill>
              <a:prstDash val="solid"/>
              <a:round/>
            </a:ln>
          </p:spPr>
          <p:txBody>
            <a:bodyPr/>
            <a:lstStyle/>
            <a:p/>
          </p:txBody>
        </p:sp>
        <p:sp>
          <p:nvSpPr>
            <p:cNvPr id="80" name="pl80"/>
            <p:cNvSpPr/>
            <p:nvPr/>
          </p:nvSpPr>
          <p:spPr>
            <a:xfrm>
              <a:off x="695171" y="445642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1" name="tx81"/>
            <p:cNvSpPr/>
            <p:nvPr/>
          </p:nvSpPr>
          <p:spPr>
            <a:xfrm>
              <a:off x="731781"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2" name="tx82"/>
            <p:cNvSpPr/>
            <p:nvPr/>
          </p:nvSpPr>
          <p:spPr>
            <a:xfrm>
              <a:off x="993033" y="3958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83" name="tx83"/>
            <p:cNvSpPr/>
            <p:nvPr/>
          </p:nvSpPr>
          <p:spPr>
            <a:xfrm>
              <a:off x="1258308" y="38989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84" name="tx84"/>
            <p:cNvSpPr/>
            <p:nvPr/>
          </p:nvSpPr>
          <p:spPr>
            <a:xfrm>
              <a:off x="1523583" y="3958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85" name="tx85"/>
            <p:cNvSpPr/>
            <p:nvPr/>
          </p:nvSpPr>
          <p:spPr>
            <a:xfrm>
              <a:off x="1788858" y="3997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86" name="tx86"/>
            <p:cNvSpPr/>
            <p:nvPr/>
          </p:nvSpPr>
          <p:spPr>
            <a:xfrm>
              <a:off x="2084263" y="4115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7" name="tx87"/>
            <p:cNvSpPr/>
            <p:nvPr/>
          </p:nvSpPr>
          <p:spPr>
            <a:xfrm>
              <a:off x="2349538" y="4115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8" name="tx88"/>
            <p:cNvSpPr/>
            <p:nvPr/>
          </p:nvSpPr>
          <p:spPr>
            <a:xfrm>
              <a:off x="2614813" y="4115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9" name="rc89"/>
            <p:cNvSpPr/>
            <p:nvPr/>
          </p:nvSpPr>
          <p:spPr>
            <a:xfrm>
              <a:off x="695171" y="4787209"/>
              <a:ext cx="2042618" cy="1019640"/>
            </a:xfrm>
            <a:prstGeom prst="rect">
              <a:avLst/>
            </a:prstGeom>
            <a:solidFill>
              <a:srgbClr val="EBEBEB">
                <a:alpha val="100000"/>
              </a:srgbClr>
            </a:solidFill>
          </p:spPr>
          <p:txBody>
            <a:bodyPr/>
            <a:lstStyle/>
            <a:p/>
          </p:txBody>
        </p:sp>
        <p:sp>
          <p:nvSpPr>
            <p:cNvPr id="90" name="pl90"/>
            <p:cNvSpPr/>
            <p:nvPr/>
          </p:nvSpPr>
          <p:spPr>
            <a:xfrm>
              <a:off x="695171" y="551397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02091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76050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526744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4" name="pl94"/>
            <p:cNvSpPr/>
            <p:nvPr/>
          </p:nvSpPr>
          <p:spPr>
            <a:xfrm>
              <a:off x="7880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10532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318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58384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8491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21143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3796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64494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88017" y="5563279"/>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103" name="pl103"/>
            <p:cNvSpPr/>
            <p:nvPr/>
          </p:nvSpPr>
          <p:spPr>
            <a:xfrm>
              <a:off x="788017" y="5622446"/>
              <a:ext cx="1856925" cy="138055"/>
            </a:xfrm>
            <a:custGeom>
              <a:avLst/>
              <a:pathLst>
                <a:path w="1856925" h="138055">
                  <a:moveTo>
                    <a:pt x="0" y="59166"/>
                  </a:moveTo>
                  <a:lnTo>
                    <a:pt x="265275" y="98611"/>
                  </a:lnTo>
                  <a:lnTo>
                    <a:pt x="530550" y="0"/>
                  </a:lnTo>
                  <a:lnTo>
                    <a:pt x="795825" y="0"/>
                  </a:lnTo>
                  <a:lnTo>
                    <a:pt x="1061100" y="138055"/>
                  </a:lnTo>
                  <a:lnTo>
                    <a:pt x="1326375" y="138055"/>
                  </a:lnTo>
                  <a:lnTo>
                    <a:pt x="1591650" y="39444"/>
                  </a:lnTo>
                  <a:lnTo>
                    <a:pt x="1856925" y="78888"/>
                  </a:lnTo>
                </a:path>
              </a:pathLst>
            </a:custGeom>
            <a:ln w="40651" cap="flat">
              <a:solidFill>
                <a:srgbClr val="BEBEBE">
                  <a:alpha val="69803"/>
                </a:srgbClr>
              </a:solidFill>
              <a:prstDash val="solid"/>
              <a:round/>
            </a:ln>
          </p:spPr>
          <p:txBody>
            <a:bodyPr/>
            <a:lstStyle/>
            <a:p/>
          </p:txBody>
        </p:sp>
        <p:sp>
          <p:nvSpPr>
            <p:cNvPr id="104" name="pl104"/>
            <p:cNvSpPr/>
            <p:nvPr/>
          </p:nvSpPr>
          <p:spPr>
            <a:xfrm>
              <a:off x="788017" y="5622446"/>
              <a:ext cx="1856925" cy="138055"/>
            </a:xfrm>
            <a:custGeom>
              <a:avLst/>
              <a:pathLst>
                <a:path w="1856925" h="138055">
                  <a:moveTo>
                    <a:pt x="0" y="59166"/>
                  </a:moveTo>
                  <a:lnTo>
                    <a:pt x="265275" y="98611"/>
                  </a:lnTo>
                  <a:lnTo>
                    <a:pt x="530550" y="0"/>
                  </a:lnTo>
                  <a:lnTo>
                    <a:pt x="795825" y="0"/>
                  </a:lnTo>
                  <a:lnTo>
                    <a:pt x="1061100" y="138055"/>
                  </a:lnTo>
                  <a:lnTo>
                    <a:pt x="1326375" y="138055"/>
                  </a:lnTo>
                  <a:lnTo>
                    <a:pt x="1591650" y="39444"/>
                  </a:lnTo>
                  <a:lnTo>
                    <a:pt x="1856925" y="78888"/>
                  </a:lnTo>
                </a:path>
              </a:pathLst>
            </a:custGeom>
            <a:ln w="35231" cap="flat">
              <a:solidFill>
                <a:srgbClr val="BEBEBE">
                  <a:alpha val="69803"/>
                </a:srgbClr>
              </a:solidFill>
              <a:prstDash val="solid"/>
              <a:round/>
            </a:ln>
          </p:spPr>
          <p:txBody>
            <a:bodyPr/>
            <a:lstStyle/>
            <a:p/>
          </p:txBody>
        </p:sp>
        <p:sp>
          <p:nvSpPr>
            <p:cNvPr id="105" name="pl105"/>
            <p:cNvSpPr/>
            <p:nvPr/>
          </p:nvSpPr>
          <p:spPr>
            <a:xfrm>
              <a:off x="788017" y="5563279"/>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106" name="pl106"/>
            <p:cNvSpPr/>
            <p:nvPr/>
          </p:nvSpPr>
          <p:spPr>
            <a:xfrm>
              <a:off x="788017" y="5622446"/>
              <a:ext cx="1856925" cy="138055"/>
            </a:xfrm>
            <a:custGeom>
              <a:avLst/>
              <a:pathLst>
                <a:path w="1856925" h="138055">
                  <a:moveTo>
                    <a:pt x="0" y="59166"/>
                  </a:moveTo>
                  <a:lnTo>
                    <a:pt x="265275" y="98611"/>
                  </a:lnTo>
                  <a:lnTo>
                    <a:pt x="530550" y="0"/>
                  </a:lnTo>
                  <a:lnTo>
                    <a:pt x="795825" y="0"/>
                  </a:lnTo>
                  <a:lnTo>
                    <a:pt x="1061100" y="138055"/>
                  </a:lnTo>
                  <a:lnTo>
                    <a:pt x="1326375" y="138055"/>
                  </a:lnTo>
                  <a:lnTo>
                    <a:pt x="1591650" y="39444"/>
                  </a:lnTo>
                  <a:lnTo>
                    <a:pt x="1856925" y="78888"/>
                  </a:lnTo>
                </a:path>
              </a:pathLst>
            </a:custGeom>
            <a:ln w="40651" cap="flat">
              <a:solidFill>
                <a:srgbClr val="000000">
                  <a:alpha val="100000"/>
                </a:srgbClr>
              </a:solidFill>
              <a:prstDash val="solid"/>
              <a:round/>
            </a:ln>
          </p:spPr>
          <p:txBody>
            <a:bodyPr/>
            <a:lstStyle/>
            <a:p/>
          </p:txBody>
        </p:sp>
        <p:sp>
          <p:nvSpPr>
            <p:cNvPr id="107" name="pl107"/>
            <p:cNvSpPr/>
            <p:nvPr/>
          </p:nvSpPr>
          <p:spPr>
            <a:xfrm>
              <a:off x="788017" y="5622446"/>
              <a:ext cx="1856925" cy="138055"/>
            </a:xfrm>
            <a:custGeom>
              <a:avLst/>
              <a:pathLst>
                <a:path w="1856925" h="138055">
                  <a:moveTo>
                    <a:pt x="0" y="59166"/>
                  </a:moveTo>
                  <a:lnTo>
                    <a:pt x="265275" y="98611"/>
                  </a:lnTo>
                  <a:lnTo>
                    <a:pt x="530550" y="0"/>
                  </a:lnTo>
                  <a:lnTo>
                    <a:pt x="795825" y="0"/>
                  </a:lnTo>
                  <a:lnTo>
                    <a:pt x="1061100" y="138055"/>
                  </a:lnTo>
                  <a:lnTo>
                    <a:pt x="1326375" y="138055"/>
                  </a:lnTo>
                  <a:lnTo>
                    <a:pt x="1591650" y="39444"/>
                  </a:lnTo>
                  <a:lnTo>
                    <a:pt x="1856925" y="78888"/>
                  </a:lnTo>
                </a:path>
              </a:pathLst>
            </a:custGeom>
            <a:ln w="35231" cap="flat">
              <a:solidFill>
                <a:srgbClr val="F26A21">
                  <a:alpha val="100000"/>
                </a:srgbClr>
              </a:solidFill>
              <a:prstDash val="solid"/>
              <a:round/>
            </a:ln>
          </p:spPr>
          <p:txBody>
            <a:bodyPr/>
            <a:lstStyle/>
            <a:p/>
          </p:txBody>
        </p:sp>
        <p:sp>
          <p:nvSpPr>
            <p:cNvPr id="108" name="pl108"/>
            <p:cNvSpPr/>
            <p:nvPr/>
          </p:nvSpPr>
          <p:spPr>
            <a:xfrm>
              <a:off x="695171" y="576050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09" name="tx109"/>
            <p:cNvSpPr/>
            <p:nvPr/>
          </p:nvSpPr>
          <p:spPr>
            <a:xfrm>
              <a:off x="757887" y="55185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0" name="tx110"/>
            <p:cNvSpPr/>
            <p:nvPr/>
          </p:nvSpPr>
          <p:spPr>
            <a:xfrm>
              <a:off x="1023163" y="5558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1" name="tx111"/>
            <p:cNvSpPr/>
            <p:nvPr/>
          </p:nvSpPr>
          <p:spPr>
            <a:xfrm>
              <a:off x="1288438" y="5459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12" name="tx112"/>
            <p:cNvSpPr/>
            <p:nvPr/>
          </p:nvSpPr>
          <p:spPr>
            <a:xfrm>
              <a:off x="1553713" y="5459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13" name="tx113"/>
            <p:cNvSpPr/>
            <p:nvPr/>
          </p:nvSpPr>
          <p:spPr>
            <a:xfrm>
              <a:off x="1818988"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2084263"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2349538"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6" name="tx116"/>
            <p:cNvSpPr/>
            <p:nvPr/>
          </p:nvSpPr>
          <p:spPr>
            <a:xfrm>
              <a:off x="2614813" y="55383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7" name="rc117"/>
            <p:cNvSpPr/>
            <p:nvPr/>
          </p:nvSpPr>
          <p:spPr>
            <a:xfrm>
              <a:off x="2807378" y="874964"/>
              <a:ext cx="2042618" cy="1019640"/>
            </a:xfrm>
            <a:prstGeom prst="rect">
              <a:avLst/>
            </a:prstGeom>
            <a:solidFill>
              <a:srgbClr val="EBEBEB">
                <a:alpha val="100000"/>
              </a:srgbClr>
            </a:solidFill>
          </p:spPr>
          <p:txBody>
            <a:bodyPr/>
            <a:lstStyle/>
            <a:p/>
          </p:txBody>
        </p:sp>
        <p:sp>
          <p:nvSpPr>
            <p:cNvPr id="118" name="pl118"/>
            <p:cNvSpPr/>
            <p:nvPr/>
          </p:nvSpPr>
          <p:spPr>
            <a:xfrm>
              <a:off x="2807378" y="160172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19" name="pl119"/>
            <p:cNvSpPr/>
            <p:nvPr/>
          </p:nvSpPr>
          <p:spPr>
            <a:xfrm>
              <a:off x="2807378" y="110867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0" name="pl120"/>
            <p:cNvSpPr/>
            <p:nvPr/>
          </p:nvSpPr>
          <p:spPr>
            <a:xfrm>
              <a:off x="2807378" y="18482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1" name="pl121"/>
            <p:cNvSpPr/>
            <p:nvPr/>
          </p:nvSpPr>
          <p:spPr>
            <a:xfrm>
              <a:off x="2807378" y="135520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2" name="pl122"/>
            <p:cNvSpPr/>
            <p:nvPr/>
          </p:nvSpPr>
          <p:spPr>
            <a:xfrm>
              <a:off x="29002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31654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343077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69604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9613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42266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4491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47571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00224" y="1651034"/>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131" name="pl131"/>
            <p:cNvSpPr/>
            <p:nvPr/>
          </p:nvSpPr>
          <p:spPr>
            <a:xfrm>
              <a:off x="2900224" y="1769368"/>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132" name="pl132"/>
            <p:cNvSpPr/>
            <p:nvPr/>
          </p:nvSpPr>
          <p:spPr>
            <a:xfrm>
              <a:off x="2900224" y="1769368"/>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133" name="pl133"/>
            <p:cNvSpPr/>
            <p:nvPr/>
          </p:nvSpPr>
          <p:spPr>
            <a:xfrm>
              <a:off x="2900224" y="1651034"/>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134" name="pl134"/>
            <p:cNvSpPr/>
            <p:nvPr/>
          </p:nvSpPr>
          <p:spPr>
            <a:xfrm>
              <a:off x="2900224" y="1769368"/>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135" name="pl135"/>
            <p:cNvSpPr/>
            <p:nvPr/>
          </p:nvSpPr>
          <p:spPr>
            <a:xfrm>
              <a:off x="2900224" y="1769368"/>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F26A21">
                  <a:alpha val="100000"/>
                </a:srgbClr>
              </a:solidFill>
              <a:prstDash val="solid"/>
              <a:round/>
            </a:ln>
          </p:spPr>
          <p:txBody>
            <a:bodyPr/>
            <a:lstStyle/>
            <a:p/>
          </p:txBody>
        </p:sp>
        <p:sp>
          <p:nvSpPr>
            <p:cNvPr id="136" name="pl136"/>
            <p:cNvSpPr/>
            <p:nvPr/>
          </p:nvSpPr>
          <p:spPr>
            <a:xfrm>
              <a:off x="2807378" y="18482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37" name="tx137"/>
            <p:cNvSpPr/>
            <p:nvPr/>
          </p:nvSpPr>
          <p:spPr>
            <a:xfrm>
              <a:off x="2870095"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38" name="tx138"/>
            <p:cNvSpPr/>
            <p:nvPr/>
          </p:nvSpPr>
          <p:spPr>
            <a:xfrm>
              <a:off x="3135370"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39" name="tx139"/>
            <p:cNvSpPr/>
            <p:nvPr/>
          </p:nvSpPr>
          <p:spPr>
            <a:xfrm>
              <a:off x="3400645"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0" name="tx140"/>
            <p:cNvSpPr/>
            <p:nvPr/>
          </p:nvSpPr>
          <p:spPr>
            <a:xfrm>
              <a:off x="3665920"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1" name="tx141"/>
            <p:cNvSpPr/>
            <p:nvPr/>
          </p:nvSpPr>
          <p:spPr>
            <a:xfrm>
              <a:off x="3931195"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2" name="tx142"/>
            <p:cNvSpPr/>
            <p:nvPr/>
          </p:nvSpPr>
          <p:spPr>
            <a:xfrm>
              <a:off x="4196470"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3" name="tx143"/>
            <p:cNvSpPr/>
            <p:nvPr/>
          </p:nvSpPr>
          <p:spPr>
            <a:xfrm>
              <a:off x="4461745"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4" name="tx144"/>
            <p:cNvSpPr/>
            <p:nvPr/>
          </p:nvSpPr>
          <p:spPr>
            <a:xfrm>
              <a:off x="4727020"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5" name="rc145"/>
            <p:cNvSpPr/>
            <p:nvPr/>
          </p:nvSpPr>
          <p:spPr>
            <a:xfrm>
              <a:off x="2807378" y="2179046"/>
              <a:ext cx="2042618" cy="1019640"/>
            </a:xfrm>
            <a:prstGeom prst="rect">
              <a:avLst/>
            </a:prstGeom>
            <a:solidFill>
              <a:srgbClr val="EBEBEB">
                <a:alpha val="100000"/>
              </a:srgbClr>
            </a:solidFill>
          </p:spPr>
          <p:txBody>
            <a:bodyPr/>
            <a:lstStyle/>
            <a:p/>
          </p:txBody>
        </p:sp>
        <p:sp>
          <p:nvSpPr>
            <p:cNvPr id="146" name="pl146"/>
            <p:cNvSpPr/>
            <p:nvPr/>
          </p:nvSpPr>
          <p:spPr>
            <a:xfrm>
              <a:off x="2807378" y="290581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7" name="pl147"/>
            <p:cNvSpPr/>
            <p:nvPr/>
          </p:nvSpPr>
          <p:spPr>
            <a:xfrm>
              <a:off x="2807378" y="24127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8" name="pl148"/>
            <p:cNvSpPr/>
            <p:nvPr/>
          </p:nvSpPr>
          <p:spPr>
            <a:xfrm>
              <a:off x="2807378" y="31523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49" name="pl149"/>
            <p:cNvSpPr/>
            <p:nvPr/>
          </p:nvSpPr>
          <p:spPr>
            <a:xfrm>
              <a:off x="2807378" y="265928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0" name="pl150"/>
            <p:cNvSpPr/>
            <p:nvPr/>
          </p:nvSpPr>
          <p:spPr>
            <a:xfrm>
              <a:off x="29002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31654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343077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69604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9613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42266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4491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47571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0224" y="2955116"/>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159" name="pl159"/>
            <p:cNvSpPr/>
            <p:nvPr/>
          </p:nvSpPr>
          <p:spPr>
            <a:xfrm>
              <a:off x="2900224" y="3073449"/>
              <a:ext cx="1856925" cy="78888"/>
            </a:xfrm>
            <a:custGeom>
              <a:avLst/>
              <a:pathLst>
                <a:path w="1856925" h="78888">
                  <a:moveTo>
                    <a:pt x="0" y="78888"/>
                  </a:moveTo>
                  <a:lnTo>
                    <a:pt x="265275" y="78888"/>
                  </a:lnTo>
                  <a:lnTo>
                    <a:pt x="530550" y="78888"/>
                  </a:lnTo>
                  <a:lnTo>
                    <a:pt x="795825" y="59166"/>
                  </a:lnTo>
                  <a:lnTo>
                    <a:pt x="1061100" y="78888"/>
                  </a:lnTo>
                  <a:lnTo>
                    <a:pt x="1326375" y="0"/>
                  </a:lnTo>
                  <a:lnTo>
                    <a:pt x="1591650" y="0"/>
                  </a:lnTo>
                  <a:lnTo>
                    <a:pt x="1856925" y="78888"/>
                  </a:lnTo>
                </a:path>
              </a:pathLst>
            </a:custGeom>
            <a:ln w="40651" cap="flat">
              <a:solidFill>
                <a:srgbClr val="BEBEBE">
                  <a:alpha val="69803"/>
                </a:srgbClr>
              </a:solidFill>
              <a:prstDash val="solid"/>
              <a:round/>
            </a:ln>
          </p:spPr>
          <p:txBody>
            <a:bodyPr/>
            <a:lstStyle/>
            <a:p/>
          </p:txBody>
        </p:sp>
        <p:sp>
          <p:nvSpPr>
            <p:cNvPr id="160" name="pl160"/>
            <p:cNvSpPr/>
            <p:nvPr/>
          </p:nvSpPr>
          <p:spPr>
            <a:xfrm>
              <a:off x="2900224" y="3073449"/>
              <a:ext cx="1856925" cy="78888"/>
            </a:xfrm>
            <a:custGeom>
              <a:avLst/>
              <a:pathLst>
                <a:path w="1856925" h="78888">
                  <a:moveTo>
                    <a:pt x="0" y="78888"/>
                  </a:moveTo>
                  <a:lnTo>
                    <a:pt x="265275" y="78888"/>
                  </a:lnTo>
                  <a:lnTo>
                    <a:pt x="530550" y="78888"/>
                  </a:lnTo>
                  <a:lnTo>
                    <a:pt x="795825" y="59166"/>
                  </a:lnTo>
                  <a:lnTo>
                    <a:pt x="1061100" y="78888"/>
                  </a:lnTo>
                  <a:lnTo>
                    <a:pt x="1326375" y="0"/>
                  </a:lnTo>
                  <a:lnTo>
                    <a:pt x="1591650" y="0"/>
                  </a:lnTo>
                  <a:lnTo>
                    <a:pt x="1856925" y="78888"/>
                  </a:lnTo>
                </a:path>
              </a:pathLst>
            </a:custGeom>
            <a:ln w="35231" cap="flat">
              <a:solidFill>
                <a:srgbClr val="BEBEBE">
                  <a:alpha val="69803"/>
                </a:srgbClr>
              </a:solidFill>
              <a:prstDash val="solid"/>
              <a:round/>
            </a:ln>
          </p:spPr>
          <p:txBody>
            <a:bodyPr/>
            <a:lstStyle/>
            <a:p/>
          </p:txBody>
        </p:sp>
        <p:sp>
          <p:nvSpPr>
            <p:cNvPr id="161" name="pl161"/>
            <p:cNvSpPr/>
            <p:nvPr/>
          </p:nvSpPr>
          <p:spPr>
            <a:xfrm>
              <a:off x="2900224" y="2955116"/>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162" name="pl162"/>
            <p:cNvSpPr/>
            <p:nvPr/>
          </p:nvSpPr>
          <p:spPr>
            <a:xfrm>
              <a:off x="2900224" y="3073449"/>
              <a:ext cx="1856925" cy="78888"/>
            </a:xfrm>
            <a:custGeom>
              <a:avLst/>
              <a:pathLst>
                <a:path w="1856925" h="78888">
                  <a:moveTo>
                    <a:pt x="0" y="78888"/>
                  </a:moveTo>
                  <a:lnTo>
                    <a:pt x="265275" y="78888"/>
                  </a:lnTo>
                  <a:lnTo>
                    <a:pt x="530550" y="78888"/>
                  </a:lnTo>
                  <a:lnTo>
                    <a:pt x="795825" y="59166"/>
                  </a:lnTo>
                  <a:lnTo>
                    <a:pt x="1061100" y="78888"/>
                  </a:lnTo>
                  <a:lnTo>
                    <a:pt x="1326375" y="0"/>
                  </a:lnTo>
                  <a:lnTo>
                    <a:pt x="1591650" y="0"/>
                  </a:lnTo>
                  <a:lnTo>
                    <a:pt x="1856925" y="78888"/>
                  </a:lnTo>
                </a:path>
              </a:pathLst>
            </a:custGeom>
            <a:ln w="40651" cap="flat">
              <a:solidFill>
                <a:srgbClr val="000000">
                  <a:alpha val="100000"/>
                </a:srgbClr>
              </a:solidFill>
              <a:prstDash val="solid"/>
              <a:round/>
            </a:ln>
          </p:spPr>
          <p:txBody>
            <a:bodyPr/>
            <a:lstStyle/>
            <a:p/>
          </p:txBody>
        </p:sp>
        <p:sp>
          <p:nvSpPr>
            <p:cNvPr id="163" name="pl163"/>
            <p:cNvSpPr/>
            <p:nvPr/>
          </p:nvSpPr>
          <p:spPr>
            <a:xfrm>
              <a:off x="2900224" y="3073449"/>
              <a:ext cx="1856925" cy="78888"/>
            </a:xfrm>
            <a:custGeom>
              <a:avLst/>
              <a:pathLst>
                <a:path w="1856925" h="78888">
                  <a:moveTo>
                    <a:pt x="0" y="78888"/>
                  </a:moveTo>
                  <a:lnTo>
                    <a:pt x="265275" y="78888"/>
                  </a:lnTo>
                  <a:lnTo>
                    <a:pt x="530550" y="78888"/>
                  </a:lnTo>
                  <a:lnTo>
                    <a:pt x="795825" y="59166"/>
                  </a:lnTo>
                  <a:lnTo>
                    <a:pt x="1061100" y="78888"/>
                  </a:lnTo>
                  <a:lnTo>
                    <a:pt x="1326375" y="0"/>
                  </a:lnTo>
                  <a:lnTo>
                    <a:pt x="1591650" y="0"/>
                  </a:lnTo>
                  <a:lnTo>
                    <a:pt x="1856925" y="78888"/>
                  </a:lnTo>
                </a:path>
              </a:pathLst>
            </a:custGeom>
            <a:ln w="35231" cap="flat">
              <a:solidFill>
                <a:srgbClr val="F26A21">
                  <a:alpha val="100000"/>
                </a:srgbClr>
              </a:solidFill>
              <a:prstDash val="solid"/>
              <a:round/>
            </a:ln>
          </p:spPr>
          <p:txBody>
            <a:bodyPr/>
            <a:lstStyle/>
            <a:p/>
          </p:txBody>
        </p:sp>
        <p:sp>
          <p:nvSpPr>
            <p:cNvPr id="164" name="pl164"/>
            <p:cNvSpPr/>
            <p:nvPr/>
          </p:nvSpPr>
          <p:spPr>
            <a:xfrm>
              <a:off x="2807378" y="31523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65" name="tx165"/>
            <p:cNvSpPr/>
            <p:nvPr/>
          </p:nvSpPr>
          <p:spPr>
            <a:xfrm>
              <a:off x="2870095"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3135370"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3400645"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8" name="tx168"/>
            <p:cNvSpPr/>
            <p:nvPr/>
          </p:nvSpPr>
          <p:spPr>
            <a:xfrm>
              <a:off x="3665920" y="2969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9" name="tx169"/>
            <p:cNvSpPr/>
            <p:nvPr/>
          </p:nvSpPr>
          <p:spPr>
            <a:xfrm>
              <a:off x="3931195"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0" name="tx170"/>
            <p:cNvSpPr/>
            <p:nvPr/>
          </p:nvSpPr>
          <p:spPr>
            <a:xfrm>
              <a:off x="4196470" y="2910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1" name="tx171"/>
            <p:cNvSpPr/>
            <p:nvPr/>
          </p:nvSpPr>
          <p:spPr>
            <a:xfrm>
              <a:off x="4461745" y="2910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2" name="tx172"/>
            <p:cNvSpPr/>
            <p:nvPr/>
          </p:nvSpPr>
          <p:spPr>
            <a:xfrm>
              <a:off x="4727020"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rc173"/>
            <p:cNvSpPr/>
            <p:nvPr/>
          </p:nvSpPr>
          <p:spPr>
            <a:xfrm>
              <a:off x="2807378" y="3483127"/>
              <a:ext cx="2042618" cy="1019640"/>
            </a:xfrm>
            <a:prstGeom prst="rect">
              <a:avLst/>
            </a:prstGeom>
            <a:solidFill>
              <a:srgbClr val="EBEBEB">
                <a:alpha val="100000"/>
              </a:srgbClr>
            </a:solidFill>
          </p:spPr>
          <p:txBody>
            <a:bodyPr/>
            <a:lstStyle/>
            <a:p/>
          </p:txBody>
        </p:sp>
        <p:sp>
          <p:nvSpPr>
            <p:cNvPr id="174" name="pl174"/>
            <p:cNvSpPr/>
            <p:nvPr/>
          </p:nvSpPr>
          <p:spPr>
            <a:xfrm>
              <a:off x="2807378" y="420989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5" name="pl175"/>
            <p:cNvSpPr/>
            <p:nvPr/>
          </p:nvSpPr>
          <p:spPr>
            <a:xfrm>
              <a:off x="2807378" y="371683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6" name="pl176"/>
            <p:cNvSpPr/>
            <p:nvPr/>
          </p:nvSpPr>
          <p:spPr>
            <a:xfrm>
              <a:off x="2807378" y="445642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7" name="pl177"/>
            <p:cNvSpPr/>
            <p:nvPr/>
          </p:nvSpPr>
          <p:spPr>
            <a:xfrm>
              <a:off x="2807378" y="396336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8" name="pl178"/>
            <p:cNvSpPr/>
            <p:nvPr/>
          </p:nvSpPr>
          <p:spPr>
            <a:xfrm>
              <a:off x="29002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31654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343077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69604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9613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42266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4491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47571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900224" y="4259198"/>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187" name="pl187"/>
            <p:cNvSpPr/>
            <p:nvPr/>
          </p:nvSpPr>
          <p:spPr>
            <a:xfrm>
              <a:off x="2900224" y="4239475"/>
              <a:ext cx="1856925" cy="78888"/>
            </a:xfrm>
            <a:custGeom>
              <a:avLst/>
              <a:pathLst>
                <a:path w="1856925" h="78888">
                  <a:moveTo>
                    <a:pt x="0" y="78888"/>
                  </a:moveTo>
                  <a:lnTo>
                    <a:pt x="265275" y="78888"/>
                  </a:lnTo>
                  <a:lnTo>
                    <a:pt x="530550" y="78888"/>
                  </a:lnTo>
                  <a:lnTo>
                    <a:pt x="795825" y="78888"/>
                  </a:lnTo>
                  <a:lnTo>
                    <a:pt x="1061100" y="19722"/>
                  </a:lnTo>
                  <a:lnTo>
                    <a:pt x="1326375" y="0"/>
                  </a:lnTo>
                  <a:lnTo>
                    <a:pt x="1591650" y="39444"/>
                  </a:lnTo>
                  <a:lnTo>
                    <a:pt x="1856925" y="78888"/>
                  </a:lnTo>
                </a:path>
              </a:pathLst>
            </a:custGeom>
            <a:ln w="40651" cap="flat">
              <a:solidFill>
                <a:srgbClr val="BEBEBE">
                  <a:alpha val="69803"/>
                </a:srgbClr>
              </a:solidFill>
              <a:prstDash val="solid"/>
              <a:round/>
            </a:ln>
          </p:spPr>
          <p:txBody>
            <a:bodyPr/>
            <a:lstStyle/>
            <a:p/>
          </p:txBody>
        </p:sp>
        <p:sp>
          <p:nvSpPr>
            <p:cNvPr id="188" name="pl188"/>
            <p:cNvSpPr/>
            <p:nvPr/>
          </p:nvSpPr>
          <p:spPr>
            <a:xfrm>
              <a:off x="2900224" y="4239475"/>
              <a:ext cx="1856925" cy="78888"/>
            </a:xfrm>
            <a:custGeom>
              <a:avLst/>
              <a:pathLst>
                <a:path w="1856925" h="78888">
                  <a:moveTo>
                    <a:pt x="0" y="78888"/>
                  </a:moveTo>
                  <a:lnTo>
                    <a:pt x="265275" y="78888"/>
                  </a:lnTo>
                  <a:lnTo>
                    <a:pt x="530550" y="78888"/>
                  </a:lnTo>
                  <a:lnTo>
                    <a:pt x="795825" y="78888"/>
                  </a:lnTo>
                  <a:lnTo>
                    <a:pt x="1061100" y="19722"/>
                  </a:lnTo>
                  <a:lnTo>
                    <a:pt x="1326375" y="0"/>
                  </a:lnTo>
                  <a:lnTo>
                    <a:pt x="1591650" y="39444"/>
                  </a:lnTo>
                  <a:lnTo>
                    <a:pt x="1856925" y="78888"/>
                  </a:lnTo>
                </a:path>
              </a:pathLst>
            </a:custGeom>
            <a:ln w="35231" cap="flat">
              <a:solidFill>
                <a:srgbClr val="BEBEBE">
                  <a:alpha val="69803"/>
                </a:srgbClr>
              </a:solidFill>
              <a:prstDash val="solid"/>
              <a:round/>
            </a:ln>
          </p:spPr>
          <p:txBody>
            <a:bodyPr/>
            <a:lstStyle/>
            <a:p/>
          </p:txBody>
        </p:sp>
        <p:sp>
          <p:nvSpPr>
            <p:cNvPr id="189" name="pl189"/>
            <p:cNvSpPr/>
            <p:nvPr/>
          </p:nvSpPr>
          <p:spPr>
            <a:xfrm>
              <a:off x="2900224" y="4259198"/>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190" name="pl190"/>
            <p:cNvSpPr/>
            <p:nvPr/>
          </p:nvSpPr>
          <p:spPr>
            <a:xfrm>
              <a:off x="2900224" y="4239475"/>
              <a:ext cx="1856925" cy="78888"/>
            </a:xfrm>
            <a:custGeom>
              <a:avLst/>
              <a:pathLst>
                <a:path w="1856925" h="78888">
                  <a:moveTo>
                    <a:pt x="0" y="78888"/>
                  </a:moveTo>
                  <a:lnTo>
                    <a:pt x="265275" y="78888"/>
                  </a:lnTo>
                  <a:lnTo>
                    <a:pt x="530550" y="78888"/>
                  </a:lnTo>
                  <a:lnTo>
                    <a:pt x="795825" y="78888"/>
                  </a:lnTo>
                  <a:lnTo>
                    <a:pt x="1061100" y="19722"/>
                  </a:lnTo>
                  <a:lnTo>
                    <a:pt x="1326375" y="0"/>
                  </a:lnTo>
                  <a:lnTo>
                    <a:pt x="1591650" y="39444"/>
                  </a:lnTo>
                  <a:lnTo>
                    <a:pt x="1856925" y="78888"/>
                  </a:lnTo>
                </a:path>
              </a:pathLst>
            </a:custGeom>
            <a:ln w="40651" cap="flat">
              <a:solidFill>
                <a:srgbClr val="000000">
                  <a:alpha val="100000"/>
                </a:srgbClr>
              </a:solidFill>
              <a:prstDash val="solid"/>
              <a:round/>
            </a:ln>
          </p:spPr>
          <p:txBody>
            <a:bodyPr/>
            <a:lstStyle/>
            <a:p/>
          </p:txBody>
        </p:sp>
        <p:sp>
          <p:nvSpPr>
            <p:cNvPr id="191" name="pl191"/>
            <p:cNvSpPr/>
            <p:nvPr/>
          </p:nvSpPr>
          <p:spPr>
            <a:xfrm>
              <a:off x="2900224" y="4239475"/>
              <a:ext cx="1856925" cy="78888"/>
            </a:xfrm>
            <a:custGeom>
              <a:avLst/>
              <a:pathLst>
                <a:path w="1856925" h="78888">
                  <a:moveTo>
                    <a:pt x="0" y="78888"/>
                  </a:moveTo>
                  <a:lnTo>
                    <a:pt x="265275" y="78888"/>
                  </a:lnTo>
                  <a:lnTo>
                    <a:pt x="530550" y="78888"/>
                  </a:lnTo>
                  <a:lnTo>
                    <a:pt x="795825" y="78888"/>
                  </a:lnTo>
                  <a:lnTo>
                    <a:pt x="1061100" y="19722"/>
                  </a:lnTo>
                  <a:lnTo>
                    <a:pt x="1326375" y="0"/>
                  </a:lnTo>
                  <a:lnTo>
                    <a:pt x="1591650" y="39444"/>
                  </a:lnTo>
                  <a:lnTo>
                    <a:pt x="1856925" y="78888"/>
                  </a:lnTo>
                </a:path>
              </a:pathLst>
            </a:custGeom>
            <a:ln w="35231" cap="flat">
              <a:solidFill>
                <a:srgbClr val="F26A21">
                  <a:alpha val="100000"/>
                </a:srgbClr>
              </a:solidFill>
              <a:prstDash val="solid"/>
              <a:round/>
            </a:ln>
          </p:spPr>
          <p:txBody>
            <a:bodyPr/>
            <a:lstStyle/>
            <a:p/>
          </p:txBody>
        </p:sp>
        <p:sp>
          <p:nvSpPr>
            <p:cNvPr id="192" name="pl192"/>
            <p:cNvSpPr/>
            <p:nvPr/>
          </p:nvSpPr>
          <p:spPr>
            <a:xfrm>
              <a:off x="2807378" y="445642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93" name="tx193"/>
            <p:cNvSpPr/>
            <p:nvPr/>
          </p:nvSpPr>
          <p:spPr>
            <a:xfrm>
              <a:off x="2870095"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4" name="tx194"/>
            <p:cNvSpPr/>
            <p:nvPr/>
          </p:nvSpPr>
          <p:spPr>
            <a:xfrm>
              <a:off x="3135370"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5" name="tx195"/>
            <p:cNvSpPr/>
            <p:nvPr/>
          </p:nvSpPr>
          <p:spPr>
            <a:xfrm>
              <a:off x="3400645"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6" name="tx196"/>
            <p:cNvSpPr/>
            <p:nvPr/>
          </p:nvSpPr>
          <p:spPr>
            <a:xfrm>
              <a:off x="3665920"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7" name="tx197"/>
            <p:cNvSpPr/>
            <p:nvPr/>
          </p:nvSpPr>
          <p:spPr>
            <a:xfrm>
              <a:off x="3901066" y="4096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8" name="tx198"/>
            <p:cNvSpPr/>
            <p:nvPr/>
          </p:nvSpPr>
          <p:spPr>
            <a:xfrm>
              <a:off x="4170364"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99" name="tx199"/>
            <p:cNvSpPr/>
            <p:nvPr/>
          </p:nvSpPr>
          <p:spPr>
            <a:xfrm>
              <a:off x="4461745" y="4115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0" name="tx200"/>
            <p:cNvSpPr/>
            <p:nvPr/>
          </p:nvSpPr>
          <p:spPr>
            <a:xfrm>
              <a:off x="4727020"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1" name="rc201"/>
            <p:cNvSpPr/>
            <p:nvPr/>
          </p:nvSpPr>
          <p:spPr>
            <a:xfrm>
              <a:off x="2807378" y="4787209"/>
              <a:ext cx="2042618" cy="1019640"/>
            </a:xfrm>
            <a:prstGeom prst="rect">
              <a:avLst/>
            </a:prstGeom>
            <a:solidFill>
              <a:srgbClr val="EBEBEB">
                <a:alpha val="100000"/>
              </a:srgbClr>
            </a:solidFill>
          </p:spPr>
          <p:txBody>
            <a:bodyPr/>
            <a:lstStyle/>
            <a:p/>
          </p:txBody>
        </p:sp>
        <p:sp>
          <p:nvSpPr>
            <p:cNvPr id="202" name="pl202"/>
            <p:cNvSpPr/>
            <p:nvPr/>
          </p:nvSpPr>
          <p:spPr>
            <a:xfrm>
              <a:off x="2807378" y="551397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3" name="pl203"/>
            <p:cNvSpPr/>
            <p:nvPr/>
          </p:nvSpPr>
          <p:spPr>
            <a:xfrm>
              <a:off x="2807378" y="502091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4" name="pl204"/>
            <p:cNvSpPr/>
            <p:nvPr/>
          </p:nvSpPr>
          <p:spPr>
            <a:xfrm>
              <a:off x="2807378" y="576050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5" name="pl205"/>
            <p:cNvSpPr/>
            <p:nvPr/>
          </p:nvSpPr>
          <p:spPr>
            <a:xfrm>
              <a:off x="2807378" y="526744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6" name="pl206"/>
            <p:cNvSpPr/>
            <p:nvPr/>
          </p:nvSpPr>
          <p:spPr>
            <a:xfrm>
              <a:off x="29002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1654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343077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69604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9613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42266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4491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47571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900224" y="5563279"/>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215" name="pl215"/>
            <p:cNvSpPr/>
            <p:nvPr/>
          </p:nvSpPr>
          <p:spPr>
            <a:xfrm>
              <a:off x="2900224" y="5681613"/>
              <a:ext cx="1856925" cy="78888"/>
            </a:xfrm>
            <a:custGeom>
              <a:avLst/>
              <a:pathLst>
                <a:path w="1856925" h="78888">
                  <a:moveTo>
                    <a:pt x="0" y="0"/>
                  </a:moveTo>
                  <a:lnTo>
                    <a:pt x="265275" y="78888"/>
                  </a:lnTo>
                  <a:lnTo>
                    <a:pt x="530550" y="39444"/>
                  </a:lnTo>
                  <a:lnTo>
                    <a:pt x="795825" y="39444"/>
                  </a:lnTo>
                  <a:lnTo>
                    <a:pt x="1061100" y="59166"/>
                  </a:lnTo>
                  <a:lnTo>
                    <a:pt x="1326375" y="59166"/>
                  </a:lnTo>
                  <a:lnTo>
                    <a:pt x="1591650" y="59166"/>
                  </a:lnTo>
                  <a:lnTo>
                    <a:pt x="1856925" y="59166"/>
                  </a:lnTo>
                </a:path>
              </a:pathLst>
            </a:custGeom>
            <a:ln w="40651" cap="flat">
              <a:solidFill>
                <a:srgbClr val="BEBEBE">
                  <a:alpha val="69803"/>
                </a:srgbClr>
              </a:solidFill>
              <a:prstDash val="solid"/>
              <a:round/>
            </a:ln>
          </p:spPr>
          <p:txBody>
            <a:bodyPr/>
            <a:lstStyle/>
            <a:p/>
          </p:txBody>
        </p:sp>
        <p:sp>
          <p:nvSpPr>
            <p:cNvPr id="216" name="pl216"/>
            <p:cNvSpPr/>
            <p:nvPr/>
          </p:nvSpPr>
          <p:spPr>
            <a:xfrm>
              <a:off x="2900224" y="5681613"/>
              <a:ext cx="1856925" cy="78888"/>
            </a:xfrm>
            <a:custGeom>
              <a:avLst/>
              <a:pathLst>
                <a:path w="1856925" h="78888">
                  <a:moveTo>
                    <a:pt x="0" y="0"/>
                  </a:moveTo>
                  <a:lnTo>
                    <a:pt x="265275" y="78888"/>
                  </a:lnTo>
                  <a:lnTo>
                    <a:pt x="530550" y="39444"/>
                  </a:lnTo>
                  <a:lnTo>
                    <a:pt x="795825" y="39444"/>
                  </a:lnTo>
                  <a:lnTo>
                    <a:pt x="1061100" y="59166"/>
                  </a:lnTo>
                  <a:lnTo>
                    <a:pt x="1326375" y="59166"/>
                  </a:lnTo>
                  <a:lnTo>
                    <a:pt x="1591650" y="59166"/>
                  </a:lnTo>
                  <a:lnTo>
                    <a:pt x="1856925" y="59166"/>
                  </a:lnTo>
                </a:path>
              </a:pathLst>
            </a:custGeom>
            <a:ln w="35231" cap="flat">
              <a:solidFill>
                <a:srgbClr val="BEBEBE">
                  <a:alpha val="69803"/>
                </a:srgbClr>
              </a:solidFill>
              <a:prstDash val="solid"/>
              <a:round/>
            </a:ln>
          </p:spPr>
          <p:txBody>
            <a:bodyPr/>
            <a:lstStyle/>
            <a:p/>
          </p:txBody>
        </p:sp>
        <p:sp>
          <p:nvSpPr>
            <p:cNvPr id="217" name="pl217"/>
            <p:cNvSpPr/>
            <p:nvPr/>
          </p:nvSpPr>
          <p:spPr>
            <a:xfrm>
              <a:off x="2900224" y="5563279"/>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218" name="pl218"/>
            <p:cNvSpPr/>
            <p:nvPr/>
          </p:nvSpPr>
          <p:spPr>
            <a:xfrm>
              <a:off x="2900224" y="5681613"/>
              <a:ext cx="1856925" cy="78888"/>
            </a:xfrm>
            <a:custGeom>
              <a:avLst/>
              <a:pathLst>
                <a:path w="1856925" h="78888">
                  <a:moveTo>
                    <a:pt x="0" y="0"/>
                  </a:moveTo>
                  <a:lnTo>
                    <a:pt x="265275" y="78888"/>
                  </a:lnTo>
                  <a:lnTo>
                    <a:pt x="530550" y="39444"/>
                  </a:lnTo>
                  <a:lnTo>
                    <a:pt x="795825" y="39444"/>
                  </a:lnTo>
                  <a:lnTo>
                    <a:pt x="1061100" y="59166"/>
                  </a:lnTo>
                  <a:lnTo>
                    <a:pt x="1326375" y="59166"/>
                  </a:lnTo>
                  <a:lnTo>
                    <a:pt x="1591650" y="59166"/>
                  </a:lnTo>
                  <a:lnTo>
                    <a:pt x="1856925" y="59166"/>
                  </a:lnTo>
                </a:path>
              </a:pathLst>
            </a:custGeom>
            <a:ln w="40651" cap="flat">
              <a:solidFill>
                <a:srgbClr val="000000">
                  <a:alpha val="100000"/>
                </a:srgbClr>
              </a:solidFill>
              <a:prstDash val="solid"/>
              <a:round/>
            </a:ln>
          </p:spPr>
          <p:txBody>
            <a:bodyPr/>
            <a:lstStyle/>
            <a:p/>
          </p:txBody>
        </p:sp>
        <p:sp>
          <p:nvSpPr>
            <p:cNvPr id="219" name="pl219"/>
            <p:cNvSpPr/>
            <p:nvPr/>
          </p:nvSpPr>
          <p:spPr>
            <a:xfrm>
              <a:off x="2900224" y="5681613"/>
              <a:ext cx="1856925" cy="78888"/>
            </a:xfrm>
            <a:custGeom>
              <a:avLst/>
              <a:pathLst>
                <a:path w="1856925" h="78888">
                  <a:moveTo>
                    <a:pt x="0" y="0"/>
                  </a:moveTo>
                  <a:lnTo>
                    <a:pt x="265275" y="78888"/>
                  </a:lnTo>
                  <a:lnTo>
                    <a:pt x="530550" y="39444"/>
                  </a:lnTo>
                  <a:lnTo>
                    <a:pt x="795825" y="39444"/>
                  </a:lnTo>
                  <a:lnTo>
                    <a:pt x="1061100" y="59166"/>
                  </a:lnTo>
                  <a:lnTo>
                    <a:pt x="1326375" y="59166"/>
                  </a:lnTo>
                  <a:lnTo>
                    <a:pt x="1591650" y="59166"/>
                  </a:lnTo>
                  <a:lnTo>
                    <a:pt x="1856925" y="59166"/>
                  </a:lnTo>
                </a:path>
              </a:pathLst>
            </a:custGeom>
            <a:ln w="35231" cap="flat">
              <a:solidFill>
                <a:srgbClr val="F26A21">
                  <a:alpha val="100000"/>
                </a:srgbClr>
              </a:solidFill>
              <a:prstDash val="solid"/>
              <a:round/>
            </a:ln>
          </p:spPr>
          <p:txBody>
            <a:bodyPr/>
            <a:lstStyle/>
            <a:p/>
          </p:txBody>
        </p:sp>
        <p:sp>
          <p:nvSpPr>
            <p:cNvPr id="220" name="pl220"/>
            <p:cNvSpPr/>
            <p:nvPr/>
          </p:nvSpPr>
          <p:spPr>
            <a:xfrm>
              <a:off x="2807378" y="576050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1" name="tx221"/>
            <p:cNvSpPr/>
            <p:nvPr/>
          </p:nvSpPr>
          <p:spPr>
            <a:xfrm>
              <a:off x="2870095" y="55185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2" name="tx222"/>
            <p:cNvSpPr/>
            <p:nvPr/>
          </p:nvSpPr>
          <p:spPr>
            <a:xfrm>
              <a:off x="3135370"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3400645" y="5558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4" name="tx224"/>
            <p:cNvSpPr/>
            <p:nvPr/>
          </p:nvSpPr>
          <p:spPr>
            <a:xfrm>
              <a:off x="3665920" y="5558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5" name="tx225"/>
            <p:cNvSpPr/>
            <p:nvPr/>
          </p:nvSpPr>
          <p:spPr>
            <a:xfrm>
              <a:off x="3931195" y="55777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6" name="tx226"/>
            <p:cNvSpPr/>
            <p:nvPr/>
          </p:nvSpPr>
          <p:spPr>
            <a:xfrm>
              <a:off x="4196470" y="55777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7" name="tx227"/>
            <p:cNvSpPr/>
            <p:nvPr/>
          </p:nvSpPr>
          <p:spPr>
            <a:xfrm>
              <a:off x="4461745" y="55777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8" name="tx228"/>
            <p:cNvSpPr/>
            <p:nvPr/>
          </p:nvSpPr>
          <p:spPr>
            <a:xfrm>
              <a:off x="4727020" y="55777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9" name="rc229"/>
            <p:cNvSpPr/>
            <p:nvPr/>
          </p:nvSpPr>
          <p:spPr>
            <a:xfrm>
              <a:off x="4919585" y="874964"/>
              <a:ext cx="2042618" cy="1019640"/>
            </a:xfrm>
            <a:prstGeom prst="rect">
              <a:avLst/>
            </a:prstGeom>
            <a:solidFill>
              <a:srgbClr val="EBEBEB">
                <a:alpha val="100000"/>
              </a:srgbClr>
            </a:solidFill>
          </p:spPr>
          <p:txBody>
            <a:bodyPr/>
            <a:lstStyle/>
            <a:p/>
          </p:txBody>
        </p:sp>
        <p:sp>
          <p:nvSpPr>
            <p:cNvPr id="230" name="pl230"/>
            <p:cNvSpPr/>
            <p:nvPr/>
          </p:nvSpPr>
          <p:spPr>
            <a:xfrm>
              <a:off x="4919585" y="160172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1" name="pl231"/>
            <p:cNvSpPr/>
            <p:nvPr/>
          </p:nvSpPr>
          <p:spPr>
            <a:xfrm>
              <a:off x="4919585" y="110867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2" name="pl232"/>
            <p:cNvSpPr/>
            <p:nvPr/>
          </p:nvSpPr>
          <p:spPr>
            <a:xfrm>
              <a:off x="4919585" y="18482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3" name="pl233"/>
            <p:cNvSpPr/>
            <p:nvPr/>
          </p:nvSpPr>
          <p:spPr>
            <a:xfrm>
              <a:off x="4919585" y="135520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4" name="pl234"/>
            <p:cNvSpPr/>
            <p:nvPr/>
          </p:nvSpPr>
          <p:spPr>
            <a:xfrm>
              <a:off x="50124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52777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55429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58082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607353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63388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66040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68693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5012431" y="1651034"/>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243" name="pl243"/>
            <p:cNvSpPr/>
            <p:nvPr/>
          </p:nvSpPr>
          <p:spPr>
            <a:xfrm>
              <a:off x="5012431" y="1828534"/>
              <a:ext cx="1856925" cy="19722"/>
            </a:xfrm>
            <a:custGeom>
              <a:avLst/>
              <a:pathLst>
                <a:path w="1856925" h="19722">
                  <a:moveTo>
                    <a:pt x="0" y="0"/>
                  </a:moveTo>
                  <a:lnTo>
                    <a:pt x="265275" y="19722"/>
                  </a:lnTo>
                  <a:lnTo>
                    <a:pt x="530550" y="19722"/>
                  </a:lnTo>
                  <a:lnTo>
                    <a:pt x="795825" y="19722"/>
                  </a:lnTo>
                  <a:lnTo>
                    <a:pt x="1061100" y="19722"/>
                  </a:lnTo>
                  <a:lnTo>
                    <a:pt x="1326375" y="19722"/>
                  </a:lnTo>
                  <a:lnTo>
                    <a:pt x="1591650" y="19722"/>
                  </a:lnTo>
                  <a:lnTo>
                    <a:pt x="1856925" y="19722"/>
                  </a:lnTo>
                </a:path>
              </a:pathLst>
            </a:custGeom>
            <a:ln w="40651" cap="flat">
              <a:solidFill>
                <a:srgbClr val="BEBEBE">
                  <a:alpha val="69803"/>
                </a:srgbClr>
              </a:solidFill>
              <a:prstDash val="solid"/>
              <a:round/>
            </a:ln>
          </p:spPr>
          <p:txBody>
            <a:bodyPr/>
            <a:lstStyle/>
            <a:p/>
          </p:txBody>
        </p:sp>
        <p:sp>
          <p:nvSpPr>
            <p:cNvPr id="244" name="pl244"/>
            <p:cNvSpPr/>
            <p:nvPr/>
          </p:nvSpPr>
          <p:spPr>
            <a:xfrm>
              <a:off x="5012431" y="1828534"/>
              <a:ext cx="1856925" cy="19722"/>
            </a:xfrm>
            <a:custGeom>
              <a:avLst/>
              <a:pathLst>
                <a:path w="1856925" h="19722">
                  <a:moveTo>
                    <a:pt x="0" y="0"/>
                  </a:moveTo>
                  <a:lnTo>
                    <a:pt x="265275" y="19722"/>
                  </a:lnTo>
                  <a:lnTo>
                    <a:pt x="530550" y="19722"/>
                  </a:lnTo>
                  <a:lnTo>
                    <a:pt x="795825" y="19722"/>
                  </a:lnTo>
                  <a:lnTo>
                    <a:pt x="1061100" y="19722"/>
                  </a:lnTo>
                  <a:lnTo>
                    <a:pt x="1326375" y="19722"/>
                  </a:lnTo>
                  <a:lnTo>
                    <a:pt x="1591650" y="19722"/>
                  </a:lnTo>
                  <a:lnTo>
                    <a:pt x="1856925" y="19722"/>
                  </a:lnTo>
                </a:path>
              </a:pathLst>
            </a:custGeom>
            <a:ln w="35231" cap="flat">
              <a:solidFill>
                <a:srgbClr val="BEBEBE">
                  <a:alpha val="69803"/>
                </a:srgbClr>
              </a:solidFill>
              <a:prstDash val="solid"/>
              <a:round/>
            </a:ln>
          </p:spPr>
          <p:txBody>
            <a:bodyPr/>
            <a:lstStyle/>
            <a:p/>
          </p:txBody>
        </p:sp>
        <p:sp>
          <p:nvSpPr>
            <p:cNvPr id="245" name="pl245"/>
            <p:cNvSpPr/>
            <p:nvPr/>
          </p:nvSpPr>
          <p:spPr>
            <a:xfrm>
              <a:off x="5012431" y="1651034"/>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246" name="pl246"/>
            <p:cNvSpPr/>
            <p:nvPr/>
          </p:nvSpPr>
          <p:spPr>
            <a:xfrm>
              <a:off x="5012431" y="1828534"/>
              <a:ext cx="1856925" cy="19722"/>
            </a:xfrm>
            <a:custGeom>
              <a:avLst/>
              <a:pathLst>
                <a:path w="1856925" h="19722">
                  <a:moveTo>
                    <a:pt x="0" y="0"/>
                  </a:moveTo>
                  <a:lnTo>
                    <a:pt x="265275" y="19722"/>
                  </a:lnTo>
                  <a:lnTo>
                    <a:pt x="530550" y="19722"/>
                  </a:lnTo>
                  <a:lnTo>
                    <a:pt x="795825" y="19722"/>
                  </a:lnTo>
                  <a:lnTo>
                    <a:pt x="1061100" y="19722"/>
                  </a:lnTo>
                  <a:lnTo>
                    <a:pt x="1326375" y="19722"/>
                  </a:lnTo>
                  <a:lnTo>
                    <a:pt x="1591650" y="19722"/>
                  </a:lnTo>
                  <a:lnTo>
                    <a:pt x="1856925" y="19722"/>
                  </a:lnTo>
                </a:path>
              </a:pathLst>
            </a:custGeom>
            <a:ln w="40651" cap="flat">
              <a:solidFill>
                <a:srgbClr val="000000">
                  <a:alpha val="100000"/>
                </a:srgbClr>
              </a:solidFill>
              <a:prstDash val="solid"/>
              <a:round/>
            </a:ln>
          </p:spPr>
          <p:txBody>
            <a:bodyPr/>
            <a:lstStyle/>
            <a:p/>
          </p:txBody>
        </p:sp>
        <p:sp>
          <p:nvSpPr>
            <p:cNvPr id="247" name="pl247"/>
            <p:cNvSpPr/>
            <p:nvPr/>
          </p:nvSpPr>
          <p:spPr>
            <a:xfrm>
              <a:off x="5012431" y="1828534"/>
              <a:ext cx="1856925" cy="19722"/>
            </a:xfrm>
            <a:custGeom>
              <a:avLst/>
              <a:pathLst>
                <a:path w="1856925" h="19722">
                  <a:moveTo>
                    <a:pt x="0" y="0"/>
                  </a:moveTo>
                  <a:lnTo>
                    <a:pt x="265275" y="19722"/>
                  </a:lnTo>
                  <a:lnTo>
                    <a:pt x="530550" y="19722"/>
                  </a:lnTo>
                  <a:lnTo>
                    <a:pt x="795825" y="19722"/>
                  </a:lnTo>
                  <a:lnTo>
                    <a:pt x="1061100" y="19722"/>
                  </a:lnTo>
                  <a:lnTo>
                    <a:pt x="1326375" y="19722"/>
                  </a:lnTo>
                  <a:lnTo>
                    <a:pt x="1591650" y="19722"/>
                  </a:lnTo>
                  <a:lnTo>
                    <a:pt x="1856925" y="19722"/>
                  </a:lnTo>
                </a:path>
              </a:pathLst>
            </a:custGeom>
            <a:ln w="35231" cap="flat">
              <a:solidFill>
                <a:srgbClr val="F26A21">
                  <a:alpha val="100000"/>
                </a:srgbClr>
              </a:solidFill>
              <a:prstDash val="solid"/>
              <a:round/>
            </a:ln>
          </p:spPr>
          <p:txBody>
            <a:bodyPr/>
            <a:lstStyle/>
            <a:p/>
          </p:txBody>
        </p:sp>
        <p:sp>
          <p:nvSpPr>
            <p:cNvPr id="248" name="pl248"/>
            <p:cNvSpPr/>
            <p:nvPr/>
          </p:nvSpPr>
          <p:spPr>
            <a:xfrm>
              <a:off x="4919585" y="18482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49" name="tx249"/>
            <p:cNvSpPr/>
            <p:nvPr/>
          </p:nvSpPr>
          <p:spPr>
            <a:xfrm>
              <a:off x="4982302" y="1665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0" name="tx250"/>
            <p:cNvSpPr/>
            <p:nvPr/>
          </p:nvSpPr>
          <p:spPr>
            <a:xfrm>
              <a:off x="5247577"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5512852"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5778127"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3" name="tx253"/>
            <p:cNvSpPr/>
            <p:nvPr/>
          </p:nvSpPr>
          <p:spPr>
            <a:xfrm>
              <a:off x="6043402"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4" name="tx254"/>
            <p:cNvSpPr/>
            <p:nvPr/>
          </p:nvSpPr>
          <p:spPr>
            <a:xfrm>
              <a:off x="6308677"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6573952"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6" name="tx256"/>
            <p:cNvSpPr/>
            <p:nvPr/>
          </p:nvSpPr>
          <p:spPr>
            <a:xfrm>
              <a:off x="6839227"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7" name="rc257"/>
            <p:cNvSpPr/>
            <p:nvPr/>
          </p:nvSpPr>
          <p:spPr>
            <a:xfrm>
              <a:off x="4919585" y="2179046"/>
              <a:ext cx="2042618" cy="1019640"/>
            </a:xfrm>
            <a:prstGeom prst="rect">
              <a:avLst/>
            </a:prstGeom>
            <a:solidFill>
              <a:srgbClr val="EBEBEB">
                <a:alpha val="100000"/>
              </a:srgbClr>
            </a:solidFill>
          </p:spPr>
          <p:txBody>
            <a:bodyPr/>
            <a:lstStyle/>
            <a:p/>
          </p:txBody>
        </p:sp>
        <p:sp>
          <p:nvSpPr>
            <p:cNvPr id="258" name="pl258"/>
            <p:cNvSpPr/>
            <p:nvPr/>
          </p:nvSpPr>
          <p:spPr>
            <a:xfrm>
              <a:off x="4919585" y="290581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59" name="pl259"/>
            <p:cNvSpPr/>
            <p:nvPr/>
          </p:nvSpPr>
          <p:spPr>
            <a:xfrm>
              <a:off x="4919585" y="24127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0" name="pl260"/>
            <p:cNvSpPr/>
            <p:nvPr/>
          </p:nvSpPr>
          <p:spPr>
            <a:xfrm>
              <a:off x="4919585" y="31523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1" name="pl261"/>
            <p:cNvSpPr/>
            <p:nvPr/>
          </p:nvSpPr>
          <p:spPr>
            <a:xfrm>
              <a:off x="4919585" y="265928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2" name="pl262"/>
            <p:cNvSpPr/>
            <p:nvPr/>
          </p:nvSpPr>
          <p:spPr>
            <a:xfrm>
              <a:off x="50124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52777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55429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8082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607353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63388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66040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68693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5012431" y="2955116"/>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271" name="pl271"/>
            <p:cNvSpPr/>
            <p:nvPr/>
          </p:nvSpPr>
          <p:spPr>
            <a:xfrm>
              <a:off x="5012431" y="2718449"/>
              <a:ext cx="1856925" cy="98611"/>
            </a:xfrm>
            <a:custGeom>
              <a:avLst/>
              <a:pathLst>
                <a:path w="1856925" h="98611">
                  <a:moveTo>
                    <a:pt x="0" y="0"/>
                  </a:moveTo>
                  <a:lnTo>
                    <a:pt x="265275" y="19722"/>
                  </a:lnTo>
                  <a:lnTo>
                    <a:pt x="530550" y="19722"/>
                  </a:lnTo>
                  <a:lnTo>
                    <a:pt x="795825" y="39444"/>
                  </a:lnTo>
                  <a:lnTo>
                    <a:pt x="1061100" y="78888"/>
                  </a:lnTo>
                  <a:lnTo>
                    <a:pt x="1326375" y="78888"/>
                  </a:lnTo>
                  <a:lnTo>
                    <a:pt x="1591650" y="78888"/>
                  </a:lnTo>
                  <a:lnTo>
                    <a:pt x="1856925" y="98611"/>
                  </a:lnTo>
                </a:path>
              </a:pathLst>
            </a:custGeom>
            <a:ln w="40651" cap="flat">
              <a:solidFill>
                <a:srgbClr val="BEBEBE">
                  <a:alpha val="69803"/>
                </a:srgbClr>
              </a:solidFill>
              <a:prstDash val="solid"/>
              <a:round/>
            </a:ln>
          </p:spPr>
          <p:txBody>
            <a:bodyPr/>
            <a:lstStyle/>
            <a:p/>
          </p:txBody>
        </p:sp>
        <p:sp>
          <p:nvSpPr>
            <p:cNvPr id="272" name="pl272"/>
            <p:cNvSpPr/>
            <p:nvPr/>
          </p:nvSpPr>
          <p:spPr>
            <a:xfrm>
              <a:off x="5012431" y="2718449"/>
              <a:ext cx="1856925" cy="98611"/>
            </a:xfrm>
            <a:custGeom>
              <a:avLst/>
              <a:pathLst>
                <a:path w="1856925" h="98611">
                  <a:moveTo>
                    <a:pt x="0" y="0"/>
                  </a:moveTo>
                  <a:lnTo>
                    <a:pt x="265275" y="19722"/>
                  </a:lnTo>
                  <a:lnTo>
                    <a:pt x="530550" y="19722"/>
                  </a:lnTo>
                  <a:lnTo>
                    <a:pt x="795825" y="39444"/>
                  </a:lnTo>
                  <a:lnTo>
                    <a:pt x="1061100" y="78888"/>
                  </a:lnTo>
                  <a:lnTo>
                    <a:pt x="1326375" y="78888"/>
                  </a:lnTo>
                  <a:lnTo>
                    <a:pt x="1591650" y="78888"/>
                  </a:lnTo>
                  <a:lnTo>
                    <a:pt x="1856925" y="98611"/>
                  </a:lnTo>
                </a:path>
              </a:pathLst>
            </a:custGeom>
            <a:ln w="35231" cap="flat">
              <a:solidFill>
                <a:srgbClr val="BEBEBE">
                  <a:alpha val="69803"/>
                </a:srgbClr>
              </a:solidFill>
              <a:prstDash val="solid"/>
              <a:round/>
            </a:ln>
          </p:spPr>
          <p:txBody>
            <a:bodyPr/>
            <a:lstStyle/>
            <a:p/>
          </p:txBody>
        </p:sp>
        <p:sp>
          <p:nvSpPr>
            <p:cNvPr id="273" name="pl273"/>
            <p:cNvSpPr/>
            <p:nvPr/>
          </p:nvSpPr>
          <p:spPr>
            <a:xfrm>
              <a:off x="5012431" y="2955116"/>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274" name="pl274"/>
            <p:cNvSpPr/>
            <p:nvPr/>
          </p:nvSpPr>
          <p:spPr>
            <a:xfrm>
              <a:off x="5012431" y="2718449"/>
              <a:ext cx="1856925" cy="98611"/>
            </a:xfrm>
            <a:custGeom>
              <a:avLst/>
              <a:pathLst>
                <a:path w="1856925" h="98611">
                  <a:moveTo>
                    <a:pt x="0" y="0"/>
                  </a:moveTo>
                  <a:lnTo>
                    <a:pt x="265275" y="19722"/>
                  </a:lnTo>
                  <a:lnTo>
                    <a:pt x="530550" y="19722"/>
                  </a:lnTo>
                  <a:lnTo>
                    <a:pt x="795825" y="39444"/>
                  </a:lnTo>
                  <a:lnTo>
                    <a:pt x="1061100" y="78888"/>
                  </a:lnTo>
                  <a:lnTo>
                    <a:pt x="1326375" y="78888"/>
                  </a:lnTo>
                  <a:lnTo>
                    <a:pt x="1591650" y="78888"/>
                  </a:lnTo>
                  <a:lnTo>
                    <a:pt x="1856925" y="98611"/>
                  </a:lnTo>
                </a:path>
              </a:pathLst>
            </a:custGeom>
            <a:ln w="40651" cap="flat">
              <a:solidFill>
                <a:srgbClr val="000000">
                  <a:alpha val="100000"/>
                </a:srgbClr>
              </a:solidFill>
              <a:prstDash val="solid"/>
              <a:round/>
            </a:ln>
          </p:spPr>
          <p:txBody>
            <a:bodyPr/>
            <a:lstStyle/>
            <a:p/>
          </p:txBody>
        </p:sp>
        <p:sp>
          <p:nvSpPr>
            <p:cNvPr id="275" name="pl275"/>
            <p:cNvSpPr/>
            <p:nvPr/>
          </p:nvSpPr>
          <p:spPr>
            <a:xfrm>
              <a:off x="5012431" y="2718449"/>
              <a:ext cx="1856925" cy="98611"/>
            </a:xfrm>
            <a:custGeom>
              <a:avLst/>
              <a:pathLst>
                <a:path w="1856925" h="98611">
                  <a:moveTo>
                    <a:pt x="0" y="0"/>
                  </a:moveTo>
                  <a:lnTo>
                    <a:pt x="265275" y="19722"/>
                  </a:lnTo>
                  <a:lnTo>
                    <a:pt x="530550" y="19722"/>
                  </a:lnTo>
                  <a:lnTo>
                    <a:pt x="795825" y="39444"/>
                  </a:lnTo>
                  <a:lnTo>
                    <a:pt x="1061100" y="78888"/>
                  </a:lnTo>
                  <a:lnTo>
                    <a:pt x="1326375" y="78888"/>
                  </a:lnTo>
                  <a:lnTo>
                    <a:pt x="1591650" y="78888"/>
                  </a:lnTo>
                  <a:lnTo>
                    <a:pt x="1856925" y="98611"/>
                  </a:lnTo>
                </a:path>
              </a:pathLst>
            </a:custGeom>
            <a:ln w="35231" cap="flat">
              <a:solidFill>
                <a:srgbClr val="F26A21">
                  <a:alpha val="100000"/>
                </a:srgbClr>
              </a:solidFill>
              <a:prstDash val="solid"/>
              <a:round/>
            </a:ln>
          </p:spPr>
          <p:txBody>
            <a:bodyPr/>
            <a:lstStyle/>
            <a:p/>
          </p:txBody>
        </p:sp>
        <p:sp>
          <p:nvSpPr>
            <p:cNvPr id="276" name="pl276"/>
            <p:cNvSpPr/>
            <p:nvPr/>
          </p:nvSpPr>
          <p:spPr>
            <a:xfrm>
              <a:off x="4919585" y="31523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77" name="tx277"/>
            <p:cNvSpPr/>
            <p:nvPr/>
          </p:nvSpPr>
          <p:spPr>
            <a:xfrm>
              <a:off x="4952172" y="2555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78" name="tx278"/>
            <p:cNvSpPr/>
            <p:nvPr/>
          </p:nvSpPr>
          <p:spPr>
            <a:xfrm>
              <a:off x="5217447" y="25751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79" name="tx279"/>
            <p:cNvSpPr/>
            <p:nvPr/>
          </p:nvSpPr>
          <p:spPr>
            <a:xfrm>
              <a:off x="5482723" y="25751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80" name="tx280"/>
            <p:cNvSpPr/>
            <p:nvPr/>
          </p:nvSpPr>
          <p:spPr>
            <a:xfrm>
              <a:off x="5747998" y="2594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81" name="tx281"/>
            <p:cNvSpPr/>
            <p:nvPr/>
          </p:nvSpPr>
          <p:spPr>
            <a:xfrm>
              <a:off x="6013273" y="26343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82" name="tx282"/>
            <p:cNvSpPr/>
            <p:nvPr/>
          </p:nvSpPr>
          <p:spPr>
            <a:xfrm>
              <a:off x="6278548" y="26343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83" name="tx283"/>
            <p:cNvSpPr/>
            <p:nvPr/>
          </p:nvSpPr>
          <p:spPr>
            <a:xfrm>
              <a:off x="6543823" y="26343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84" name="tx284"/>
            <p:cNvSpPr/>
            <p:nvPr/>
          </p:nvSpPr>
          <p:spPr>
            <a:xfrm>
              <a:off x="6809098" y="2654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85" name="rc285"/>
            <p:cNvSpPr/>
            <p:nvPr/>
          </p:nvSpPr>
          <p:spPr>
            <a:xfrm>
              <a:off x="4919585" y="3483127"/>
              <a:ext cx="2042618" cy="1019640"/>
            </a:xfrm>
            <a:prstGeom prst="rect">
              <a:avLst/>
            </a:prstGeom>
            <a:solidFill>
              <a:srgbClr val="EBEBEB">
                <a:alpha val="100000"/>
              </a:srgbClr>
            </a:solidFill>
          </p:spPr>
          <p:txBody>
            <a:bodyPr/>
            <a:lstStyle/>
            <a:p/>
          </p:txBody>
        </p:sp>
        <p:sp>
          <p:nvSpPr>
            <p:cNvPr id="286" name="pl286"/>
            <p:cNvSpPr/>
            <p:nvPr/>
          </p:nvSpPr>
          <p:spPr>
            <a:xfrm>
              <a:off x="4919585" y="420989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87" name="pl287"/>
            <p:cNvSpPr/>
            <p:nvPr/>
          </p:nvSpPr>
          <p:spPr>
            <a:xfrm>
              <a:off x="4919585" y="371683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88" name="pl288"/>
            <p:cNvSpPr/>
            <p:nvPr/>
          </p:nvSpPr>
          <p:spPr>
            <a:xfrm>
              <a:off x="4919585" y="445642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89" name="pl289"/>
            <p:cNvSpPr/>
            <p:nvPr/>
          </p:nvSpPr>
          <p:spPr>
            <a:xfrm>
              <a:off x="4919585" y="396336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90" name="pl290"/>
            <p:cNvSpPr/>
            <p:nvPr/>
          </p:nvSpPr>
          <p:spPr>
            <a:xfrm>
              <a:off x="50124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52777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55429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58082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607353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63388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66040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68693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012431" y="4259198"/>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299" name="pl299"/>
            <p:cNvSpPr/>
            <p:nvPr/>
          </p:nvSpPr>
          <p:spPr>
            <a:xfrm>
              <a:off x="5012431" y="4200031"/>
              <a:ext cx="1856925" cy="98611"/>
            </a:xfrm>
            <a:custGeom>
              <a:avLst/>
              <a:pathLst>
                <a:path w="1856925" h="98611">
                  <a:moveTo>
                    <a:pt x="0" y="0"/>
                  </a:moveTo>
                  <a:lnTo>
                    <a:pt x="265275" y="19722"/>
                  </a:lnTo>
                  <a:lnTo>
                    <a:pt x="530550" y="0"/>
                  </a:lnTo>
                  <a:lnTo>
                    <a:pt x="795825" y="0"/>
                  </a:lnTo>
                  <a:lnTo>
                    <a:pt x="1061100" y="19722"/>
                  </a:lnTo>
                  <a:lnTo>
                    <a:pt x="1326375" y="59166"/>
                  </a:lnTo>
                  <a:lnTo>
                    <a:pt x="1591650" y="78888"/>
                  </a:lnTo>
                  <a:lnTo>
                    <a:pt x="1856925" y="98611"/>
                  </a:lnTo>
                </a:path>
              </a:pathLst>
            </a:custGeom>
            <a:ln w="40651" cap="flat">
              <a:solidFill>
                <a:srgbClr val="BEBEBE">
                  <a:alpha val="69803"/>
                </a:srgbClr>
              </a:solidFill>
              <a:prstDash val="solid"/>
              <a:round/>
            </a:ln>
          </p:spPr>
          <p:txBody>
            <a:bodyPr/>
            <a:lstStyle/>
            <a:p/>
          </p:txBody>
        </p:sp>
        <p:sp>
          <p:nvSpPr>
            <p:cNvPr id="300" name="pl300"/>
            <p:cNvSpPr/>
            <p:nvPr/>
          </p:nvSpPr>
          <p:spPr>
            <a:xfrm>
              <a:off x="5012431" y="4200031"/>
              <a:ext cx="1856925" cy="98611"/>
            </a:xfrm>
            <a:custGeom>
              <a:avLst/>
              <a:pathLst>
                <a:path w="1856925" h="98611">
                  <a:moveTo>
                    <a:pt x="0" y="0"/>
                  </a:moveTo>
                  <a:lnTo>
                    <a:pt x="265275" y="19722"/>
                  </a:lnTo>
                  <a:lnTo>
                    <a:pt x="530550" y="0"/>
                  </a:lnTo>
                  <a:lnTo>
                    <a:pt x="795825" y="0"/>
                  </a:lnTo>
                  <a:lnTo>
                    <a:pt x="1061100" y="19722"/>
                  </a:lnTo>
                  <a:lnTo>
                    <a:pt x="1326375" y="59166"/>
                  </a:lnTo>
                  <a:lnTo>
                    <a:pt x="1591650" y="78888"/>
                  </a:lnTo>
                  <a:lnTo>
                    <a:pt x="1856925" y="98611"/>
                  </a:lnTo>
                </a:path>
              </a:pathLst>
            </a:custGeom>
            <a:ln w="35231" cap="flat">
              <a:solidFill>
                <a:srgbClr val="BEBEBE">
                  <a:alpha val="69803"/>
                </a:srgbClr>
              </a:solidFill>
              <a:prstDash val="solid"/>
              <a:round/>
            </a:ln>
          </p:spPr>
          <p:txBody>
            <a:bodyPr/>
            <a:lstStyle/>
            <a:p/>
          </p:txBody>
        </p:sp>
        <p:sp>
          <p:nvSpPr>
            <p:cNvPr id="301" name="pl301"/>
            <p:cNvSpPr/>
            <p:nvPr/>
          </p:nvSpPr>
          <p:spPr>
            <a:xfrm>
              <a:off x="5012431" y="4259198"/>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302" name="pl302"/>
            <p:cNvSpPr/>
            <p:nvPr/>
          </p:nvSpPr>
          <p:spPr>
            <a:xfrm>
              <a:off x="5012431" y="4200031"/>
              <a:ext cx="1856925" cy="98611"/>
            </a:xfrm>
            <a:custGeom>
              <a:avLst/>
              <a:pathLst>
                <a:path w="1856925" h="98611">
                  <a:moveTo>
                    <a:pt x="0" y="0"/>
                  </a:moveTo>
                  <a:lnTo>
                    <a:pt x="265275" y="19722"/>
                  </a:lnTo>
                  <a:lnTo>
                    <a:pt x="530550" y="0"/>
                  </a:lnTo>
                  <a:lnTo>
                    <a:pt x="795825" y="0"/>
                  </a:lnTo>
                  <a:lnTo>
                    <a:pt x="1061100" y="19722"/>
                  </a:lnTo>
                  <a:lnTo>
                    <a:pt x="1326375" y="59166"/>
                  </a:lnTo>
                  <a:lnTo>
                    <a:pt x="1591650" y="78888"/>
                  </a:lnTo>
                  <a:lnTo>
                    <a:pt x="1856925" y="98611"/>
                  </a:lnTo>
                </a:path>
              </a:pathLst>
            </a:custGeom>
            <a:ln w="40651" cap="flat">
              <a:solidFill>
                <a:srgbClr val="000000">
                  <a:alpha val="100000"/>
                </a:srgbClr>
              </a:solidFill>
              <a:prstDash val="solid"/>
              <a:round/>
            </a:ln>
          </p:spPr>
          <p:txBody>
            <a:bodyPr/>
            <a:lstStyle/>
            <a:p/>
          </p:txBody>
        </p:sp>
        <p:sp>
          <p:nvSpPr>
            <p:cNvPr id="303" name="pl303"/>
            <p:cNvSpPr/>
            <p:nvPr/>
          </p:nvSpPr>
          <p:spPr>
            <a:xfrm>
              <a:off x="5012431" y="4200031"/>
              <a:ext cx="1856925" cy="98611"/>
            </a:xfrm>
            <a:custGeom>
              <a:avLst/>
              <a:pathLst>
                <a:path w="1856925" h="98611">
                  <a:moveTo>
                    <a:pt x="0" y="0"/>
                  </a:moveTo>
                  <a:lnTo>
                    <a:pt x="265275" y="19722"/>
                  </a:lnTo>
                  <a:lnTo>
                    <a:pt x="530550" y="0"/>
                  </a:lnTo>
                  <a:lnTo>
                    <a:pt x="795825" y="0"/>
                  </a:lnTo>
                  <a:lnTo>
                    <a:pt x="1061100" y="19722"/>
                  </a:lnTo>
                  <a:lnTo>
                    <a:pt x="1326375" y="59166"/>
                  </a:lnTo>
                  <a:lnTo>
                    <a:pt x="1591650" y="78888"/>
                  </a:lnTo>
                  <a:lnTo>
                    <a:pt x="1856925" y="98611"/>
                  </a:lnTo>
                </a:path>
              </a:pathLst>
            </a:custGeom>
            <a:ln w="35231" cap="flat">
              <a:solidFill>
                <a:srgbClr val="F26A21">
                  <a:alpha val="100000"/>
                </a:srgbClr>
              </a:solidFill>
              <a:prstDash val="solid"/>
              <a:round/>
            </a:ln>
          </p:spPr>
          <p:txBody>
            <a:bodyPr/>
            <a:lstStyle/>
            <a:p/>
          </p:txBody>
        </p:sp>
        <p:sp>
          <p:nvSpPr>
            <p:cNvPr id="304" name="pl304"/>
            <p:cNvSpPr/>
            <p:nvPr/>
          </p:nvSpPr>
          <p:spPr>
            <a:xfrm>
              <a:off x="4919585" y="445642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05" name="tx305"/>
            <p:cNvSpPr/>
            <p:nvPr/>
          </p:nvSpPr>
          <p:spPr>
            <a:xfrm>
              <a:off x="4952172" y="4037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6" name="tx306"/>
            <p:cNvSpPr/>
            <p:nvPr/>
          </p:nvSpPr>
          <p:spPr>
            <a:xfrm>
              <a:off x="5217447" y="4056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07" name="tx307"/>
            <p:cNvSpPr/>
            <p:nvPr/>
          </p:nvSpPr>
          <p:spPr>
            <a:xfrm>
              <a:off x="5482723" y="4037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8" name="tx308"/>
            <p:cNvSpPr/>
            <p:nvPr/>
          </p:nvSpPr>
          <p:spPr>
            <a:xfrm>
              <a:off x="5747998" y="4037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9" name="tx309"/>
            <p:cNvSpPr/>
            <p:nvPr/>
          </p:nvSpPr>
          <p:spPr>
            <a:xfrm>
              <a:off x="6013273" y="4056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0" name="tx310"/>
            <p:cNvSpPr/>
            <p:nvPr/>
          </p:nvSpPr>
          <p:spPr>
            <a:xfrm>
              <a:off x="6278548" y="4096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11" name="tx311"/>
            <p:cNvSpPr/>
            <p:nvPr/>
          </p:nvSpPr>
          <p:spPr>
            <a:xfrm>
              <a:off x="6573952" y="4115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2" name="tx312"/>
            <p:cNvSpPr/>
            <p:nvPr/>
          </p:nvSpPr>
          <p:spPr>
            <a:xfrm>
              <a:off x="6839227" y="4135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3" name="rc313"/>
            <p:cNvSpPr/>
            <p:nvPr/>
          </p:nvSpPr>
          <p:spPr>
            <a:xfrm>
              <a:off x="4919585" y="4787209"/>
              <a:ext cx="2042618" cy="1019640"/>
            </a:xfrm>
            <a:prstGeom prst="rect">
              <a:avLst/>
            </a:prstGeom>
            <a:solidFill>
              <a:srgbClr val="EBEBEB">
                <a:alpha val="100000"/>
              </a:srgbClr>
            </a:solidFill>
          </p:spPr>
          <p:txBody>
            <a:bodyPr/>
            <a:lstStyle/>
            <a:p/>
          </p:txBody>
        </p:sp>
        <p:sp>
          <p:nvSpPr>
            <p:cNvPr id="314" name="pl314"/>
            <p:cNvSpPr/>
            <p:nvPr/>
          </p:nvSpPr>
          <p:spPr>
            <a:xfrm>
              <a:off x="4919585" y="551397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15" name="pl315"/>
            <p:cNvSpPr/>
            <p:nvPr/>
          </p:nvSpPr>
          <p:spPr>
            <a:xfrm>
              <a:off x="4919585" y="502091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16" name="pl316"/>
            <p:cNvSpPr/>
            <p:nvPr/>
          </p:nvSpPr>
          <p:spPr>
            <a:xfrm>
              <a:off x="4919585" y="576050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17" name="pl317"/>
            <p:cNvSpPr/>
            <p:nvPr/>
          </p:nvSpPr>
          <p:spPr>
            <a:xfrm>
              <a:off x="4919585" y="526744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18" name="pl318"/>
            <p:cNvSpPr/>
            <p:nvPr/>
          </p:nvSpPr>
          <p:spPr>
            <a:xfrm>
              <a:off x="50124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2777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5429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580825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607353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63388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66040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686935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5012431" y="5563279"/>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327" name="pl327"/>
            <p:cNvSpPr/>
            <p:nvPr/>
          </p:nvSpPr>
          <p:spPr>
            <a:xfrm>
              <a:off x="5012431" y="5622446"/>
              <a:ext cx="1856925" cy="59166"/>
            </a:xfrm>
            <a:custGeom>
              <a:avLst/>
              <a:pathLst>
                <a:path w="1856925" h="59166">
                  <a:moveTo>
                    <a:pt x="0" y="0"/>
                  </a:moveTo>
                  <a:lnTo>
                    <a:pt x="265275" y="39444"/>
                  </a:lnTo>
                  <a:lnTo>
                    <a:pt x="530550" y="39444"/>
                  </a:lnTo>
                  <a:lnTo>
                    <a:pt x="795825" y="59166"/>
                  </a:lnTo>
                  <a:lnTo>
                    <a:pt x="1061100" y="39444"/>
                  </a:lnTo>
                  <a:lnTo>
                    <a:pt x="1326375" y="39444"/>
                  </a:lnTo>
                  <a:lnTo>
                    <a:pt x="1591650" y="39444"/>
                  </a:lnTo>
                  <a:lnTo>
                    <a:pt x="1856925" y="39444"/>
                  </a:lnTo>
                </a:path>
              </a:pathLst>
            </a:custGeom>
            <a:ln w="40651" cap="flat">
              <a:solidFill>
                <a:srgbClr val="BEBEBE">
                  <a:alpha val="69803"/>
                </a:srgbClr>
              </a:solidFill>
              <a:prstDash val="solid"/>
              <a:round/>
            </a:ln>
          </p:spPr>
          <p:txBody>
            <a:bodyPr/>
            <a:lstStyle/>
            <a:p/>
          </p:txBody>
        </p:sp>
        <p:sp>
          <p:nvSpPr>
            <p:cNvPr id="328" name="pl328"/>
            <p:cNvSpPr/>
            <p:nvPr/>
          </p:nvSpPr>
          <p:spPr>
            <a:xfrm>
              <a:off x="5012431" y="5622446"/>
              <a:ext cx="1856925" cy="59166"/>
            </a:xfrm>
            <a:custGeom>
              <a:avLst/>
              <a:pathLst>
                <a:path w="1856925" h="59166">
                  <a:moveTo>
                    <a:pt x="0" y="0"/>
                  </a:moveTo>
                  <a:lnTo>
                    <a:pt x="265275" y="39444"/>
                  </a:lnTo>
                  <a:lnTo>
                    <a:pt x="530550" y="39444"/>
                  </a:lnTo>
                  <a:lnTo>
                    <a:pt x="795825" y="59166"/>
                  </a:lnTo>
                  <a:lnTo>
                    <a:pt x="1061100" y="39444"/>
                  </a:lnTo>
                  <a:lnTo>
                    <a:pt x="1326375" y="39444"/>
                  </a:lnTo>
                  <a:lnTo>
                    <a:pt x="1591650" y="39444"/>
                  </a:lnTo>
                  <a:lnTo>
                    <a:pt x="1856925" y="39444"/>
                  </a:lnTo>
                </a:path>
              </a:pathLst>
            </a:custGeom>
            <a:ln w="35231" cap="flat">
              <a:solidFill>
                <a:srgbClr val="BEBEBE">
                  <a:alpha val="69803"/>
                </a:srgbClr>
              </a:solidFill>
              <a:prstDash val="solid"/>
              <a:round/>
            </a:ln>
          </p:spPr>
          <p:txBody>
            <a:bodyPr/>
            <a:lstStyle/>
            <a:p/>
          </p:txBody>
        </p:sp>
        <p:sp>
          <p:nvSpPr>
            <p:cNvPr id="329" name="pl329"/>
            <p:cNvSpPr/>
            <p:nvPr/>
          </p:nvSpPr>
          <p:spPr>
            <a:xfrm>
              <a:off x="5012431" y="5563279"/>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330" name="pl330"/>
            <p:cNvSpPr/>
            <p:nvPr/>
          </p:nvSpPr>
          <p:spPr>
            <a:xfrm>
              <a:off x="5012431" y="5622446"/>
              <a:ext cx="1856925" cy="59166"/>
            </a:xfrm>
            <a:custGeom>
              <a:avLst/>
              <a:pathLst>
                <a:path w="1856925" h="59166">
                  <a:moveTo>
                    <a:pt x="0" y="0"/>
                  </a:moveTo>
                  <a:lnTo>
                    <a:pt x="265275" y="39444"/>
                  </a:lnTo>
                  <a:lnTo>
                    <a:pt x="530550" y="39444"/>
                  </a:lnTo>
                  <a:lnTo>
                    <a:pt x="795825" y="59166"/>
                  </a:lnTo>
                  <a:lnTo>
                    <a:pt x="1061100" y="39444"/>
                  </a:lnTo>
                  <a:lnTo>
                    <a:pt x="1326375" y="39444"/>
                  </a:lnTo>
                  <a:lnTo>
                    <a:pt x="1591650" y="39444"/>
                  </a:lnTo>
                  <a:lnTo>
                    <a:pt x="1856925" y="39444"/>
                  </a:lnTo>
                </a:path>
              </a:pathLst>
            </a:custGeom>
            <a:ln w="40651" cap="flat">
              <a:solidFill>
                <a:srgbClr val="000000">
                  <a:alpha val="100000"/>
                </a:srgbClr>
              </a:solidFill>
              <a:prstDash val="solid"/>
              <a:round/>
            </a:ln>
          </p:spPr>
          <p:txBody>
            <a:bodyPr/>
            <a:lstStyle/>
            <a:p/>
          </p:txBody>
        </p:sp>
        <p:sp>
          <p:nvSpPr>
            <p:cNvPr id="331" name="pl331"/>
            <p:cNvSpPr/>
            <p:nvPr/>
          </p:nvSpPr>
          <p:spPr>
            <a:xfrm>
              <a:off x="5012431" y="5622446"/>
              <a:ext cx="1856925" cy="59166"/>
            </a:xfrm>
            <a:custGeom>
              <a:avLst/>
              <a:pathLst>
                <a:path w="1856925" h="59166">
                  <a:moveTo>
                    <a:pt x="0" y="0"/>
                  </a:moveTo>
                  <a:lnTo>
                    <a:pt x="265275" y="39444"/>
                  </a:lnTo>
                  <a:lnTo>
                    <a:pt x="530550" y="39444"/>
                  </a:lnTo>
                  <a:lnTo>
                    <a:pt x="795825" y="59166"/>
                  </a:lnTo>
                  <a:lnTo>
                    <a:pt x="1061100" y="39444"/>
                  </a:lnTo>
                  <a:lnTo>
                    <a:pt x="1326375" y="39444"/>
                  </a:lnTo>
                  <a:lnTo>
                    <a:pt x="1591650" y="39444"/>
                  </a:lnTo>
                  <a:lnTo>
                    <a:pt x="1856925" y="39444"/>
                  </a:lnTo>
                </a:path>
              </a:pathLst>
            </a:custGeom>
            <a:ln w="35231" cap="flat">
              <a:solidFill>
                <a:srgbClr val="F26A21">
                  <a:alpha val="100000"/>
                </a:srgbClr>
              </a:solidFill>
              <a:prstDash val="solid"/>
              <a:round/>
            </a:ln>
          </p:spPr>
          <p:txBody>
            <a:bodyPr/>
            <a:lstStyle/>
            <a:p/>
          </p:txBody>
        </p:sp>
        <p:sp>
          <p:nvSpPr>
            <p:cNvPr id="332" name="pl332"/>
            <p:cNvSpPr/>
            <p:nvPr/>
          </p:nvSpPr>
          <p:spPr>
            <a:xfrm>
              <a:off x="4919585" y="576050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33" name="tx333"/>
            <p:cNvSpPr/>
            <p:nvPr/>
          </p:nvSpPr>
          <p:spPr>
            <a:xfrm>
              <a:off x="4982302" y="5459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4" name="tx334"/>
            <p:cNvSpPr/>
            <p:nvPr/>
          </p:nvSpPr>
          <p:spPr>
            <a:xfrm>
              <a:off x="5247577"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5" name="tx335"/>
            <p:cNvSpPr/>
            <p:nvPr/>
          </p:nvSpPr>
          <p:spPr>
            <a:xfrm>
              <a:off x="5512852"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6" name="tx336"/>
            <p:cNvSpPr/>
            <p:nvPr/>
          </p:nvSpPr>
          <p:spPr>
            <a:xfrm>
              <a:off x="5778127" y="55185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7" name="tx337"/>
            <p:cNvSpPr/>
            <p:nvPr/>
          </p:nvSpPr>
          <p:spPr>
            <a:xfrm>
              <a:off x="6043402"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8" name="tx338"/>
            <p:cNvSpPr/>
            <p:nvPr/>
          </p:nvSpPr>
          <p:spPr>
            <a:xfrm>
              <a:off x="6308677"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9" name="tx339"/>
            <p:cNvSpPr/>
            <p:nvPr/>
          </p:nvSpPr>
          <p:spPr>
            <a:xfrm>
              <a:off x="6573952"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0" name="tx340"/>
            <p:cNvSpPr/>
            <p:nvPr/>
          </p:nvSpPr>
          <p:spPr>
            <a:xfrm>
              <a:off x="6839227"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1" name="rc341"/>
            <p:cNvSpPr/>
            <p:nvPr/>
          </p:nvSpPr>
          <p:spPr>
            <a:xfrm>
              <a:off x="7031792" y="874964"/>
              <a:ext cx="2042618" cy="1019640"/>
            </a:xfrm>
            <a:prstGeom prst="rect">
              <a:avLst/>
            </a:prstGeom>
            <a:solidFill>
              <a:srgbClr val="EBEBEB">
                <a:alpha val="100000"/>
              </a:srgbClr>
            </a:solidFill>
          </p:spPr>
          <p:txBody>
            <a:bodyPr/>
            <a:lstStyle/>
            <a:p/>
          </p:txBody>
        </p:sp>
        <p:sp>
          <p:nvSpPr>
            <p:cNvPr id="342" name="pl342"/>
            <p:cNvSpPr/>
            <p:nvPr/>
          </p:nvSpPr>
          <p:spPr>
            <a:xfrm>
              <a:off x="7031792" y="160172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43" name="pl343"/>
            <p:cNvSpPr/>
            <p:nvPr/>
          </p:nvSpPr>
          <p:spPr>
            <a:xfrm>
              <a:off x="7031792" y="110867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44" name="pl344"/>
            <p:cNvSpPr/>
            <p:nvPr/>
          </p:nvSpPr>
          <p:spPr>
            <a:xfrm>
              <a:off x="7031792" y="18482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45" name="pl345"/>
            <p:cNvSpPr/>
            <p:nvPr/>
          </p:nvSpPr>
          <p:spPr>
            <a:xfrm>
              <a:off x="7031792" y="135520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46" name="pl346"/>
            <p:cNvSpPr/>
            <p:nvPr/>
          </p:nvSpPr>
          <p:spPr>
            <a:xfrm>
              <a:off x="71246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73899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76551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79204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81857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84510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87162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89815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7124639" y="1651034"/>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355" name="pl355"/>
            <p:cNvSpPr/>
            <p:nvPr/>
          </p:nvSpPr>
          <p:spPr>
            <a:xfrm>
              <a:off x="7124639" y="1512978"/>
              <a:ext cx="1856925" cy="98611"/>
            </a:xfrm>
            <a:custGeom>
              <a:avLst/>
              <a:pathLst>
                <a:path w="1856925" h="98611">
                  <a:moveTo>
                    <a:pt x="0" y="98611"/>
                  </a:moveTo>
                  <a:lnTo>
                    <a:pt x="265275" y="19722"/>
                  </a:lnTo>
                  <a:lnTo>
                    <a:pt x="530550" y="19722"/>
                  </a:lnTo>
                  <a:lnTo>
                    <a:pt x="795825" y="19722"/>
                  </a:lnTo>
                  <a:lnTo>
                    <a:pt x="1061100" y="0"/>
                  </a:lnTo>
                  <a:lnTo>
                    <a:pt x="1326375" y="98611"/>
                  </a:lnTo>
                  <a:lnTo>
                    <a:pt x="1591650" y="19722"/>
                  </a:lnTo>
                  <a:lnTo>
                    <a:pt x="1856925" y="0"/>
                  </a:lnTo>
                </a:path>
              </a:pathLst>
            </a:custGeom>
            <a:ln w="40651" cap="flat">
              <a:solidFill>
                <a:srgbClr val="BEBEBE">
                  <a:alpha val="69803"/>
                </a:srgbClr>
              </a:solidFill>
              <a:prstDash val="solid"/>
              <a:round/>
            </a:ln>
          </p:spPr>
          <p:txBody>
            <a:bodyPr/>
            <a:lstStyle/>
            <a:p/>
          </p:txBody>
        </p:sp>
        <p:sp>
          <p:nvSpPr>
            <p:cNvPr id="356" name="pl356"/>
            <p:cNvSpPr/>
            <p:nvPr/>
          </p:nvSpPr>
          <p:spPr>
            <a:xfrm>
              <a:off x="7124639" y="1512978"/>
              <a:ext cx="1856925" cy="98611"/>
            </a:xfrm>
            <a:custGeom>
              <a:avLst/>
              <a:pathLst>
                <a:path w="1856925" h="98611">
                  <a:moveTo>
                    <a:pt x="0" y="98611"/>
                  </a:moveTo>
                  <a:lnTo>
                    <a:pt x="265275" y="19722"/>
                  </a:lnTo>
                  <a:lnTo>
                    <a:pt x="530550" y="19722"/>
                  </a:lnTo>
                  <a:lnTo>
                    <a:pt x="795825" y="19722"/>
                  </a:lnTo>
                  <a:lnTo>
                    <a:pt x="1061100" y="0"/>
                  </a:lnTo>
                  <a:lnTo>
                    <a:pt x="1326375" y="98611"/>
                  </a:lnTo>
                  <a:lnTo>
                    <a:pt x="1591650" y="19722"/>
                  </a:lnTo>
                  <a:lnTo>
                    <a:pt x="1856925" y="0"/>
                  </a:lnTo>
                </a:path>
              </a:pathLst>
            </a:custGeom>
            <a:ln w="35231" cap="flat">
              <a:solidFill>
                <a:srgbClr val="BEBEBE">
                  <a:alpha val="69803"/>
                </a:srgbClr>
              </a:solidFill>
              <a:prstDash val="solid"/>
              <a:round/>
            </a:ln>
          </p:spPr>
          <p:txBody>
            <a:bodyPr/>
            <a:lstStyle/>
            <a:p/>
          </p:txBody>
        </p:sp>
        <p:sp>
          <p:nvSpPr>
            <p:cNvPr id="357" name="pl357"/>
            <p:cNvSpPr/>
            <p:nvPr/>
          </p:nvSpPr>
          <p:spPr>
            <a:xfrm>
              <a:off x="7124639" y="1651034"/>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358" name="pl358"/>
            <p:cNvSpPr/>
            <p:nvPr/>
          </p:nvSpPr>
          <p:spPr>
            <a:xfrm>
              <a:off x="7124639" y="1512978"/>
              <a:ext cx="1856925" cy="98611"/>
            </a:xfrm>
            <a:custGeom>
              <a:avLst/>
              <a:pathLst>
                <a:path w="1856925" h="98611">
                  <a:moveTo>
                    <a:pt x="0" y="98611"/>
                  </a:moveTo>
                  <a:lnTo>
                    <a:pt x="265275" y="19722"/>
                  </a:lnTo>
                  <a:lnTo>
                    <a:pt x="530550" y="19722"/>
                  </a:lnTo>
                  <a:lnTo>
                    <a:pt x="795825" y="19722"/>
                  </a:lnTo>
                  <a:lnTo>
                    <a:pt x="1061100" y="0"/>
                  </a:lnTo>
                  <a:lnTo>
                    <a:pt x="1326375" y="98611"/>
                  </a:lnTo>
                  <a:lnTo>
                    <a:pt x="1591650" y="19722"/>
                  </a:lnTo>
                  <a:lnTo>
                    <a:pt x="1856925" y="0"/>
                  </a:lnTo>
                </a:path>
              </a:pathLst>
            </a:custGeom>
            <a:ln w="40651" cap="flat">
              <a:solidFill>
                <a:srgbClr val="000000">
                  <a:alpha val="100000"/>
                </a:srgbClr>
              </a:solidFill>
              <a:prstDash val="solid"/>
              <a:round/>
            </a:ln>
          </p:spPr>
          <p:txBody>
            <a:bodyPr/>
            <a:lstStyle/>
            <a:p/>
          </p:txBody>
        </p:sp>
        <p:sp>
          <p:nvSpPr>
            <p:cNvPr id="359" name="pl359"/>
            <p:cNvSpPr/>
            <p:nvPr/>
          </p:nvSpPr>
          <p:spPr>
            <a:xfrm>
              <a:off x="7124639" y="1512978"/>
              <a:ext cx="1856925" cy="98611"/>
            </a:xfrm>
            <a:custGeom>
              <a:avLst/>
              <a:pathLst>
                <a:path w="1856925" h="98611">
                  <a:moveTo>
                    <a:pt x="0" y="98611"/>
                  </a:moveTo>
                  <a:lnTo>
                    <a:pt x="265275" y="19722"/>
                  </a:lnTo>
                  <a:lnTo>
                    <a:pt x="530550" y="19722"/>
                  </a:lnTo>
                  <a:lnTo>
                    <a:pt x="795825" y="19722"/>
                  </a:lnTo>
                  <a:lnTo>
                    <a:pt x="1061100" y="0"/>
                  </a:lnTo>
                  <a:lnTo>
                    <a:pt x="1326375" y="98611"/>
                  </a:lnTo>
                  <a:lnTo>
                    <a:pt x="1591650" y="19722"/>
                  </a:lnTo>
                  <a:lnTo>
                    <a:pt x="1856925" y="0"/>
                  </a:lnTo>
                </a:path>
              </a:pathLst>
            </a:custGeom>
            <a:ln w="35231" cap="flat">
              <a:solidFill>
                <a:srgbClr val="F26A21">
                  <a:alpha val="100000"/>
                </a:srgbClr>
              </a:solidFill>
              <a:prstDash val="solid"/>
              <a:round/>
            </a:ln>
          </p:spPr>
          <p:txBody>
            <a:bodyPr/>
            <a:lstStyle/>
            <a:p/>
          </p:txBody>
        </p:sp>
        <p:sp>
          <p:nvSpPr>
            <p:cNvPr id="360" name="pl360"/>
            <p:cNvSpPr/>
            <p:nvPr/>
          </p:nvSpPr>
          <p:spPr>
            <a:xfrm>
              <a:off x="7031792" y="18482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61" name="tx361"/>
            <p:cNvSpPr/>
            <p:nvPr/>
          </p:nvSpPr>
          <p:spPr>
            <a:xfrm>
              <a:off x="7064380" y="144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2" name="tx362"/>
            <p:cNvSpPr/>
            <p:nvPr/>
          </p:nvSpPr>
          <p:spPr>
            <a:xfrm>
              <a:off x="7329655" y="1369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63" name="tx363"/>
            <p:cNvSpPr/>
            <p:nvPr/>
          </p:nvSpPr>
          <p:spPr>
            <a:xfrm>
              <a:off x="7594930" y="1369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64" name="tx364"/>
            <p:cNvSpPr/>
            <p:nvPr/>
          </p:nvSpPr>
          <p:spPr>
            <a:xfrm>
              <a:off x="7860205" y="1369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65" name="tx365"/>
            <p:cNvSpPr/>
            <p:nvPr/>
          </p:nvSpPr>
          <p:spPr>
            <a:xfrm>
              <a:off x="8125480" y="13499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66" name="tx366"/>
            <p:cNvSpPr/>
            <p:nvPr/>
          </p:nvSpPr>
          <p:spPr>
            <a:xfrm>
              <a:off x="8390755" y="144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7" name="tx367"/>
            <p:cNvSpPr/>
            <p:nvPr/>
          </p:nvSpPr>
          <p:spPr>
            <a:xfrm>
              <a:off x="8656030" y="1369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68" name="tx368"/>
            <p:cNvSpPr/>
            <p:nvPr/>
          </p:nvSpPr>
          <p:spPr>
            <a:xfrm>
              <a:off x="8921305" y="13499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69" name="rc369"/>
            <p:cNvSpPr/>
            <p:nvPr/>
          </p:nvSpPr>
          <p:spPr>
            <a:xfrm>
              <a:off x="7031792" y="2179046"/>
              <a:ext cx="2042618" cy="1019640"/>
            </a:xfrm>
            <a:prstGeom prst="rect">
              <a:avLst/>
            </a:prstGeom>
            <a:solidFill>
              <a:srgbClr val="EBEBEB">
                <a:alpha val="100000"/>
              </a:srgbClr>
            </a:solidFill>
          </p:spPr>
          <p:txBody>
            <a:bodyPr/>
            <a:lstStyle/>
            <a:p/>
          </p:txBody>
        </p:sp>
        <p:sp>
          <p:nvSpPr>
            <p:cNvPr id="370" name="pl370"/>
            <p:cNvSpPr/>
            <p:nvPr/>
          </p:nvSpPr>
          <p:spPr>
            <a:xfrm>
              <a:off x="7031792" y="290581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1" name="pl371"/>
            <p:cNvSpPr/>
            <p:nvPr/>
          </p:nvSpPr>
          <p:spPr>
            <a:xfrm>
              <a:off x="7031792" y="24127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2" name="pl372"/>
            <p:cNvSpPr/>
            <p:nvPr/>
          </p:nvSpPr>
          <p:spPr>
            <a:xfrm>
              <a:off x="7031792" y="31523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3" name="pl373"/>
            <p:cNvSpPr/>
            <p:nvPr/>
          </p:nvSpPr>
          <p:spPr>
            <a:xfrm>
              <a:off x="7031792" y="265928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4" name="pl374"/>
            <p:cNvSpPr/>
            <p:nvPr/>
          </p:nvSpPr>
          <p:spPr>
            <a:xfrm>
              <a:off x="71246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73899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76551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79204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81857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84510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87162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89815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7124639" y="2955116"/>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383" name="pl383"/>
            <p:cNvSpPr/>
            <p:nvPr/>
          </p:nvSpPr>
          <p:spPr>
            <a:xfrm>
              <a:off x="7124639" y="2876227"/>
              <a:ext cx="1856925" cy="197222"/>
            </a:xfrm>
            <a:custGeom>
              <a:avLst/>
              <a:pathLst>
                <a:path w="1856925" h="197222">
                  <a:moveTo>
                    <a:pt x="0" y="59166"/>
                  </a:moveTo>
                  <a:lnTo>
                    <a:pt x="265275" y="118333"/>
                  </a:lnTo>
                  <a:lnTo>
                    <a:pt x="530550" y="19722"/>
                  </a:lnTo>
                  <a:lnTo>
                    <a:pt x="795825" y="0"/>
                  </a:lnTo>
                  <a:lnTo>
                    <a:pt x="1061100" y="177500"/>
                  </a:lnTo>
                  <a:lnTo>
                    <a:pt x="1326375" y="197222"/>
                  </a:lnTo>
                  <a:lnTo>
                    <a:pt x="1591650" y="197222"/>
                  </a:lnTo>
                  <a:lnTo>
                    <a:pt x="1856925" y="138055"/>
                  </a:lnTo>
                </a:path>
              </a:pathLst>
            </a:custGeom>
            <a:ln w="40651" cap="flat">
              <a:solidFill>
                <a:srgbClr val="BEBEBE">
                  <a:alpha val="69803"/>
                </a:srgbClr>
              </a:solidFill>
              <a:prstDash val="solid"/>
              <a:round/>
            </a:ln>
          </p:spPr>
          <p:txBody>
            <a:bodyPr/>
            <a:lstStyle/>
            <a:p/>
          </p:txBody>
        </p:sp>
        <p:sp>
          <p:nvSpPr>
            <p:cNvPr id="384" name="pl384"/>
            <p:cNvSpPr/>
            <p:nvPr/>
          </p:nvSpPr>
          <p:spPr>
            <a:xfrm>
              <a:off x="7124639" y="2876227"/>
              <a:ext cx="1856925" cy="197222"/>
            </a:xfrm>
            <a:custGeom>
              <a:avLst/>
              <a:pathLst>
                <a:path w="1856925" h="197222">
                  <a:moveTo>
                    <a:pt x="0" y="59166"/>
                  </a:moveTo>
                  <a:lnTo>
                    <a:pt x="265275" y="118333"/>
                  </a:lnTo>
                  <a:lnTo>
                    <a:pt x="530550" y="19722"/>
                  </a:lnTo>
                  <a:lnTo>
                    <a:pt x="795825" y="0"/>
                  </a:lnTo>
                  <a:lnTo>
                    <a:pt x="1061100" y="177500"/>
                  </a:lnTo>
                  <a:lnTo>
                    <a:pt x="1326375" y="197222"/>
                  </a:lnTo>
                  <a:lnTo>
                    <a:pt x="1591650" y="197222"/>
                  </a:lnTo>
                  <a:lnTo>
                    <a:pt x="1856925" y="138055"/>
                  </a:lnTo>
                </a:path>
              </a:pathLst>
            </a:custGeom>
            <a:ln w="35231" cap="flat">
              <a:solidFill>
                <a:srgbClr val="BEBEBE">
                  <a:alpha val="69803"/>
                </a:srgbClr>
              </a:solidFill>
              <a:prstDash val="solid"/>
              <a:round/>
            </a:ln>
          </p:spPr>
          <p:txBody>
            <a:bodyPr/>
            <a:lstStyle/>
            <a:p/>
          </p:txBody>
        </p:sp>
        <p:sp>
          <p:nvSpPr>
            <p:cNvPr id="385" name="pl385"/>
            <p:cNvSpPr/>
            <p:nvPr/>
          </p:nvSpPr>
          <p:spPr>
            <a:xfrm>
              <a:off x="7124639" y="2955116"/>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386" name="pl386"/>
            <p:cNvSpPr/>
            <p:nvPr/>
          </p:nvSpPr>
          <p:spPr>
            <a:xfrm>
              <a:off x="7124639" y="2876227"/>
              <a:ext cx="1856925" cy="197222"/>
            </a:xfrm>
            <a:custGeom>
              <a:avLst/>
              <a:pathLst>
                <a:path w="1856925" h="197222">
                  <a:moveTo>
                    <a:pt x="0" y="59166"/>
                  </a:moveTo>
                  <a:lnTo>
                    <a:pt x="265275" y="118333"/>
                  </a:lnTo>
                  <a:lnTo>
                    <a:pt x="530550" y="19722"/>
                  </a:lnTo>
                  <a:lnTo>
                    <a:pt x="795825" y="0"/>
                  </a:lnTo>
                  <a:lnTo>
                    <a:pt x="1061100" y="177500"/>
                  </a:lnTo>
                  <a:lnTo>
                    <a:pt x="1326375" y="197222"/>
                  </a:lnTo>
                  <a:lnTo>
                    <a:pt x="1591650" y="197222"/>
                  </a:lnTo>
                  <a:lnTo>
                    <a:pt x="1856925" y="138055"/>
                  </a:lnTo>
                </a:path>
              </a:pathLst>
            </a:custGeom>
            <a:ln w="40651" cap="flat">
              <a:solidFill>
                <a:srgbClr val="000000">
                  <a:alpha val="100000"/>
                </a:srgbClr>
              </a:solidFill>
              <a:prstDash val="solid"/>
              <a:round/>
            </a:ln>
          </p:spPr>
          <p:txBody>
            <a:bodyPr/>
            <a:lstStyle/>
            <a:p/>
          </p:txBody>
        </p:sp>
        <p:sp>
          <p:nvSpPr>
            <p:cNvPr id="387" name="pl387"/>
            <p:cNvSpPr/>
            <p:nvPr/>
          </p:nvSpPr>
          <p:spPr>
            <a:xfrm>
              <a:off x="7124639" y="2876227"/>
              <a:ext cx="1856925" cy="197222"/>
            </a:xfrm>
            <a:custGeom>
              <a:avLst/>
              <a:pathLst>
                <a:path w="1856925" h="197222">
                  <a:moveTo>
                    <a:pt x="0" y="59166"/>
                  </a:moveTo>
                  <a:lnTo>
                    <a:pt x="265275" y="118333"/>
                  </a:lnTo>
                  <a:lnTo>
                    <a:pt x="530550" y="19722"/>
                  </a:lnTo>
                  <a:lnTo>
                    <a:pt x="795825" y="0"/>
                  </a:lnTo>
                  <a:lnTo>
                    <a:pt x="1061100" y="177500"/>
                  </a:lnTo>
                  <a:lnTo>
                    <a:pt x="1326375" y="197222"/>
                  </a:lnTo>
                  <a:lnTo>
                    <a:pt x="1591650" y="197222"/>
                  </a:lnTo>
                  <a:lnTo>
                    <a:pt x="1856925" y="138055"/>
                  </a:lnTo>
                </a:path>
              </a:pathLst>
            </a:custGeom>
            <a:ln w="35231" cap="flat">
              <a:solidFill>
                <a:srgbClr val="F26A21">
                  <a:alpha val="100000"/>
                </a:srgbClr>
              </a:solidFill>
              <a:prstDash val="solid"/>
              <a:round/>
            </a:ln>
          </p:spPr>
          <p:txBody>
            <a:bodyPr/>
            <a:lstStyle/>
            <a:p/>
          </p:txBody>
        </p:sp>
        <p:sp>
          <p:nvSpPr>
            <p:cNvPr id="388" name="pl388"/>
            <p:cNvSpPr/>
            <p:nvPr/>
          </p:nvSpPr>
          <p:spPr>
            <a:xfrm>
              <a:off x="7031792" y="31523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89" name="tx389"/>
            <p:cNvSpPr/>
            <p:nvPr/>
          </p:nvSpPr>
          <p:spPr>
            <a:xfrm>
              <a:off x="7068403" y="277236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0" name="tx390"/>
            <p:cNvSpPr/>
            <p:nvPr/>
          </p:nvSpPr>
          <p:spPr>
            <a:xfrm>
              <a:off x="7359784" y="2831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91" name="tx391"/>
            <p:cNvSpPr/>
            <p:nvPr/>
          </p:nvSpPr>
          <p:spPr>
            <a:xfrm>
              <a:off x="7594930" y="2732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92" name="tx392"/>
            <p:cNvSpPr/>
            <p:nvPr/>
          </p:nvSpPr>
          <p:spPr>
            <a:xfrm>
              <a:off x="7860205" y="2713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93" name="tx393"/>
            <p:cNvSpPr/>
            <p:nvPr/>
          </p:nvSpPr>
          <p:spPr>
            <a:xfrm>
              <a:off x="8155609" y="28906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94" name="tx394"/>
            <p:cNvSpPr/>
            <p:nvPr/>
          </p:nvSpPr>
          <p:spPr>
            <a:xfrm>
              <a:off x="8420885" y="2910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5" name="tx395"/>
            <p:cNvSpPr/>
            <p:nvPr/>
          </p:nvSpPr>
          <p:spPr>
            <a:xfrm>
              <a:off x="8686160" y="2910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6" name="tx396"/>
            <p:cNvSpPr/>
            <p:nvPr/>
          </p:nvSpPr>
          <p:spPr>
            <a:xfrm>
              <a:off x="8951435" y="28512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97" name="rc397"/>
            <p:cNvSpPr/>
            <p:nvPr/>
          </p:nvSpPr>
          <p:spPr>
            <a:xfrm>
              <a:off x="7031792" y="3483127"/>
              <a:ext cx="2042618" cy="1019640"/>
            </a:xfrm>
            <a:prstGeom prst="rect">
              <a:avLst/>
            </a:prstGeom>
            <a:solidFill>
              <a:srgbClr val="EBEBEB">
                <a:alpha val="100000"/>
              </a:srgbClr>
            </a:solidFill>
          </p:spPr>
          <p:txBody>
            <a:bodyPr/>
            <a:lstStyle/>
            <a:p/>
          </p:txBody>
        </p:sp>
        <p:sp>
          <p:nvSpPr>
            <p:cNvPr id="398" name="pl398"/>
            <p:cNvSpPr/>
            <p:nvPr/>
          </p:nvSpPr>
          <p:spPr>
            <a:xfrm>
              <a:off x="7031792" y="420989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99" name="pl399"/>
            <p:cNvSpPr/>
            <p:nvPr/>
          </p:nvSpPr>
          <p:spPr>
            <a:xfrm>
              <a:off x="7031792" y="371683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400" name="pl400"/>
            <p:cNvSpPr/>
            <p:nvPr/>
          </p:nvSpPr>
          <p:spPr>
            <a:xfrm>
              <a:off x="7031792" y="445642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1" name="pl401"/>
            <p:cNvSpPr/>
            <p:nvPr/>
          </p:nvSpPr>
          <p:spPr>
            <a:xfrm>
              <a:off x="7031792" y="396336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2" name="pl402"/>
            <p:cNvSpPr/>
            <p:nvPr/>
          </p:nvSpPr>
          <p:spPr>
            <a:xfrm>
              <a:off x="71246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73899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6551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79204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81857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84510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87162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89815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124639" y="4259198"/>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BEBEBE">
                  <a:alpha val="69803"/>
                </a:srgbClr>
              </a:solidFill>
              <a:prstDash val="solid"/>
              <a:round/>
            </a:ln>
          </p:spPr>
          <p:txBody>
            <a:bodyPr/>
            <a:lstStyle/>
            <a:p/>
          </p:txBody>
        </p:sp>
        <p:sp>
          <p:nvSpPr>
            <p:cNvPr id="411" name="pl411"/>
            <p:cNvSpPr/>
            <p:nvPr/>
          </p:nvSpPr>
          <p:spPr>
            <a:xfrm>
              <a:off x="7124639" y="4200031"/>
              <a:ext cx="1856925" cy="98611"/>
            </a:xfrm>
            <a:custGeom>
              <a:avLst/>
              <a:pathLst>
                <a:path w="1856925" h="98611">
                  <a:moveTo>
                    <a:pt x="0" y="19722"/>
                  </a:moveTo>
                  <a:lnTo>
                    <a:pt x="265275" y="98611"/>
                  </a:lnTo>
                  <a:lnTo>
                    <a:pt x="530550" y="39444"/>
                  </a:lnTo>
                  <a:lnTo>
                    <a:pt x="795825" y="19722"/>
                  </a:lnTo>
                  <a:lnTo>
                    <a:pt x="1061100" y="0"/>
                  </a:lnTo>
                  <a:lnTo>
                    <a:pt x="1326375" y="39444"/>
                  </a:lnTo>
                  <a:lnTo>
                    <a:pt x="1591650" y="39444"/>
                  </a:lnTo>
                  <a:lnTo>
                    <a:pt x="1856925" y="39444"/>
                  </a:lnTo>
                </a:path>
              </a:pathLst>
            </a:custGeom>
            <a:ln w="40651" cap="flat">
              <a:solidFill>
                <a:srgbClr val="BEBEBE">
                  <a:alpha val="69803"/>
                </a:srgbClr>
              </a:solidFill>
              <a:prstDash val="solid"/>
              <a:round/>
            </a:ln>
          </p:spPr>
          <p:txBody>
            <a:bodyPr/>
            <a:lstStyle/>
            <a:p/>
          </p:txBody>
        </p:sp>
        <p:sp>
          <p:nvSpPr>
            <p:cNvPr id="412" name="pl412"/>
            <p:cNvSpPr/>
            <p:nvPr/>
          </p:nvSpPr>
          <p:spPr>
            <a:xfrm>
              <a:off x="7124639" y="4200031"/>
              <a:ext cx="1856925" cy="98611"/>
            </a:xfrm>
            <a:custGeom>
              <a:avLst/>
              <a:pathLst>
                <a:path w="1856925" h="98611">
                  <a:moveTo>
                    <a:pt x="0" y="19722"/>
                  </a:moveTo>
                  <a:lnTo>
                    <a:pt x="265275" y="98611"/>
                  </a:lnTo>
                  <a:lnTo>
                    <a:pt x="530550" y="39444"/>
                  </a:lnTo>
                  <a:lnTo>
                    <a:pt x="795825" y="19722"/>
                  </a:lnTo>
                  <a:lnTo>
                    <a:pt x="1061100" y="0"/>
                  </a:lnTo>
                  <a:lnTo>
                    <a:pt x="1326375" y="39444"/>
                  </a:lnTo>
                  <a:lnTo>
                    <a:pt x="1591650" y="39444"/>
                  </a:lnTo>
                  <a:lnTo>
                    <a:pt x="1856925" y="39444"/>
                  </a:lnTo>
                </a:path>
              </a:pathLst>
            </a:custGeom>
            <a:ln w="35231" cap="flat">
              <a:solidFill>
                <a:srgbClr val="BEBEBE">
                  <a:alpha val="69803"/>
                </a:srgbClr>
              </a:solidFill>
              <a:prstDash val="solid"/>
              <a:round/>
            </a:ln>
          </p:spPr>
          <p:txBody>
            <a:bodyPr/>
            <a:lstStyle/>
            <a:p/>
          </p:txBody>
        </p:sp>
        <p:sp>
          <p:nvSpPr>
            <p:cNvPr id="413" name="pl413"/>
            <p:cNvSpPr/>
            <p:nvPr/>
          </p:nvSpPr>
          <p:spPr>
            <a:xfrm>
              <a:off x="7124639" y="4259198"/>
              <a:ext cx="1856925" cy="39444"/>
            </a:xfrm>
            <a:custGeom>
              <a:avLst/>
              <a:pathLst>
                <a:path w="1856925" h="39444">
                  <a:moveTo>
                    <a:pt x="0" y="0"/>
                  </a:moveTo>
                  <a:lnTo>
                    <a:pt x="265275" y="39444"/>
                  </a:lnTo>
                  <a:lnTo>
                    <a:pt x="530550" y="0"/>
                  </a:lnTo>
                  <a:lnTo>
                    <a:pt x="795825" y="0"/>
                  </a:lnTo>
                  <a:lnTo>
                    <a:pt x="1061100" y="0"/>
                  </a:lnTo>
                  <a:lnTo>
                    <a:pt x="1326375" y="19722"/>
                  </a:lnTo>
                  <a:lnTo>
                    <a:pt x="1591650" y="0"/>
                  </a:lnTo>
                  <a:lnTo>
                    <a:pt x="1856925" y="19722"/>
                  </a:lnTo>
                </a:path>
              </a:pathLst>
            </a:custGeom>
            <a:ln w="20325" cap="flat">
              <a:solidFill>
                <a:srgbClr val="6B6B6B">
                  <a:alpha val="100000"/>
                </a:srgbClr>
              </a:solidFill>
              <a:prstDash val="solid"/>
              <a:round/>
            </a:ln>
          </p:spPr>
          <p:txBody>
            <a:bodyPr/>
            <a:lstStyle/>
            <a:p/>
          </p:txBody>
        </p:sp>
        <p:sp>
          <p:nvSpPr>
            <p:cNvPr id="414" name="pl414"/>
            <p:cNvSpPr/>
            <p:nvPr/>
          </p:nvSpPr>
          <p:spPr>
            <a:xfrm>
              <a:off x="7124639" y="4200031"/>
              <a:ext cx="1856925" cy="98611"/>
            </a:xfrm>
            <a:custGeom>
              <a:avLst/>
              <a:pathLst>
                <a:path w="1856925" h="98611">
                  <a:moveTo>
                    <a:pt x="0" y="19722"/>
                  </a:moveTo>
                  <a:lnTo>
                    <a:pt x="265275" y="98611"/>
                  </a:lnTo>
                  <a:lnTo>
                    <a:pt x="530550" y="39444"/>
                  </a:lnTo>
                  <a:lnTo>
                    <a:pt x="795825" y="19722"/>
                  </a:lnTo>
                  <a:lnTo>
                    <a:pt x="1061100" y="0"/>
                  </a:lnTo>
                  <a:lnTo>
                    <a:pt x="1326375" y="39444"/>
                  </a:lnTo>
                  <a:lnTo>
                    <a:pt x="1591650" y="39444"/>
                  </a:lnTo>
                  <a:lnTo>
                    <a:pt x="1856925" y="39444"/>
                  </a:lnTo>
                </a:path>
              </a:pathLst>
            </a:custGeom>
            <a:ln w="40651" cap="flat">
              <a:solidFill>
                <a:srgbClr val="000000">
                  <a:alpha val="100000"/>
                </a:srgbClr>
              </a:solidFill>
              <a:prstDash val="solid"/>
              <a:round/>
            </a:ln>
          </p:spPr>
          <p:txBody>
            <a:bodyPr/>
            <a:lstStyle/>
            <a:p/>
          </p:txBody>
        </p:sp>
        <p:sp>
          <p:nvSpPr>
            <p:cNvPr id="415" name="pl415"/>
            <p:cNvSpPr/>
            <p:nvPr/>
          </p:nvSpPr>
          <p:spPr>
            <a:xfrm>
              <a:off x="7124639" y="4200031"/>
              <a:ext cx="1856925" cy="98611"/>
            </a:xfrm>
            <a:custGeom>
              <a:avLst/>
              <a:pathLst>
                <a:path w="1856925" h="98611">
                  <a:moveTo>
                    <a:pt x="0" y="19722"/>
                  </a:moveTo>
                  <a:lnTo>
                    <a:pt x="265275" y="98611"/>
                  </a:lnTo>
                  <a:lnTo>
                    <a:pt x="530550" y="39444"/>
                  </a:lnTo>
                  <a:lnTo>
                    <a:pt x="795825" y="19722"/>
                  </a:lnTo>
                  <a:lnTo>
                    <a:pt x="1061100" y="0"/>
                  </a:lnTo>
                  <a:lnTo>
                    <a:pt x="1326375" y="39444"/>
                  </a:lnTo>
                  <a:lnTo>
                    <a:pt x="1591650" y="39444"/>
                  </a:lnTo>
                  <a:lnTo>
                    <a:pt x="1856925" y="39444"/>
                  </a:lnTo>
                </a:path>
              </a:pathLst>
            </a:custGeom>
            <a:ln w="35231" cap="flat">
              <a:solidFill>
                <a:srgbClr val="F26A21">
                  <a:alpha val="100000"/>
                </a:srgbClr>
              </a:solidFill>
              <a:prstDash val="solid"/>
              <a:round/>
            </a:ln>
          </p:spPr>
          <p:txBody>
            <a:bodyPr/>
            <a:lstStyle/>
            <a:p/>
          </p:txBody>
        </p:sp>
        <p:sp>
          <p:nvSpPr>
            <p:cNvPr id="416" name="pl416"/>
            <p:cNvSpPr/>
            <p:nvPr/>
          </p:nvSpPr>
          <p:spPr>
            <a:xfrm>
              <a:off x="7031792" y="445642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417" name="tx417"/>
            <p:cNvSpPr/>
            <p:nvPr/>
          </p:nvSpPr>
          <p:spPr>
            <a:xfrm>
              <a:off x="7064380" y="4056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18" name="tx418"/>
            <p:cNvSpPr/>
            <p:nvPr/>
          </p:nvSpPr>
          <p:spPr>
            <a:xfrm>
              <a:off x="7359784" y="4135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19" name="tx419"/>
            <p:cNvSpPr/>
            <p:nvPr/>
          </p:nvSpPr>
          <p:spPr>
            <a:xfrm>
              <a:off x="7598953"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20" name="tx420"/>
            <p:cNvSpPr/>
            <p:nvPr/>
          </p:nvSpPr>
          <p:spPr>
            <a:xfrm>
              <a:off x="7860205" y="4056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21" name="tx421"/>
            <p:cNvSpPr/>
            <p:nvPr/>
          </p:nvSpPr>
          <p:spPr>
            <a:xfrm>
              <a:off x="8125480" y="4037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22" name="tx422"/>
            <p:cNvSpPr/>
            <p:nvPr/>
          </p:nvSpPr>
          <p:spPr>
            <a:xfrm>
              <a:off x="8394778"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23" name="tx423"/>
            <p:cNvSpPr/>
            <p:nvPr/>
          </p:nvSpPr>
          <p:spPr>
            <a:xfrm>
              <a:off x="8660053"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24" name="tx424"/>
            <p:cNvSpPr/>
            <p:nvPr/>
          </p:nvSpPr>
          <p:spPr>
            <a:xfrm>
              <a:off x="8925329"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25" name="tx425"/>
            <p:cNvSpPr/>
            <p:nvPr/>
          </p:nvSpPr>
          <p:spPr>
            <a:xfrm>
              <a:off x="1511380" y="4639778"/>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426" name="tx426"/>
            <p:cNvSpPr/>
            <p:nvPr/>
          </p:nvSpPr>
          <p:spPr>
            <a:xfrm>
              <a:off x="3508647"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427" name="tx427"/>
            <p:cNvSpPr/>
            <p:nvPr/>
          </p:nvSpPr>
          <p:spPr>
            <a:xfrm>
              <a:off x="5819690" y="463977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428" name="tx428"/>
            <p:cNvSpPr/>
            <p:nvPr/>
          </p:nvSpPr>
          <p:spPr>
            <a:xfrm>
              <a:off x="1548733" y="3335696"/>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429" name="tx429"/>
            <p:cNvSpPr/>
            <p:nvPr/>
          </p:nvSpPr>
          <p:spPr>
            <a:xfrm>
              <a:off x="3726274" y="333569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430" name="tx430"/>
            <p:cNvSpPr/>
            <p:nvPr/>
          </p:nvSpPr>
          <p:spPr>
            <a:xfrm>
              <a:off x="5807392"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431" name="tx431"/>
            <p:cNvSpPr/>
            <p:nvPr/>
          </p:nvSpPr>
          <p:spPr>
            <a:xfrm>
              <a:off x="7876119"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432" name="tx432"/>
            <p:cNvSpPr/>
            <p:nvPr/>
          </p:nvSpPr>
          <p:spPr>
            <a:xfrm>
              <a:off x="1520798"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433" name="tx433"/>
            <p:cNvSpPr/>
            <p:nvPr/>
          </p:nvSpPr>
          <p:spPr>
            <a:xfrm>
              <a:off x="3660849"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434" name="tx434"/>
            <p:cNvSpPr/>
            <p:nvPr/>
          </p:nvSpPr>
          <p:spPr>
            <a:xfrm>
              <a:off x="5760666" y="2031614"/>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435" name="tx435"/>
            <p:cNvSpPr/>
            <p:nvPr/>
          </p:nvSpPr>
          <p:spPr>
            <a:xfrm>
              <a:off x="7686564" y="203161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436" name="tx436"/>
            <p:cNvSpPr/>
            <p:nvPr/>
          </p:nvSpPr>
          <p:spPr>
            <a:xfrm>
              <a:off x="1573559"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437" name="tx437"/>
            <p:cNvSpPr/>
            <p:nvPr/>
          </p:nvSpPr>
          <p:spPr>
            <a:xfrm>
              <a:off x="3499457"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438" name="tx438"/>
            <p:cNvSpPr/>
            <p:nvPr/>
          </p:nvSpPr>
          <p:spPr>
            <a:xfrm>
              <a:off x="5645680"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439" name="tx439"/>
            <p:cNvSpPr/>
            <p:nvPr/>
          </p:nvSpPr>
          <p:spPr>
            <a:xfrm>
              <a:off x="7741108"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440" name="pl440"/>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1" name="pl441"/>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2" name="pl442"/>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3" name="pl443"/>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4" name="pl444"/>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5" name="pl445"/>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6" name="pl446"/>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7" name="pl447"/>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8" name="tx448"/>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49" name="tx449"/>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50" name="tx450"/>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51" name="tx451"/>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52" name="tx452"/>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53" name="tx453"/>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54" name="tx454"/>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55" name="tx455"/>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56" name="pl456"/>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7" name="pl457"/>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8" name="pl458"/>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9" name="pl459"/>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0" name="pl460"/>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1" name="pl461"/>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2" name="pl462"/>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3" name="pl463"/>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4" name="tx464"/>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65" name="tx465"/>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66" name="tx466"/>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67" name="tx467"/>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68" name="tx468"/>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69" name="tx469"/>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70" name="tx470"/>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71" name="tx471"/>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72" name="pl472"/>
            <p:cNvSpPr/>
            <p:nvPr/>
          </p:nvSpPr>
          <p:spPr>
            <a:xfrm>
              <a:off x="50124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3" name="pl473"/>
            <p:cNvSpPr/>
            <p:nvPr/>
          </p:nvSpPr>
          <p:spPr>
            <a:xfrm>
              <a:off x="52777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4" name="pl474"/>
            <p:cNvSpPr/>
            <p:nvPr/>
          </p:nvSpPr>
          <p:spPr>
            <a:xfrm>
              <a:off x="55429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5" name="pl475"/>
            <p:cNvSpPr/>
            <p:nvPr/>
          </p:nvSpPr>
          <p:spPr>
            <a:xfrm>
              <a:off x="580825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6" name="pl476"/>
            <p:cNvSpPr/>
            <p:nvPr/>
          </p:nvSpPr>
          <p:spPr>
            <a:xfrm>
              <a:off x="607353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7" name="pl477"/>
            <p:cNvSpPr/>
            <p:nvPr/>
          </p:nvSpPr>
          <p:spPr>
            <a:xfrm>
              <a:off x="63388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8" name="pl478"/>
            <p:cNvSpPr/>
            <p:nvPr/>
          </p:nvSpPr>
          <p:spPr>
            <a:xfrm>
              <a:off x="66040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9" name="pl479"/>
            <p:cNvSpPr/>
            <p:nvPr/>
          </p:nvSpPr>
          <p:spPr>
            <a:xfrm>
              <a:off x="686935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0" name="tx480"/>
            <p:cNvSpPr/>
            <p:nvPr/>
          </p:nvSpPr>
          <p:spPr>
            <a:xfrm rot="-5400000">
              <a:off x="48880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81" name="tx481"/>
            <p:cNvSpPr/>
            <p:nvPr/>
          </p:nvSpPr>
          <p:spPr>
            <a:xfrm rot="-5400000">
              <a:off x="51533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82" name="tx482"/>
            <p:cNvSpPr/>
            <p:nvPr/>
          </p:nvSpPr>
          <p:spPr>
            <a:xfrm rot="-5400000">
              <a:off x="54186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83" name="tx483"/>
            <p:cNvSpPr/>
            <p:nvPr/>
          </p:nvSpPr>
          <p:spPr>
            <a:xfrm rot="-5400000">
              <a:off x="56838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84" name="tx484"/>
            <p:cNvSpPr/>
            <p:nvPr/>
          </p:nvSpPr>
          <p:spPr>
            <a:xfrm rot="-5400000">
              <a:off x="59491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5" name="tx485"/>
            <p:cNvSpPr/>
            <p:nvPr/>
          </p:nvSpPr>
          <p:spPr>
            <a:xfrm rot="-5400000">
              <a:off x="62144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6" name="tx486"/>
            <p:cNvSpPr/>
            <p:nvPr/>
          </p:nvSpPr>
          <p:spPr>
            <a:xfrm rot="-5400000">
              <a:off x="64797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7" name="tx487"/>
            <p:cNvSpPr/>
            <p:nvPr/>
          </p:nvSpPr>
          <p:spPr>
            <a:xfrm rot="-5400000">
              <a:off x="674499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8" name="pl488"/>
            <p:cNvSpPr/>
            <p:nvPr/>
          </p:nvSpPr>
          <p:spPr>
            <a:xfrm>
              <a:off x="71246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9" name="pl489"/>
            <p:cNvSpPr/>
            <p:nvPr/>
          </p:nvSpPr>
          <p:spPr>
            <a:xfrm>
              <a:off x="73899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0" name="pl490"/>
            <p:cNvSpPr/>
            <p:nvPr/>
          </p:nvSpPr>
          <p:spPr>
            <a:xfrm>
              <a:off x="76551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1" name="pl491"/>
            <p:cNvSpPr/>
            <p:nvPr/>
          </p:nvSpPr>
          <p:spPr>
            <a:xfrm>
              <a:off x="79204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2" name="pl492"/>
            <p:cNvSpPr/>
            <p:nvPr/>
          </p:nvSpPr>
          <p:spPr>
            <a:xfrm>
              <a:off x="81857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3" name="pl493"/>
            <p:cNvSpPr/>
            <p:nvPr/>
          </p:nvSpPr>
          <p:spPr>
            <a:xfrm>
              <a:off x="84510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4" name="pl494"/>
            <p:cNvSpPr/>
            <p:nvPr/>
          </p:nvSpPr>
          <p:spPr>
            <a:xfrm>
              <a:off x="87162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5" name="pl495"/>
            <p:cNvSpPr/>
            <p:nvPr/>
          </p:nvSpPr>
          <p:spPr>
            <a:xfrm>
              <a:off x="89815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6" name="tx496"/>
            <p:cNvSpPr/>
            <p:nvPr/>
          </p:nvSpPr>
          <p:spPr>
            <a:xfrm rot="-5400000">
              <a:off x="700028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97" name="tx497"/>
            <p:cNvSpPr/>
            <p:nvPr/>
          </p:nvSpPr>
          <p:spPr>
            <a:xfrm rot="-5400000">
              <a:off x="726555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98" name="tx498"/>
            <p:cNvSpPr/>
            <p:nvPr/>
          </p:nvSpPr>
          <p:spPr>
            <a:xfrm rot="-5400000">
              <a:off x="753083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99" name="tx499"/>
            <p:cNvSpPr/>
            <p:nvPr/>
          </p:nvSpPr>
          <p:spPr>
            <a:xfrm rot="-5400000">
              <a:off x="779610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00" name="tx500"/>
            <p:cNvSpPr/>
            <p:nvPr/>
          </p:nvSpPr>
          <p:spPr>
            <a:xfrm rot="-5400000">
              <a:off x="806138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01" name="tx501"/>
            <p:cNvSpPr/>
            <p:nvPr/>
          </p:nvSpPr>
          <p:spPr>
            <a:xfrm rot="-5400000">
              <a:off x="832665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02" name="tx502"/>
            <p:cNvSpPr/>
            <p:nvPr/>
          </p:nvSpPr>
          <p:spPr>
            <a:xfrm rot="-5400000">
              <a:off x="859193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03" name="tx503"/>
            <p:cNvSpPr/>
            <p:nvPr/>
          </p:nvSpPr>
          <p:spPr>
            <a:xfrm rot="-5400000">
              <a:off x="885720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04" name="tx504"/>
            <p:cNvSpPr/>
            <p:nvPr/>
          </p:nvSpPr>
          <p:spPr>
            <a:xfrm>
              <a:off x="570361" y="18082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05" name="tx505"/>
            <p:cNvSpPr/>
            <p:nvPr/>
          </p:nvSpPr>
          <p:spPr>
            <a:xfrm>
              <a:off x="508182" y="13151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06" name="pl506"/>
            <p:cNvSpPr/>
            <p:nvPr/>
          </p:nvSpPr>
          <p:spPr>
            <a:xfrm>
              <a:off x="660376" y="18482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7" name="pl507"/>
            <p:cNvSpPr/>
            <p:nvPr/>
          </p:nvSpPr>
          <p:spPr>
            <a:xfrm>
              <a:off x="660376" y="13552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8" name="tx508"/>
            <p:cNvSpPr/>
            <p:nvPr/>
          </p:nvSpPr>
          <p:spPr>
            <a:xfrm>
              <a:off x="570361" y="31123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09" name="tx509"/>
            <p:cNvSpPr/>
            <p:nvPr/>
          </p:nvSpPr>
          <p:spPr>
            <a:xfrm>
              <a:off x="508182" y="26192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0" name="pl510"/>
            <p:cNvSpPr/>
            <p:nvPr/>
          </p:nvSpPr>
          <p:spPr>
            <a:xfrm>
              <a:off x="660376" y="31523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1" name="pl511"/>
            <p:cNvSpPr/>
            <p:nvPr/>
          </p:nvSpPr>
          <p:spPr>
            <a:xfrm>
              <a:off x="660376" y="26592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2" name="tx512"/>
            <p:cNvSpPr/>
            <p:nvPr/>
          </p:nvSpPr>
          <p:spPr>
            <a:xfrm>
              <a:off x="570361" y="44164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13" name="tx513"/>
            <p:cNvSpPr/>
            <p:nvPr/>
          </p:nvSpPr>
          <p:spPr>
            <a:xfrm>
              <a:off x="508182" y="3923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4" name="pl514"/>
            <p:cNvSpPr/>
            <p:nvPr/>
          </p:nvSpPr>
          <p:spPr>
            <a:xfrm>
              <a:off x="660376" y="44564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5" name="pl515"/>
            <p:cNvSpPr/>
            <p:nvPr/>
          </p:nvSpPr>
          <p:spPr>
            <a:xfrm>
              <a:off x="660376" y="39633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6" name="tx516"/>
            <p:cNvSpPr/>
            <p:nvPr/>
          </p:nvSpPr>
          <p:spPr>
            <a:xfrm>
              <a:off x="570361" y="572049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17" name="tx517"/>
            <p:cNvSpPr/>
            <p:nvPr/>
          </p:nvSpPr>
          <p:spPr>
            <a:xfrm>
              <a:off x="508182" y="52274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8" name="pl518"/>
            <p:cNvSpPr/>
            <p:nvPr/>
          </p:nvSpPr>
          <p:spPr>
            <a:xfrm>
              <a:off x="660376" y="57605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9" name="pl519"/>
            <p:cNvSpPr/>
            <p:nvPr/>
          </p:nvSpPr>
          <p:spPr>
            <a:xfrm>
              <a:off x="660376" y="52674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0" name="tx520"/>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521" name="tx521"/>
            <p:cNvSpPr/>
            <p:nvPr/>
          </p:nvSpPr>
          <p:spPr>
            <a:xfrm>
              <a:off x="695171" y="435349"/>
              <a:ext cx="584146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Western Africa, 2018-2025</a:t>
              </a:r>
            </a:p>
          </p:txBody>
        </p:sp>
        <p:sp>
          <p:nvSpPr>
            <p:cNvPr id="522" name="tx522"/>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23" name="tx523"/>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524" name="tx524"/>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5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Cote d'Ivoire and Guinea had the highest drop-out with 17% of children who received DTP1 not receiving DTP3.
Cabo Verde and Ghana had the lowest DTP drop-out (0%). Zero drop-out indicates that near enough all children that received DTP1 also received DTP3.
4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019640"/>
            </a:xfrm>
            <a:prstGeom prst="rect">
              <a:avLst/>
            </a:prstGeom>
            <a:solidFill>
              <a:srgbClr val="EBEBEB">
                <a:alpha val="100000"/>
              </a:srgbClr>
            </a:solidFill>
          </p:spPr>
          <p:txBody>
            <a:bodyPr/>
            <a:lstStyle/>
            <a:p/>
          </p:txBody>
        </p:sp>
        <p:sp>
          <p:nvSpPr>
            <p:cNvPr id="6" name="pl6"/>
            <p:cNvSpPr/>
            <p:nvPr/>
          </p:nvSpPr>
          <p:spPr>
            <a:xfrm>
              <a:off x="695171" y="164764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30177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95589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 name="pl9"/>
            <p:cNvSpPr/>
            <p:nvPr/>
          </p:nvSpPr>
          <p:spPr>
            <a:xfrm>
              <a:off x="695171" y="182058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47471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12883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 name="pl12"/>
            <p:cNvSpPr/>
            <p:nvPr/>
          </p:nvSpPr>
          <p:spPr>
            <a:xfrm>
              <a:off x="7880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0532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318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58384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491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1143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3796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64494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88017" y="1543886"/>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21" name="pl21"/>
            <p:cNvSpPr/>
            <p:nvPr/>
          </p:nvSpPr>
          <p:spPr>
            <a:xfrm>
              <a:off x="788017" y="1267186"/>
              <a:ext cx="1856925" cy="193690"/>
            </a:xfrm>
            <a:custGeom>
              <a:avLst/>
              <a:pathLst>
                <a:path w="1856925" h="193690">
                  <a:moveTo>
                    <a:pt x="0" y="193690"/>
                  </a:moveTo>
                  <a:lnTo>
                    <a:pt x="265275" y="166020"/>
                  </a:lnTo>
                  <a:lnTo>
                    <a:pt x="530550" y="110680"/>
                  </a:lnTo>
                  <a:lnTo>
                    <a:pt x="795825" y="83010"/>
                  </a:lnTo>
                  <a:lnTo>
                    <a:pt x="1061100" y="83010"/>
                  </a:lnTo>
                  <a:lnTo>
                    <a:pt x="1326375" y="83010"/>
                  </a:lnTo>
                  <a:lnTo>
                    <a:pt x="1591650" y="41505"/>
                  </a:lnTo>
                  <a:lnTo>
                    <a:pt x="1856925" y="0"/>
                  </a:lnTo>
                </a:path>
              </a:pathLst>
            </a:custGeom>
            <a:ln w="40651" cap="flat">
              <a:solidFill>
                <a:srgbClr val="BEBEBE">
                  <a:alpha val="69803"/>
                </a:srgbClr>
              </a:solidFill>
              <a:prstDash val="solid"/>
              <a:round/>
            </a:ln>
          </p:spPr>
          <p:txBody>
            <a:bodyPr/>
            <a:lstStyle/>
            <a:p/>
          </p:txBody>
        </p:sp>
        <p:sp>
          <p:nvSpPr>
            <p:cNvPr id="22" name="pl22"/>
            <p:cNvSpPr/>
            <p:nvPr/>
          </p:nvSpPr>
          <p:spPr>
            <a:xfrm>
              <a:off x="788017" y="1267186"/>
              <a:ext cx="1856925" cy="193690"/>
            </a:xfrm>
            <a:custGeom>
              <a:avLst/>
              <a:pathLst>
                <a:path w="1856925" h="193690">
                  <a:moveTo>
                    <a:pt x="0" y="193690"/>
                  </a:moveTo>
                  <a:lnTo>
                    <a:pt x="265275" y="166020"/>
                  </a:lnTo>
                  <a:lnTo>
                    <a:pt x="530550" y="110680"/>
                  </a:lnTo>
                  <a:lnTo>
                    <a:pt x="795825" y="83010"/>
                  </a:lnTo>
                  <a:lnTo>
                    <a:pt x="1061100" y="83010"/>
                  </a:lnTo>
                  <a:lnTo>
                    <a:pt x="1326375" y="83010"/>
                  </a:lnTo>
                  <a:lnTo>
                    <a:pt x="1591650" y="41505"/>
                  </a:lnTo>
                  <a:lnTo>
                    <a:pt x="1856925" y="0"/>
                  </a:lnTo>
                </a:path>
              </a:pathLst>
            </a:custGeom>
            <a:ln w="35231" cap="flat">
              <a:solidFill>
                <a:srgbClr val="BEBEBE">
                  <a:alpha val="69803"/>
                </a:srgbClr>
              </a:solidFill>
              <a:prstDash val="solid"/>
              <a:round/>
            </a:ln>
          </p:spPr>
          <p:txBody>
            <a:bodyPr/>
            <a:lstStyle/>
            <a:p/>
          </p:txBody>
        </p:sp>
        <p:sp>
          <p:nvSpPr>
            <p:cNvPr id="23" name="pl23"/>
            <p:cNvSpPr/>
            <p:nvPr/>
          </p:nvSpPr>
          <p:spPr>
            <a:xfrm>
              <a:off x="788017" y="1543886"/>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24" name="pl24"/>
            <p:cNvSpPr/>
            <p:nvPr/>
          </p:nvSpPr>
          <p:spPr>
            <a:xfrm>
              <a:off x="788017" y="1267186"/>
              <a:ext cx="1856925" cy="193690"/>
            </a:xfrm>
            <a:custGeom>
              <a:avLst/>
              <a:pathLst>
                <a:path w="1856925" h="193690">
                  <a:moveTo>
                    <a:pt x="0" y="193690"/>
                  </a:moveTo>
                  <a:lnTo>
                    <a:pt x="265275" y="166020"/>
                  </a:lnTo>
                  <a:lnTo>
                    <a:pt x="530550" y="110680"/>
                  </a:lnTo>
                  <a:lnTo>
                    <a:pt x="795825" y="83010"/>
                  </a:lnTo>
                  <a:lnTo>
                    <a:pt x="1061100" y="83010"/>
                  </a:lnTo>
                  <a:lnTo>
                    <a:pt x="1326375" y="83010"/>
                  </a:lnTo>
                  <a:lnTo>
                    <a:pt x="1591650" y="41505"/>
                  </a:lnTo>
                  <a:lnTo>
                    <a:pt x="1856925" y="0"/>
                  </a:lnTo>
                </a:path>
              </a:pathLst>
            </a:custGeom>
            <a:ln w="40651" cap="flat">
              <a:solidFill>
                <a:srgbClr val="000000">
                  <a:alpha val="100000"/>
                </a:srgbClr>
              </a:solidFill>
              <a:prstDash val="solid"/>
              <a:round/>
            </a:ln>
          </p:spPr>
          <p:txBody>
            <a:bodyPr/>
            <a:lstStyle/>
            <a:p/>
          </p:txBody>
        </p:sp>
        <p:sp>
          <p:nvSpPr>
            <p:cNvPr id="25" name="pl25"/>
            <p:cNvSpPr/>
            <p:nvPr/>
          </p:nvSpPr>
          <p:spPr>
            <a:xfrm>
              <a:off x="788017" y="1267186"/>
              <a:ext cx="1856925" cy="193690"/>
            </a:xfrm>
            <a:custGeom>
              <a:avLst/>
              <a:pathLst>
                <a:path w="1856925" h="193690">
                  <a:moveTo>
                    <a:pt x="0" y="193690"/>
                  </a:moveTo>
                  <a:lnTo>
                    <a:pt x="265275" y="166020"/>
                  </a:lnTo>
                  <a:lnTo>
                    <a:pt x="530550" y="110680"/>
                  </a:lnTo>
                  <a:lnTo>
                    <a:pt x="795825" y="83010"/>
                  </a:lnTo>
                  <a:lnTo>
                    <a:pt x="1061100" y="83010"/>
                  </a:lnTo>
                  <a:lnTo>
                    <a:pt x="1326375" y="83010"/>
                  </a:lnTo>
                  <a:lnTo>
                    <a:pt x="1591650" y="41505"/>
                  </a:lnTo>
                  <a:lnTo>
                    <a:pt x="1856925" y="0"/>
                  </a:lnTo>
                </a:path>
              </a:pathLst>
            </a:custGeom>
            <a:ln w="35231" cap="flat">
              <a:solidFill>
                <a:srgbClr val="F26A21">
                  <a:alpha val="100000"/>
                </a:srgbClr>
              </a:solidFill>
              <a:prstDash val="solid"/>
              <a:round/>
            </a:ln>
          </p:spPr>
          <p:txBody>
            <a:bodyPr/>
            <a:lstStyle/>
            <a:p/>
          </p:txBody>
        </p:sp>
        <p:sp>
          <p:nvSpPr>
            <p:cNvPr id="26" name="pl26"/>
            <p:cNvSpPr/>
            <p:nvPr/>
          </p:nvSpPr>
          <p:spPr>
            <a:xfrm>
              <a:off x="695171" y="182058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7" name="tx27"/>
            <p:cNvSpPr/>
            <p:nvPr/>
          </p:nvSpPr>
          <p:spPr>
            <a:xfrm>
              <a:off x="727758" y="1297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8" name="tx28"/>
            <p:cNvSpPr/>
            <p:nvPr/>
          </p:nvSpPr>
          <p:spPr>
            <a:xfrm>
              <a:off x="993033" y="12701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29" name="tx29"/>
            <p:cNvSpPr/>
            <p:nvPr/>
          </p:nvSpPr>
          <p:spPr>
            <a:xfrm>
              <a:off x="1258308" y="1214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30" name="tx30"/>
            <p:cNvSpPr/>
            <p:nvPr/>
          </p:nvSpPr>
          <p:spPr>
            <a:xfrm>
              <a:off x="1523583" y="1187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1" name="tx31"/>
            <p:cNvSpPr/>
            <p:nvPr/>
          </p:nvSpPr>
          <p:spPr>
            <a:xfrm>
              <a:off x="1788858" y="1187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2" name="tx32"/>
            <p:cNvSpPr/>
            <p:nvPr/>
          </p:nvSpPr>
          <p:spPr>
            <a:xfrm>
              <a:off x="2054133" y="1187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3" name="tx33"/>
            <p:cNvSpPr/>
            <p:nvPr/>
          </p:nvSpPr>
          <p:spPr>
            <a:xfrm>
              <a:off x="2319408" y="11456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34" name="tx34"/>
            <p:cNvSpPr/>
            <p:nvPr/>
          </p:nvSpPr>
          <p:spPr>
            <a:xfrm>
              <a:off x="2584684" y="1104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35" name="rc35"/>
            <p:cNvSpPr/>
            <p:nvPr/>
          </p:nvSpPr>
          <p:spPr>
            <a:xfrm>
              <a:off x="695171" y="2179046"/>
              <a:ext cx="2042618" cy="1019640"/>
            </a:xfrm>
            <a:prstGeom prst="rect">
              <a:avLst/>
            </a:prstGeom>
            <a:solidFill>
              <a:srgbClr val="EBEBEB">
                <a:alpha val="100000"/>
              </a:srgbClr>
            </a:solidFill>
          </p:spPr>
          <p:txBody>
            <a:bodyPr/>
            <a:lstStyle/>
            <a:p/>
          </p:txBody>
        </p:sp>
        <p:sp>
          <p:nvSpPr>
            <p:cNvPr id="36" name="pl36"/>
            <p:cNvSpPr/>
            <p:nvPr/>
          </p:nvSpPr>
          <p:spPr>
            <a:xfrm>
              <a:off x="695171" y="295173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60585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8" name="pl38"/>
            <p:cNvSpPr/>
            <p:nvPr/>
          </p:nvSpPr>
          <p:spPr>
            <a:xfrm>
              <a:off x="695171" y="225998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9" name="pl39"/>
            <p:cNvSpPr/>
            <p:nvPr/>
          </p:nvSpPr>
          <p:spPr>
            <a:xfrm>
              <a:off x="695171" y="312466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77879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43291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2" name="pl42"/>
            <p:cNvSpPr/>
            <p:nvPr/>
          </p:nvSpPr>
          <p:spPr>
            <a:xfrm>
              <a:off x="7880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0532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318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58384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8491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1143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3796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64494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88017" y="2847968"/>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51" name="pl51"/>
            <p:cNvSpPr/>
            <p:nvPr/>
          </p:nvSpPr>
          <p:spPr>
            <a:xfrm>
              <a:off x="788017" y="2944813"/>
              <a:ext cx="1856925" cy="193690"/>
            </a:xfrm>
            <a:custGeom>
              <a:avLst/>
              <a:pathLst>
                <a:path w="1856925" h="193690">
                  <a:moveTo>
                    <a:pt x="0" y="138350"/>
                  </a:moveTo>
                  <a:lnTo>
                    <a:pt x="265275" y="55340"/>
                  </a:lnTo>
                  <a:lnTo>
                    <a:pt x="530550" y="83010"/>
                  </a:lnTo>
                  <a:lnTo>
                    <a:pt x="795825" y="124515"/>
                  </a:lnTo>
                  <a:lnTo>
                    <a:pt x="1061100" y="0"/>
                  </a:lnTo>
                  <a:lnTo>
                    <a:pt x="1326375" y="110680"/>
                  </a:lnTo>
                  <a:lnTo>
                    <a:pt x="1591650" y="193690"/>
                  </a:lnTo>
                  <a:lnTo>
                    <a:pt x="1856925" y="83010"/>
                  </a:lnTo>
                </a:path>
              </a:pathLst>
            </a:custGeom>
            <a:ln w="40651" cap="flat">
              <a:solidFill>
                <a:srgbClr val="BEBEBE">
                  <a:alpha val="69803"/>
                </a:srgbClr>
              </a:solidFill>
              <a:prstDash val="solid"/>
              <a:round/>
            </a:ln>
          </p:spPr>
          <p:txBody>
            <a:bodyPr/>
            <a:lstStyle/>
            <a:p/>
          </p:txBody>
        </p:sp>
        <p:sp>
          <p:nvSpPr>
            <p:cNvPr id="52" name="pl52"/>
            <p:cNvSpPr/>
            <p:nvPr/>
          </p:nvSpPr>
          <p:spPr>
            <a:xfrm>
              <a:off x="788017" y="2944813"/>
              <a:ext cx="1856925" cy="193690"/>
            </a:xfrm>
            <a:custGeom>
              <a:avLst/>
              <a:pathLst>
                <a:path w="1856925" h="193690">
                  <a:moveTo>
                    <a:pt x="0" y="138350"/>
                  </a:moveTo>
                  <a:lnTo>
                    <a:pt x="265275" y="55340"/>
                  </a:lnTo>
                  <a:lnTo>
                    <a:pt x="530550" y="83010"/>
                  </a:lnTo>
                  <a:lnTo>
                    <a:pt x="795825" y="124515"/>
                  </a:lnTo>
                  <a:lnTo>
                    <a:pt x="1061100" y="0"/>
                  </a:lnTo>
                  <a:lnTo>
                    <a:pt x="1326375" y="110680"/>
                  </a:lnTo>
                  <a:lnTo>
                    <a:pt x="1591650" y="193690"/>
                  </a:lnTo>
                  <a:lnTo>
                    <a:pt x="1856925" y="83010"/>
                  </a:lnTo>
                </a:path>
              </a:pathLst>
            </a:custGeom>
            <a:ln w="35231" cap="flat">
              <a:solidFill>
                <a:srgbClr val="BEBEBE">
                  <a:alpha val="69803"/>
                </a:srgbClr>
              </a:solidFill>
              <a:prstDash val="solid"/>
              <a:round/>
            </a:ln>
          </p:spPr>
          <p:txBody>
            <a:bodyPr/>
            <a:lstStyle/>
            <a:p/>
          </p:txBody>
        </p:sp>
        <p:sp>
          <p:nvSpPr>
            <p:cNvPr id="53" name="pl53"/>
            <p:cNvSpPr/>
            <p:nvPr/>
          </p:nvSpPr>
          <p:spPr>
            <a:xfrm>
              <a:off x="788017" y="2847968"/>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54" name="pl54"/>
            <p:cNvSpPr/>
            <p:nvPr/>
          </p:nvSpPr>
          <p:spPr>
            <a:xfrm>
              <a:off x="788017" y="2944813"/>
              <a:ext cx="1856925" cy="193690"/>
            </a:xfrm>
            <a:custGeom>
              <a:avLst/>
              <a:pathLst>
                <a:path w="1856925" h="193690">
                  <a:moveTo>
                    <a:pt x="0" y="138350"/>
                  </a:moveTo>
                  <a:lnTo>
                    <a:pt x="265275" y="55340"/>
                  </a:lnTo>
                  <a:lnTo>
                    <a:pt x="530550" y="83010"/>
                  </a:lnTo>
                  <a:lnTo>
                    <a:pt x="795825" y="124515"/>
                  </a:lnTo>
                  <a:lnTo>
                    <a:pt x="1061100" y="0"/>
                  </a:lnTo>
                  <a:lnTo>
                    <a:pt x="1326375" y="110680"/>
                  </a:lnTo>
                  <a:lnTo>
                    <a:pt x="1591650" y="193690"/>
                  </a:lnTo>
                  <a:lnTo>
                    <a:pt x="1856925" y="83010"/>
                  </a:lnTo>
                </a:path>
              </a:pathLst>
            </a:custGeom>
            <a:ln w="40651" cap="flat">
              <a:solidFill>
                <a:srgbClr val="000000">
                  <a:alpha val="100000"/>
                </a:srgbClr>
              </a:solidFill>
              <a:prstDash val="solid"/>
              <a:round/>
            </a:ln>
          </p:spPr>
          <p:txBody>
            <a:bodyPr/>
            <a:lstStyle/>
            <a:p/>
          </p:txBody>
        </p:sp>
        <p:sp>
          <p:nvSpPr>
            <p:cNvPr id="55" name="pl55"/>
            <p:cNvSpPr/>
            <p:nvPr/>
          </p:nvSpPr>
          <p:spPr>
            <a:xfrm>
              <a:off x="788017" y="2944813"/>
              <a:ext cx="1856925" cy="193690"/>
            </a:xfrm>
            <a:custGeom>
              <a:avLst/>
              <a:pathLst>
                <a:path w="1856925" h="193690">
                  <a:moveTo>
                    <a:pt x="0" y="138350"/>
                  </a:moveTo>
                  <a:lnTo>
                    <a:pt x="265275" y="55340"/>
                  </a:lnTo>
                  <a:lnTo>
                    <a:pt x="530550" y="83010"/>
                  </a:lnTo>
                  <a:lnTo>
                    <a:pt x="795825" y="124515"/>
                  </a:lnTo>
                  <a:lnTo>
                    <a:pt x="1061100" y="0"/>
                  </a:lnTo>
                  <a:lnTo>
                    <a:pt x="1326375" y="110680"/>
                  </a:lnTo>
                  <a:lnTo>
                    <a:pt x="1591650" y="193690"/>
                  </a:lnTo>
                  <a:lnTo>
                    <a:pt x="1856925" y="83010"/>
                  </a:lnTo>
                </a:path>
              </a:pathLst>
            </a:custGeom>
            <a:ln w="35231" cap="flat">
              <a:solidFill>
                <a:srgbClr val="F26A21">
                  <a:alpha val="100000"/>
                </a:srgbClr>
              </a:solidFill>
              <a:prstDash val="solid"/>
              <a:round/>
            </a:ln>
          </p:spPr>
          <p:txBody>
            <a:bodyPr/>
            <a:lstStyle/>
            <a:p/>
          </p:txBody>
        </p:sp>
        <p:sp>
          <p:nvSpPr>
            <p:cNvPr id="56" name="pl56"/>
            <p:cNvSpPr/>
            <p:nvPr/>
          </p:nvSpPr>
          <p:spPr>
            <a:xfrm>
              <a:off x="695171" y="312466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7" name="tx57"/>
            <p:cNvSpPr/>
            <p:nvPr/>
          </p:nvSpPr>
          <p:spPr>
            <a:xfrm>
              <a:off x="757887" y="2920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 name="tx58"/>
            <p:cNvSpPr/>
            <p:nvPr/>
          </p:nvSpPr>
          <p:spPr>
            <a:xfrm>
              <a:off x="1023163" y="28371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 name="tx59"/>
            <p:cNvSpPr/>
            <p:nvPr/>
          </p:nvSpPr>
          <p:spPr>
            <a:xfrm>
              <a:off x="1288438" y="28647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0" name="tx60"/>
            <p:cNvSpPr/>
            <p:nvPr/>
          </p:nvSpPr>
          <p:spPr>
            <a:xfrm>
              <a:off x="1553713" y="29063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 name="tx61"/>
            <p:cNvSpPr/>
            <p:nvPr/>
          </p:nvSpPr>
          <p:spPr>
            <a:xfrm>
              <a:off x="1788858" y="2781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2" name="tx62"/>
            <p:cNvSpPr/>
            <p:nvPr/>
          </p:nvSpPr>
          <p:spPr>
            <a:xfrm>
              <a:off x="2084263" y="28924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 name="tx63"/>
            <p:cNvSpPr/>
            <p:nvPr/>
          </p:nvSpPr>
          <p:spPr>
            <a:xfrm>
              <a:off x="2331479" y="29754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 name="tx64"/>
            <p:cNvSpPr/>
            <p:nvPr/>
          </p:nvSpPr>
          <p:spPr>
            <a:xfrm>
              <a:off x="2614813" y="28647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5" name="rc65"/>
            <p:cNvSpPr/>
            <p:nvPr/>
          </p:nvSpPr>
          <p:spPr>
            <a:xfrm>
              <a:off x="695171" y="3483127"/>
              <a:ext cx="2042618" cy="1019640"/>
            </a:xfrm>
            <a:prstGeom prst="rect">
              <a:avLst/>
            </a:prstGeom>
            <a:solidFill>
              <a:srgbClr val="EBEBEB">
                <a:alpha val="100000"/>
              </a:srgbClr>
            </a:solidFill>
          </p:spPr>
          <p:txBody>
            <a:bodyPr/>
            <a:lstStyle/>
            <a:p/>
          </p:txBody>
        </p:sp>
        <p:sp>
          <p:nvSpPr>
            <p:cNvPr id="66" name="pl66"/>
            <p:cNvSpPr/>
            <p:nvPr/>
          </p:nvSpPr>
          <p:spPr>
            <a:xfrm>
              <a:off x="695171" y="425581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7" name="pl67"/>
            <p:cNvSpPr/>
            <p:nvPr/>
          </p:nvSpPr>
          <p:spPr>
            <a:xfrm>
              <a:off x="695171" y="390993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8" name="pl68"/>
            <p:cNvSpPr/>
            <p:nvPr/>
          </p:nvSpPr>
          <p:spPr>
            <a:xfrm>
              <a:off x="695171" y="356406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9" name="pl69"/>
            <p:cNvSpPr/>
            <p:nvPr/>
          </p:nvSpPr>
          <p:spPr>
            <a:xfrm>
              <a:off x="695171" y="442875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40828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73700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72" name="pl72"/>
            <p:cNvSpPr/>
            <p:nvPr/>
          </p:nvSpPr>
          <p:spPr>
            <a:xfrm>
              <a:off x="7880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0532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318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58384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8491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1143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3796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64494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88017" y="4152050"/>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81" name="pl81"/>
            <p:cNvSpPr/>
            <p:nvPr/>
          </p:nvSpPr>
          <p:spPr>
            <a:xfrm>
              <a:off x="788017" y="4041370"/>
              <a:ext cx="1856925" cy="249030"/>
            </a:xfrm>
            <a:custGeom>
              <a:avLst/>
              <a:pathLst>
                <a:path w="1856925" h="249030">
                  <a:moveTo>
                    <a:pt x="0" y="124515"/>
                  </a:moveTo>
                  <a:lnTo>
                    <a:pt x="265275" y="96845"/>
                  </a:lnTo>
                  <a:lnTo>
                    <a:pt x="530550" y="27670"/>
                  </a:lnTo>
                  <a:lnTo>
                    <a:pt x="795825" y="0"/>
                  </a:lnTo>
                  <a:lnTo>
                    <a:pt x="1061100" y="179855"/>
                  </a:lnTo>
                  <a:lnTo>
                    <a:pt x="1326375" y="249030"/>
                  </a:lnTo>
                  <a:lnTo>
                    <a:pt x="1591650" y="249030"/>
                  </a:lnTo>
                  <a:lnTo>
                    <a:pt x="1856925" y="249030"/>
                  </a:lnTo>
                </a:path>
              </a:pathLst>
            </a:custGeom>
            <a:ln w="40651" cap="flat">
              <a:solidFill>
                <a:srgbClr val="BEBEBE">
                  <a:alpha val="69803"/>
                </a:srgbClr>
              </a:solidFill>
              <a:prstDash val="solid"/>
              <a:round/>
            </a:ln>
          </p:spPr>
          <p:txBody>
            <a:bodyPr/>
            <a:lstStyle/>
            <a:p/>
          </p:txBody>
        </p:sp>
        <p:sp>
          <p:nvSpPr>
            <p:cNvPr id="82" name="pl82"/>
            <p:cNvSpPr/>
            <p:nvPr/>
          </p:nvSpPr>
          <p:spPr>
            <a:xfrm>
              <a:off x="788017" y="4041370"/>
              <a:ext cx="1856925" cy="249030"/>
            </a:xfrm>
            <a:custGeom>
              <a:avLst/>
              <a:pathLst>
                <a:path w="1856925" h="249030">
                  <a:moveTo>
                    <a:pt x="0" y="124515"/>
                  </a:moveTo>
                  <a:lnTo>
                    <a:pt x="265275" y="96845"/>
                  </a:lnTo>
                  <a:lnTo>
                    <a:pt x="530550" y="27670"/>
                  </a:lnTo>
                  <a:lnTo>
                    <a:pt x="795825" y="0"/>
                  </a:lnTo>
                  <a:lnTo>
                    <a:pt x="1061100" y="179855"/>
                  </a:lnTo>
                  <a:lnTo>
                    <a:pt x="1326375" y="249030"/>
                  </a:lnTo>
                  <a:lnTo>
                    <a:pt x="1591650" y="249030"/>
                  </a:lnTo>
                  <a:lnTo>
                    <a:pt x="1856925" y="249030"/>
                  </a:lnTo>
                </a:path>
              </a:pathLst>
            </a:custGeom>
            <a:ln w="35231" cap="flat">
              <a:solidFill>
                <a:srgbClr val="BEBEBE">
                  <a:alpha val="69803"/>
                </a:srgbClr>
              </a:solidFill>
              <a:prstDash val="solid"/>
              <a:round/>
            </a:ln>
          </p:spPr>
          <p:txBody>
            <a:bodyPr/>
            <a:lstStyle/>
            <a:p/>
          </p:txBody>
        </p:sp>
        <p:sp>
          <p:nvSpPr>
            <p:cNvPr id="83" name="pl83"/>
            <p:cNvSpPr/>
            <p:nvPr/>
          </p:nvSpPr>
          <p:spPr>
            <a:xfrm>
              <a:off x="788017" y="4152050"/>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84" name="pl84"/>
            <p:cNvSpPr/>
            <p:nvPr/>
          </p:nvSpPr>
          <p:spPr>
            <a:xfrm>
              <a:off x="788017" y="4041370"/>
              <a:ext cx="1856925" cy="249030"/>
            </a:xfrm>
            <a:custGeom>
              <a:avLst/>
              <a:pathLst>
                <a:path w="1856925" h="249030">
                  <a:moveTo>
                    <a:pt x="0" y="124515"/>
                  </a:moveTo>
                  <a:lnTo>
                    <a:pt x="265275" y="96845"/>
                  </a:lnTo>
                  <a:lnTo>
                    <a:pt x="530550" y="27670"/>
                  </a:lnTo>
                  <a:lnTo>
                    <a:pt x="795825" y="0"/>
                  </a:lnTo>
                  <a:lnTo>
                    <a:pt x="1061100" y="179855"/>
                  </a:lnTo>
                  <a:lnTo>
                    <a:pt x="1326375" y="249030"/>
                  </a:lnTo>
                  <a:lnTo>
                    <a:pt x="1591650" y="249030"/>
                  </a:lnTo>
                  <a:lnTo>
                    <a:pt x="1856925" y="249030"/>
                  </a:lnTo>
                </a:path>
              </a:pathLst>
            </a:custGeom>
            <a:ln w="40651" cap="flat">
              <a:solidFill>
                <a:srgbClr val="000000">
                  <a:alpha val="100000"/>
                </a:srgbClr>
              </a:solidFill>
              <a:prstDash val="solid"/>
              <a:round/>
            </a:ln>
          </p:spPr>
          <p:txBody>
            <a:bodyPr/>
            <a:lstStyle/>
            <a:p/>
          </p:txBody>
        </p:sp>
        <p:sp>
          <p:nvSpPr>
            <p:cNvPr id="85" name="pl85"/>
            <p:cNvSpPr/>
            <p:nvPr/>
          </p:nvSpPr>
          <p:spPr>
            <a:xfrm>
              <a:off x="788017" y="4041370"/>
              <a:ext cx="1856925" cy="249030"/>
            </a:xfrm>
            <a:custGeom>
              <a:avLst/>
              <a:pathLst>
                <a:path w="1856925" h="249030">
                  <a:moveTo>
                    <a:pt x="0" y="124515"/>
                  </a:moveTo>
                  <a:lnTo>
                    <a:pt x="265275" y="96845"/>
                  </a:lnTo>
                  <a:lnTo>
                    <a:pt x="530550" y="27670"/>
                  </a:lnTo>
                  <a:lnTo>
                    <a:pt x="795825" y="0"/>
                  </a:lnTo>
                  <a:lnTo>
                    <a:pt x="1061100" y="179855"/>
                  </a:lnTo>
                  <a:lnTo>
                    <a:pt x="1326375" y="249030"/>
                  </a:lnTo>
                  <a:lnTo>
                    <a:pt x="1591650" y="249030"/>
                  </a:lnTo>
                  <a:lnTo>
                    <a:pt x="1856925" y="249030"/>
                  </a:lnTo>
                </a:path>
              </a:pathLst>
            </a:custGeom>
            <a:ln w="35231" cap="flat">
              <a:solidFill>
                <a:srgbClr val="F26A21">
                  <a:alpha val="100000"/>
                </a:srgbClr>
              </a:solidFill>
              <a:prstDash val="solid"/>
              <a:round/>
            </a:ln>
          </p:spPr>
          <p:txBody>
            <a:bodyPr/>
            <a:lstStyle/>
            <a:p/>
          </p:txBody>
        </p:sp>
        <p:sp>
          <p:nvSpPr>
            <p:cNvPr id="86" name="pl86"/>
            <p:cNvSpPr/>
            <p:nvPr/>
          </p:nvSpPr>
          <p:spPr>
            <a:xfrm>
              <a:off x="695171" y="442875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7" name="tx87"/>
            <p:cNvSpPr/>
            <p:nvPr/>
          </p:nvSpPr>
          <p:spPr>
            <a:xfrm>
              <a:off x="727758" y="4002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88" name="tx88"/>
            <p:cNvSpPr/>
            <p:nvPr/>
          </p:nvSpPr>
          <p:spPr>
            <a:xfrm>
              <a:off x="993033" y="3975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89" name="tx89"/>
            <p:cNvSpPr/>
            <p:nvPr/>
          </p:nvSpPr>
          <p:spPr>
            <a:xfrm>
              <a:off x="1258308" y="39060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90" name="tx90"/>
            <p:cNvSpPr/>
            <p:nvPr/>
          </p:nvSpPr>
          <p:spPr>
            <a:xfrm>
              <a:off x="1523583" y="38783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91" name="tx91"/>
            <p:cNvSpPr/>
            <p:nvPr/>
          </p:nvSpPr>
          <p:spPr>
            <a:xfrm>
              <a:off x="1788858"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2" name="tx92"/>
            <p:cNvSpPr/>
            <p:nvPr/>
          </p:nvSpPr>
          <p:spPr>
            <a:xfrm>
              <a:off x="2054133" y="41273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3" name="tx93"/>
            <p:cNvSpPr/>
            <p:nvPr/>
          </p:nvSpPr>
          <p:spPr>
            <a:xfrm>
              <a:off x="2319408" y="41273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4" name="tx94"/>
            <p:cNvSpPr/>
            <p:nvPr/>
          </p:nvSpPr>
          <p:spPr>
            <a:xfrm>
              <a:off x="2584684" y="41273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5" name="rc95"/>
            <p:cNvSpPr/>
            <p:nvPr/>
          </p:nvSpPr>
          <p:spPr>
            <a:xfrm>
              <a:off x="695171" y="4787209"/>
              <a:ext cx="2042618" cy="1019640"/>
            </a:xfrm>
            <a:prstGeom prst="rect">
              <a:avLst/>
            </a:prstGeom>
            <a:solidFill>
              <a:srgbClr val="EBEBEB">
                <a:alpha val="100000"/>
              </a:srgbClr>
            </a:solidFill>
          </p:spPr>
          <p:txBody>
            <a:bodyPr/>
            <a:lstStyle/>
            <a:p/>
          </p:txBody>
        </p:sp>
        <p:sp>
          <p:nvSpPr>
            <p:cNvPr id="96" name="pl96"/>
            <p:cNvSpPr/>
            <p:nvPr/>
          </p:nvSpPr>
          <p:spPr>
            <a:xfrm>
              <a:off x="695171" y="555989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7" name="pl97"/>
            <p:cNvSpPr/>
            <p:nvPr/>
          </p:nvSpPr>
          <p:spPr>
            <a:xfrm>
              <a:off x="695171" y="521401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8" name="pl98"/>
            <p:cNvSpPr/>
            <p:nvPr/>
          </p:nvSpPr>
          <p:spPr>
            <a:xfrm>
              <a:off x="695171" y="486814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9" name="pl99"/>
            <p:cNvSpPr/>
            <p:nvPr/>
          </p:nvSpPr>
          <p:spPr>
            <a:xfrm>
              <a:off x="695171" y="573283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53869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504108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2" name="pl102"/>
            <p:cNvSpPr/>
            <p:nvPr/>
          </p:nvSpPr>
          <p:spPr>
            <a:xfrm>
              <a:off x="7880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0532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318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58384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8491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21143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3796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64494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88017" y="5456132"/>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111" name="pl111"/>
            <p:cNvSpPr/>
            <p:nvPr/>
          </p:nvSpPr>
          <p:spPr>
            <a:xfrm>
              <a:off x="788017" y="5594482"/>
              <a:ext cx="1856925" cy="110680"/>
            </a:xfrm>
            <a:custGeom>
              <a:avLst/>
              <a:pathLst>
                <a:path w="1856925" h="110680">
                  <a:moveTo>
                    <a:pt x="0" y="0"/>
                  </a:moveTo>
                  <a:lnTo>
                    <a:pt x="265275" y="27670"/>
                  </a:lnTo>
                  <a:lnTo>
                    <a:pt x="530550" y="27670"/>
                  </a:lnTo>
                  <a:lnTo>
                    <a:pt x="795825" y="96845"/>
                  </a:lnTo>
                  <a:lnTo>
                    <a:pt x="1061100" y="55340"/>
                  </a:lnTo>
                  <a:lnTo>
                    <a:pt x="1326375" y="69175"/>
                  </a:lnTo>
                  <a:lnTo>
                    <a:pt x="1591650" y="13835"/>
                  </a:lnTo>
                  <a:lnTo>
                    <a:pt x="1856925" y="110680"/>
                  </a:lnTo>
                </a:path>
              </a:pathLst>
            </a:custGeom>
            <a:ln w="40651" cap="flat">
              <a:solidFill>
                <a:srgbClr val="BEBEBE">
                  <a:alpha val="69803"/>
                </a:srgbClr>
              </a:solidFill>
              <a:prstDash val="solid"/>
              <a:round/>
            </a:ln>
          </p:spPr>
          <p:txBody>
            <a:bodyPr/>
            <a:lstStyle/>
            <a:p/>
          </p:txBody>
        </p:sp>
        <p:sp>
          <p:nvSpPr>
            <p:cNvPr id="112" name="pl112"/>
            <p:cNvSpPr/>
            <p:nvPr/>
          </p:nvSpPr>
          <p:spPr>
            <a:xfrm>
              <a:off x="788017" y="5594482"/>
              <a:ext cx="1856925" cy="110680"/>
            </a:xfrm>
            <a:custGeom>
              <a:avLst/>
              <a:pathLst>
                <a:path w="1856925" h="110680">
                  <a:moveTo>
                    <a:pt x="0" y="0"/>
                  </a:moveTo>
                  <a:lnTo>
                    <a:pt x="265275" y="27670"/>
                  </a:lnTo>
                  <a:lnTo>
                    <a:pt x="530550" y="27670"/>
                  </a:lnTo>
                  <a:lnTo>
                    <a:pt x="795825" y="96845"/>
                  </a:lnTo>
                  <a:lnTo>
                    <a:pt x="1061100" y="55340"/>
                  </a:lnTo>
                  <a:lnTo>
                    <a:pt x="1326375" y="69175"/>
                  </a:lnTo>
                  <a:lnTo>
                    <a:pt x="1591650" y="13835"/>
                  </a:lnTo>
                  <a:lnTo>
                    <a:pt x="1856925" y="110680"/>
                  </a:lnTo>
                </a:path>
              </a:pathLst>
            </a:custGeom>
            <a:ln w="35231" cap="flat">
              <a:solidFill>
                <a:srgbClr val="BEBEBE">
                  <a:alpha val="69803"/>
                </a:srgbClr>
              </a:solidFill>
              <a:prstDash val="solid"/>
              <a:round/>
            </a:ln>
          </p:spPr>
          <p:txBody>
            <a:bodyPr/>
            <a:lstStyle/>
            <a:p/>
          </p:txBody>
        </p:sp>
        <p:sp>
          <p:nvSpPr>
            <p:cNvPr id="113" name="pl113"/>
            <p:cNvSpPr/>
            <p:nvPr/>
          </p:nvSpPr>
          <p:spPr>
            <a:xfrm>
              <a:off x="788017" y="5456132"/>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114" name="pl114"/>
            <p:cNvSpPr/>
            <p:nvPr/>
          </p:nvSpPr>
          <p:spPr>
            <a:xfrm>
              <a:off x="788017" y="5594482"/>
              <a:ext cx="1856925" cy="110680"/>
            </a:xfrm>
            <a:custGeom>
              <a:avLst/>
              <a:pathLst>
                <a:path w="1856925" h="110680">
                  <a:moveTo>
                    <a:pt x="0" y="0"/>
                  </a:moveTo>
                  <a:lnTo>
                    <a:pt x="265275" y="27670"/>
                  </a:lnTo>
                  <a:lnTo>
                    <a:pt x="530550" y="27670"/>
                  </a:lnTo>
                  <a:lnTo>
                    <a:pt x="795825" y="96845"/>
                  </a:lnTo>
                  <a:lnTo>
                    <a:pt x="1061100" y="55340"/>
                  </a:lnTo>
                  <a:lnTo>
                    <a:pt x="1326375" y="69175"/>
                  </a:lnTo>
                  <a:lnTo>
                    <a:pt x="1591650" y="13835"/>
                  </a:lnTo>
                  <a:lnTo>
                    <a:pt x="1856925" y="110680"/>
                  </a:lnTo>
                </a:path>
              </a:pathLst>
            </a:custGeom>
            <a:ln w="40651" cap="flat">
              <a:solidFill>
                <a:srgbClr val="000000">
                  <a:alpha val="100000"/>
                </a:srgbClr>
              </a:solidFill>
              <a:prstDash val="solid"/>
              <a:round/>
            </a:ln>
          </p:spPr>
          <p:txBody>
            <a:bodyPr/>
            <a:lstStyle/>
            <a:p/>
          </p:txBody>
        </p:sp>
        <p:sp>
          <p:nvSpPr>
            <p:cNvPr id="115" name="pl115"/>
            <p:cNvSpPr/>
            <p:nvPr/>
          </p:nvSpPr>
          <p:spPr>
            <a:xfrm>
              <a:off x="788017" y="5594482"/>
              <a:ext cx="1856925" cy="110680"/>
            </a:xfrm>
            <a:custGeom>
              <a:avLst/>
              <a:pathLst>
                <a:path w="1856925" h="110680">
                  <a:moveTo>
                    <a:pt x="0" y="0"/>
                  </a:moveTo>
                  <a:lnTo>
                    <a:pt x="265275" y="27670"/>
                  </a:lnTo>
                  <a:lnTo>
                    <a:pt x="530550" y="27670"/>
                  </a:lnTo>
                  <a:lnTo>
                    <a:pt x="795825" y="96845"/>
                  </a:lnTo>
                  <a:lnTo>
                    <a:pt x="1061100" y="55340"/>
                  </a:lnTo>
                  <a:lnTo>
                    <a:pt x="1326375" y="69175"/>
                  </a:lnTo>
                  <a:lnTo>
                    <a:pt x="1591650" y="13835"/>
                  </a:lnTo>
                  <a:lnTo>
                    <a:pt x="1856925" y="110680"/>
                  </a:lnTo>
                </a:path>
              </a:pathLst>
            </a:custGeom>
            <a:ln w="35231" cap="flat">
              <a:solidFill>
                <a:srgbClr val="F26A21">
                  <a:alpha val="100000"/>
                </a:srgbClr>
              </a:solidFill>
              <a:prstDash val="solid"/>
              <a:round/>
            </a:ln>
          </p:spPr>
          <p:txBody>
            <a:bodyPr/>
            <a:lstStyle/>
            <a:p/>
          </p:txBody>
        </p:sp>
        <p:sp>
          <p:nvSpPr>
            <p:cNvPr id="116" name="pl116"/>
            <p:cNvSpPr/>
            <p:nvPr/>
          </p:nvSpPr>
          <p:spPr>
            <a:xfrm>
              <a:off x="695171" y="573283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17" name="tx117"/>
            <p:cNvSpPr/>
            <p:nvPr/>
          </p:nvSpPr>
          <p:spPr>
            <a:xfrm>
              <a:off x="727758" y="5431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18" name="tx118"/>
            <p:cNvSpPr/>
            <p:nvPr/>
          </p:nvSpPr>
          <p:spPr>
            <a:xfrm>
              <a:off x="1023163" y="5459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9" name="tx119"/>
            <p:cNvSpPr/>
            <p:nvPr/>
          </p:nvSpPr>
          <p:spPr>
            <a:xfrm>
              <a:off x="1288438" y="5459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0" name="tx120"/>
            <p:cNvSpPr/>
            <p:nvPr/>
          </p:nvSpPr>
          <p:spPr>
            <a:xfrm>
              <a:off x="1553713" y="5528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1" name="tx121"/>
            <p:cNvSpPr/>
            <p:nvPr/>
          </p:nvSpPr>
          <p:spPr>
            <a:xfrm>
              <a:off x="1818988" y="54867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2" name="tx122"/>
            <p:cNvSpPr/>
            <p:nvPr/>
          </p:nvSpPr>
          <p:spPr>
            <a:xfrm>
              <a:off x="2084263" y="55006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3" name="tx123"/>
            <p:cNvSpPr/>
            <p:nvPr/>
          </p:nvSpPr>
          <p:spPr>
            <a:xfrm>
              <a:off x="2349538" y="5445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4" name="tx124"/>
            <p:cNvSpPr/>
            <p:nvPr/>
          </p:nvSpPr>
          <p:spPr>
            <a:xfrm>
              <a:off x="2614813" y="5542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5" name="rc125"/>
            <p:cNvSpPr/>
            <p:nvPr/>
          </p:nvSpPr>
          <p:spPr>
            <a:xfrm>
              <a:off x="2807378" y="874964"/>
              <a:ext cx="2042618" cy="1019640"/>
            </a:xfrm>
            <a:prstGeom prst="rect">
              <a:avLst/>
            </a:prstGeom>
            <a:solidFill>
              <a:srgbClr val="EBEBEB">
                <a:alpha val="100000"/>
              </a:srgbClr>
            </a:solidFill>
          </p:spPr>
          <p:txBody>
            <a:bodyPr/>
            <a:lstStyle/>
            <a:p/>
          </p:txBody>
        </p:sp>
        <p:sp>
          <p:nvSpPr>
            <p:cNvPr id="126" name="pl126"/>
            <p:cNvSpPr/>
            <p:nvPr/>
          </p:nvSpPr>
          <p:spPr>
            <a:xfrm>
              <a:off x="2807378" y="164764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7" name="pl127"/>
            <p:cNvSpPr/>
            <p:nvPr/>
          </p:nvSpPr>
          <p:spPr>
            <a:xfrm>
              <a:off x="2807378" y="130177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8" name="pl128"/>
            <p:cNvSpPr/>
            <p:nvPr/>
          </p:nvSpPr>
          <p:spPr>
            <a:xfrm>
              <a:off x="2807378" y="95589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9" name="pl129"/>
            <p:cNvSpPr/>
            <p:nvPr/>
          </p:nvSpPr>
          <p:spPr>
            <a:xfrm>
              <a:off x="2807378" y="182058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30" name="pl130"/>
            <p:cNvSpPr/>
            <p:nvPr/>
          </p:nvSpPr>
          <p:spPr>
            <a:xfrm>
              <a:off x="2807378" y="147471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31" name="pl131"/>
            <p:cNvSpPr/>
            <p:nvPr/>
          </p:nvSpPr>
          <p:spPr>
            <a:xfrm>
              <a:off x="2807378" y="112883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32" name="pl132"/>
            <p:cNvSpPr/>
            <p:nvPr/>
          </p:nvSpPr>
          <p:spPr>
            <a:xfrm>
              <a:off x="29002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1654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43077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69604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9613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42266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4491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47571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00224" y="1543886"/>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141" name="pl141"/>
            <p:cNvSpPr/>
            <p:nvPr/>
          </p:nvSpPr>
          <p:spPr>
            <a:xfrm>
              <a:off x="2900224" y="1723742"/>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142" name="pl142"/>
            <p:cNvSpPr/>
            <p:nvPr/>
          </p:nvSpPr>
          <p:spPr>
            <a:xfrm>
              <a:off x="2900224" y="1723742"/>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143" name="pl143"/>
            <p:cNvSpPr/>
            <p:nvPr/>
          </p:nvSpPr>
          <p:spPr>
            <a:xfrm>
              <a:off x="2900224" y="1543886"/>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144" name="pl144"/>
            <p:cNvSpPr/>
            <p:nvPr/>
          </p:nvSpPr>
          <p:spPr>
            <a:xfrm>
              <a:off x="2900224" y="1723742"/>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145" name="pl145"/>
            <p:cNvSpPr/>
            <p:nvPr/>
          </p:nvSpPr>
          <p:spPr>
            <a:xfrm>
              <a:off x="2900224" y="1723742"/>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F26A21">
                  <a:alpha val="100000"/>
                </a:srgbClr>
              </a:solidFill>
              <a:prstDash val="solid"/>
              <a:round/>
            </a:ln>
          </p:spPr>
          <p:txBody>
            <a:bodyPr/>
            <a:lstStyle/>
            <a:p/>
          </p:txBody>
        </p:sp>
        <p:sp>
          <p:nvSpPr>
            <p:cNvPr id="146" name="pl146"/>
            <p:cNvSpPr/>
            <p:nvPr/>
          </p:nvSpPr>
          <p:spPr>
            <a:xfrm>
              <a:off x="2807378" y="182058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47" name="tx147"/>
            <p:cNvSpPr/>
            <p:nvPr/>
          </p:nvSpPr>
          <p:spPr>
            <a:xfrm>
              <a:off x="2870095"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48" name="tx148"/>
            <p:cNvSpPr/>
            <p:nvPr/>
          </p:nvSpPr>
          <p:spPr>
            <a:xfrm>
              <a:off x="3135370"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49" name="tx149"/>
            <p:cNvSpPr/>
            <p:nvPr/>
          </p:nvSpPr>
          <p:spPr>
            <a:xfrm>
              <a:off x="3400645"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50" name="tx150"/>
            <p:cNvSpPr/>
            <p:nvPr/>
          </p:nvSpPr>
          <p:spPr>
            <a:xfrm>
              <a:off x="3665920"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51" name="tx151"/>
            <p:cNvSpPr/>
            <p:nvPr/>
          </p:nvSpPr>
          <p:spPr>
            <a:xfrm>
              <a:off x="3931195"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52" name="tx152"/>
            <p:cNvSpPr/>
            <p:nvPr/>
          </p:nvSpPr>
          <p:spPr>
            <a:xfrm>
              <a:off x="4196470"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53" name="tx153"/>
            <p:cNvSpPr/>
            <p:nvPr/>
          </p:nvSpPr>
          <p:spPr>
            <a:xfrm>
              <a:off x="4461745"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54" name="tx154"/>
            <p:cNvSpPr/>
            <p:nvPr/>
          </p:nvSpPr>
          <p:spPr>
            <a:xfrm>
              <a:off x="4727020"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55" name="rc155"/>
            <p:cNvSpPr/>
            <p:nvPr/>
          </p:nvSpPr>
          <p:spPr>
            <a:xfrm>
              <a:off x="2807378" y="2179046"/>
              <a:ext cx="2042618" cy="1019640"/>
            </a:xfrm>
            <a:prstGeom prst="rect">
              <a:avLst/>
            </a:prstGeom>
            <a:solidFill>
              <a:srgbClr val="EBEBEB">
                <a:alpha val="100000"/>
              </a:srgbClr>
            </a:solidFill>
          </p:spPr>
          <p:txBody>
            <a:bodyPr/>
            <a:lstStyle/>
            <a:p/>
          </p:txBody>
        </p:sp>
        <p:sp>
          <p:nvSpPr>
            <p:cNvPr id="156" name="pl156"/>
            <p:cNvSpPr/>
            <p:nvPr/>
          </p:nvSpPr>
          <p:spPr>
            <a:xfrm>
              <a:off x="2807378" y="295173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7" name="pl157"/>
            <p:cNvSpPr/>
            <p:nvPr/>
          </p:nvSpPr>
          <p:spPr>
            <a:xfrm>
              <a:off x="2807378" y="260585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8" name="pl158"/>
            <p:cNvSpPr/>
            <p:nvPr/>
          </p:nvSpPr>
          <p:spPr>
            <a:xfrm>
              <a:off x="2807378" y="225998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9" name="pl159"/>
            <p:cNvSpPr/>
            <p:nvPr/>
          </p:nvSpPr>
          <p:spPr>
            <a:xfrm>
              <a:off x="2807378" y="312466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60" name="pl160"/>
            <p:cNvSpPr/>
            <p:nvPr/>
          </p:nvSpPr>
          <p:spPr>
            <a:xfrm>
              <a:off x="2807378" y="277879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61" name="pl161"/>
            <p:cNvSpPr/>
            <p:nvPr/>
          </p:nvSpPr>
          <p:spPr>
            <a:xfrm>
              <a:off x="2807378" y="243291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62" name="pl162"/>
            <p:cNvSpPr/>
            <p:nvPr/>
          </p:nvSpPr>
          <p:spPr>
            <a:xfrm>
              <a:off x="29002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1654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43077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69604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9613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42266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4491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47571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0224" y="2847968"/>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171" name="pl171"/>
            <p:cNvSpPr/>
            <p:nvPr/>
          </p:nvSpPr>
          <p:spPr>
            <a:xfrm>
              <a:off x="2900224" y="2972483"/>
              <a:ext cx="1856925" cy="96845"/>
            </a:xfrm>
            <a:custGeom>
              <a:avLst/>
              <a:pathLst>
                <a:path w="1856925" h="96845">
                  <a:moveTo>
                    <a:pt x="0" y="83010"/>
                  </a:moveTo>
                  <a:lnTo>
                    <a:pt x="265275" y="83010"/>
                  </a:lnTo>
                  <a:lnTo>
                    <a:pt x="530550" y="69175"/>
                  </a:lnTo>
                  <a:lnTo>
                    <a:pt x="795825" y="83010"/>
                  </a:lnTo>
                  <a:lnTo>
                    <a:pt x="1061100" y="96845"/>
                  </a:lnTo>
                  <a:lnTo>
                    <a:pt x="1326375" y="0"/>
                  </a:lnTo>
                  <a:lnTo>
                    <a:pt x="1591650" y="96845"/>
                  </a:lnTo>
                  <a:lnTo>
                    <a:pt x="1856925" y="69175"/>
                  </a:lnTo>
                </a:path>
              </a:pathLst>
            </a:custGeom>
            <a:ln w="40651" cap="flat">
              <a:solidFill>
                <a:srgbClr val="BEBEBE">
                  <a:alpha val="69803"/>
                </a:srgbClr>
              </a:solidFill>
              <a:prstDash val="solid"/>
              <a:round/>
            </a:ln>
          </p:spPr>
          <p:txBody>
            <a:bodyPr/>
            <a:lstStyle/>
            <a:p/>
          </p:txBody>
        </p:sp>
        <p:sp>
          <p:nvSpPr>
            <p:cNvPr id="172" name="pl172"/>
            <p:cNvSpPr/>
            <p:nvPr/>
          </p:nvSpPr>
          <p:spPr>
            <a:xfrm>
              <a:off x="2900224" y="2972483"/>
              <a:ext cx="1856925" cy="96845"/>
            </a:xfrm>
            <a:custGeom>
              <a:avLst/>
              <a:pathLst>
                <a:path w="1856925" h="96845">
                  <a:moveTo>
                    <a:pt x="0" y="83010"/>
                  </a:moveTo>
                  <a:lnTo>
                    <a:pt x="265275" y="83010"/>
                  </a:lnTo>
                  <a:lnTo>
                    <a:pt x="530550" y="69175"/>
                  </a:lnTo>
                  <a:lnTo>
                    <a:pt x="795825" y="83010"/>
                  </a:lnTo>
                  <a:lnTo>
                    <a:pt x="1061100" y="96845"/>
                  </a:lnTo>
                  <a:lnTo>
                    <a:pt x="1326375" y="0"/>
                  </a:lnTo>
                  <a:lnTo>
                    <a:pt x="1591650" y="96845"/>
                  </a:lnTo>
                  <a:lnTo>
                    <a:pt x="1856925" y="69175"/>
                  </a:lnTo>
                </a:path>
              </a:pathLst>
            </a:custGeom>
            <a:ln w="35231" cap="flat">
              <a:solidFill>
                <a:srgbClr val="BEBEBE">
                  <a:alpha val="69803"/>
                </a:srgbClr>
              </a:solidFill>
              <a:prstDash val="solid"/>
              <a:round/>
            </a:ln>
          </p:spPr>
          <p:txBody>
            <a:bodyPr/>
            <a:lstStyle/>
            <a:p/>
          </p:txBody>
        </p:sp>
        <p:sp>
          <p:nvSpPr>
            <p:cNvPr id="173" name="pl173"/>
            <p:cNvSpPr/>
            <p:nvPr/>
          </p:nvSpPr>
          <p:spPr>
            <a:xfrm>
              <a:off x="2900224" y="2847968"/>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174" name="pl174"/>
            <p:cNvSpPr/>
            <p:nvPr/>
          </p:nvSpPr>
          <p:spPr>
            <a:xfrm>
              <a:off x="2900224" y="2972483"/>
              <a:ext cx="1856925" cy="96845"/>
            </a:xfrm>
            <a:custGeom>
              <a:avLst/>
              <a:pathLst>
                <a:path w="1856925" h="96845">
                  <a:moveTo>
                    <a:pt x="0" y="83010"/>
                  </a:moveTo>
                  <a:lnTo>
                    <a:pt x="265275" y="83010"/>
                  </a:lnTo>
                  <a:lnTo>
                    <a:pt x="530550" y="69175"/>
                  </a:lnTo>
                  <a:lnTo>
                    <a:pt x="795825" y="83010"/>
                  </a:lnTo>
                  <a:lnTo>
                    <a:pt x="1061100" y="96845"/>
                  </a:lnTo>
                  <a:lnTo>
                    <a:pt x="1326375" y="0"/>
                  </a:lnTo>
                  <a:lnTo>
                    <a:pt x="1591650" y="96845"/>
                  </a:lnTo>
                  <a:lnTo>
                    <a:pt x="1856925" y="69175"/>
                  </a:lnTo>
                </a:path>
              </a:pathLst>
            </a:custGeom>
            <a:ln w="40651" cap="flat">
              <a:solidFill>
                <a:srgbClr val="000000">
                  <a:alpha val="100000"/>
                </a:srgbClr>
              </a:solidFill>
              <a:prstDash val="solid"/>
              <a:round/>
            </a:ln>
          </p:spPr>
          <p:txBody>
            <a:bodyPr/>
            <a:lstStyle/>
            <a:p/>
          </p:txBody>
        </p:sp>
        <p:sp>
          <p:nvSpPr>
            <p:cNvPr id="175" name="pl175"/>
            <p:cNvSpPr/>
            <p:nvPr/>
          </p:nvSpPr>
          <p:spPr>
            <a:xfrm>
              <a:off x="2900224" y="2972483"/>
              <a:ext cx="1856925" cy="96845"/>
            </a:xfrm>
            <a:custGeom>
              <a:avLst/>
              <a:pathLst>
                <a:path w="1856925" h="96845">
                  <a:moveTo>
                    <a:pt x="0" y="83010"/>
                  </a:moveTo>
                  <a:lnTo>
                    <a:pt x="265275" y="83010"/>
                  </a:lnTo>
                  <a:lnTo>
                    <a:pt x="530550" y="69175"/>
                  </a:lnTo>
                  <a:lnTo>
                    <a:pt x="795825" y="83010"/>
                  </a:lnTo>
                  <a:lnTo>
                    <a:pt x="1061100" y="96845"/>
                  </a:lnTo>
                  <a:lnTo>
                    <a:pt x="1326375" y="0"/>
                  </a:lnTo>
                  <a:lnTo>
                    <a:pt x="1591650" y="96845"/>
                  </a:lnTo>
                  <a:lnTo>
                    <a:pt x="1856925" y="69175"/>
                  </a:lnTo>
                </a:path>
              </a:pathLst>
            </a:custGeom>
            <a:ln w="35231" cap="flat">
              <a:solidFill>
                <a:srgbClr val="F26A21">
                  <a:alpha val="100000"/>
                </a:srgbClr>
              </a:solidFill>
              <a:prstDash val="solid"/>
              <a:round/>
            </a:ln>
          </p:spPr>
          <p:txBody>
            <a:bodyPr/>
            <a:lstStyle/>
            <a:p/>
          </p:txBody>
        </p:sp>
        <p:sp>
          <p:nvSpPr>
            <p:cNvPr id="176" name="pl176"/>
            <p:cNvSpPr/>
            <p:nvPr/>
          </p:nvSpPr>
          <p:spPr>
            <a:xfrm>
              <a:off x="2807378" y="312466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77" name="tx177"/>
            <p:cNvSpPr/>
            <p:nvPr/>
          </p:nvSpPr>
          <p:spPr>
            <a:xfrm>
              <a:off x="2870095" y="28924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8" name="tx178"/>
            <p:cNvSpPr/>
            <p:nvPr/>
          </p:nvSpPr>
          <p:spPr>
            <a:xfrm>
              <a:off x="3135370" y="28924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9" name="tx179"/>
            <p:cNvSpPr/>
            <p:nvPr/>
          </p:nvSpPr>
          <p:spPr>
            <a:xfrm>
              <a:off x="3400645" y="28786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0" name="tx180"/>
            <p:cNvSpPr/>
            <p:nvPr/>
          </p:nvSpPr>
          <p:spPr>
            <a:xfrm>
              <a:off x="3665920" y="28924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1" name="tx181"/>
            <p:cNvSpPr/>
            <p:nvPr/>
          </p:nvSpPr>
          <p:spPr>
            <a:xfrm>
              <a:off x="3931195" y="29063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2" name="tx182"/>
            <p:cNvSpPr/>
            <p:nvPr/>
          </p:nvSpPr>
          <p:spPr>
            <a:xfrm>
              <a:off x="4170364" y="280945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83" name="tx183"/>
            <p:cNvSpPr/>
            <p:nvPr/>
          </p:nvSpPr>
          <p:spPr>
            <a:xfrm>
              <a:off x="4461745" y="29063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4" name="tx184"/>
            <p:cNvSpPr/>
            <p:nvPr/>
          </p:nvSpPr>
          <p:spPr>
            <a:xfrm>
              <a:off x="4727020" y="28786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5" name="rc185"/>
            <p:cNvSpPr/>
            <p:nvPr/>
          </p:nvSpPr>
          <p:spPr>
            <a:xfrm>
              <a:off x="2807378" y="3483127"/>
              <a:ext cx="2042618" cy="1019640"/>
            </a:xfrm>
            <a:prstGeom prst="rect">
              <a:avLst/>
            </a:prstGeom>
            <a:solidFill>
              <a:srgbClr val="EBEBEB">
                <a:alpha val="100000"/>
              </a:srgbClr>
            </a:solidFill>
          </p:spPr>
          <p:txBody>
            <a:bodyPr/>
            <a:lstStyle/>
            <a:p/>
          </p:txBody>
        </p:sp>
        <p:sp>
          <p:nvSpPr>
            <p:cNvPr id="186" name="pl186"/>
            <p:cNvSpPr/>
            <p:nvPr/>
          </p:nvSpPr>
          <p:spPr>
            <a:xfrm>
              <a:off x="2807378" y="425581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7" name="pl187"/>
            <p:cNvSpPr/>
            <p:nvPr/>
          </p:nvSpPr>
          <p:spPr>
            <a:xfrm>
              <a:off x="2807378" y="390993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8" name="pl188"/>
            <p:cNvSpPr/>
            <p:nvPr/>
          </p:nvSpPr>
          <p:spPr>
            <a:xfrm>
              <a:off x="2807378" y="356406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9" name="pl189"/>
            <p:cNvSpPr/>
            <p:nvPr/>
          </p:nvSpPr>
          <p:spPr>
            <a:xfrm>
              <a:off x="2807378" y="442875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90" name="pl190"/>
            <p:cNvSpPr/>
            <p:nvPr/>
          </p:nvSpPr>
          <p:spPr>
            <a:xfrm>
              <a:off x="2807378" y="40828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91" name="pl191"/>
            <p:cNvSpPr/>
            <p:nvPr/>
          </p:nvSpPr>
          <p:spPr>
            <a:xfrm>
              <a:off x="2807378" y="373700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92" name="pl192"/>
            <p:cNvSpPr/>
            <p:nvPr/>
          </p:nvSpPr>
          <p:spPr>
            <a:xfrm>
              <a:off x="29002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31654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343077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69604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9613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42266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4491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47571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900224" y="4152050"/>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201" name="pl201"/>
            <p:cNvSpPr/>
            <p:nvPr/>
          </p:nvSpPr>
          <p:spPr>
            <a:xfrm>
              <a:off x="2900224" y="4096710"/>
              <a:ext cx="1856925" cy="166020"/>
            </a:xfrm>
            <a:custGeom>
              <a:avLst/>
              <a:pathLst>
                <a:path w="1856925" h="166020">
                  <a:moveTo>
                    <a:pt x="0" y="124515"/>
                  </a:moveTo>
                  <a:lnTo>
                    <a:pt x="265275" y="152185"/>
                  </a:lnTo>
                  <a:lnTo>
                    <a:pt x="530550" y="96845"/>
                  </a:lnTo>
                  <a:lnTo>
                    <a:pt x="795825" y="166020"/>
                  </a:lnTo>
                  <a:lnTo>
                    <a:pt x="1061100" y="83010"/>
                  </a:lnTo>
                  <a:lnTo>
                    <a:pt x="1326375" y="55340"/>
                  </a:lnTo>
                  <a:lnTo>
                    <a:pt x="1591650" y="41505"/>
                  </a:lnTo>
                  <a:lnTo>
                    <a:pt x="1856925" y="0"/>
                  </a:lnTo>
                </a:path>
              </a:pathLst>
            </a:custGeom>
            <a:ln w="40651" cap="flat">
              <a:solidFill>
                <a:srgbClr val="BEBEBE">
                  <a:alpha val="69803"/>
                </a:srgbClr>
              </a:solidFill>
              <a:prstDash val="solid"/>
              <a:round/>
            </a:ln>
          </p:spPr>
          <p:txBody>
            <a:bodyPr/>
            <a:lstStyle/>
            <a:p/>
          </p:txBody>
        </p:sp>
        <p:sp>
          <p:nvSpPr>
            <p:cNvPr id="202" name="pl202"/>
            <p:cNvSpPr/>
            <p:nvPr/>
          </p:nvSpPr>
          <p:spPr>
            <a:xfrm>
              <a:off x="2900224" y="4096710"/>
              <a:ext cx="1856925" cy="166020"/>
            </a:xfrm>
            <a:custGeom>
              <a:avLst/>
              <a:pathLst>
                <a:path w="1856925" h="166020">
                  <a:moveTo>
                    <a:pt x="0" y="124515"/>
                  </a:moveTo>
                  <a:lnTo>
                    <a:pt x="265275" y="152185"/>
                  </a:lnTo>
                  <a:lnTo>
                    <a:pt x="530550" y="96845"/>
                  </a:lnTo>
                  <a:lnTo>
                    <a:pt x="795825" y="166020"/>
                  </a:lnTo>
                  <a:lnTo>
                    <a:pt x="1061100" y="83010"/>
                  </a:lnTo>
                  <a:lnTo>
                    <a:pt x="1326375" y="55340"/>
                  </a:lnTo>
                  <a:lnTo>
                    <a:pt x="1591650" y="41505"/>
                  </a:lnTo>
                  <a:lnTo>
                    <a:pt x="1856925" y="0"/>
                  </a:lnTo>
                </a:path>
              </a:pathLst>
            </a:custGeom>
            <a:ln w="35231" cap="flat">
              <a:solidFill>
                <a:srgbClr val="BEBEBE">
                  <a:alpha val="69803"/>
                </a:srgbClr>
              </a:solidFill>
              <a:prstDash val="solid"/>
              <a:round/>
            </a:ln>
          </p:spPr>
          <p:txBody>
            <a:bodyPr/>
            <a:lstStyle/>
            <a:p/>
          </p:txBody>
        </p:sp>
        <p:sp>
          <p:nvSpPr>
            <p:cNvPr id="203" name="pl203"/>
            <p:cNvSpPr/>
            <p:nvPr/>
          </p:nvSpPr>
          <p:spPr>
            <a:xfrm>
              <a:off x="2900224" y="4152050"/>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204" name="pl204"/>
            <p:cNvSpPr/>
            <p:nvPr/>
          </p:nvSpPr>
          <p:spPr>
            <a:xfrm>
              <a:off x="2900224" y="4096710"/>
              <a:ext cx="1856925" cy="166020"/>
            </a:xfrm>
            <a:custGeom>
              <a:avLst/>
              <a:pathLst>
                <a:path w="1856925" h="166020">
                  <a:moveTo>
                    <a:pt x="0" y="124515"/>
                  </a:moveTo>
                  <a:lnTo>
                    <a:pt x="265275" y="152185"/>
                  </a:lnTo>
                  <a:lnTo>
                    <a:pt x="530550" y="96845"/>
                  </a:lnTo>
                  <a:lnTo>
                    <a:pt x="795825" y="166020"/>
                  </a:lnTo>
                  <a:lnTo>
                    <a:pt x="1061100" y="83010"/>
                  </a:lnTo>
                  <a:lnTo>
                    <a:pt x="1326375" y="55340"/>
                  </a:lnTo>
                  <a:lnTo>
                    <a:pt x="1591650" y="41505"/>
                  </a:lnTo>
                  <a:lnTo>
                    <a:pt x="1856925" y="0"/>
                  </a:lnTo>
                </a:path>
              </a:pathLst>
            </a:custGeom>
            <a:ln w="40651" cap="flat">
              <a:solidFill>
                <a:srgbClr val="000000">
                  <a:alpha val="100000"/>
                </a:srgbClr>
              </a:solidFill>
              <a:prstDash val="solid"/>
              <a:round/>
            </a:ln>
          </p:spPr>
          <p:txBody>
            <a:bodyPr/>
            <a:lstStyle/>
            <a:p/>
          </p:txBody>
        </p:sp>
        <p:sp>
          <p:nvSpPr>
            <p:cNvPr id="205" name="pl205"/>
            <p:cNvSpPr/>
            <p:nvPr/>
          </p:nvSpPr>
          <p:spPr>
            <a:xfrm>
              <a:off x="2900224" y="4096710"/>
              <a:ext cx="1856925" cy="166020"/>
            </a:xfrm>
            <a:custGeom>
              <a:avLst/>
              <a:pathLst>
                <a:path w="1856925" h="166020">
                  <a:moveTo>
                    <a:pt x="0" y="124515"/>
                  </a:moveTo>
                  <a:lnTo>
                    <a:pt x="265275" y="152185"/>
                  </a:lnTo>
                  <a:lnTo>
                    <a:pt x="530550" y="96845"/>
                  </a:lnTo>
                  <a:lnTo>
                    <a:pt x="795825" y="166020"/>
                  </a:lnTo>
                  <a:lnTo>
                    <a:pt x="1061100" y="83010"/>
                  </a:lnTo>
                  <a:lnTo>
                    <a:pt x="1326375" y="55340"/>
                  </a:lnTo>
                  <a:lnTo>
                    <a:pt x="1591650" y="41505"/>
                  </a:lnTo>
                  <a:lnTo>
                    <a:pt x="1856925" y="0"/>
                  </a:lnTo>
                </a:path>
              </a:pathLst>
            </a:custGeom>
            <a:ln w="35231" cap="flat">
              <a:solidFill>
                <a:srgbClr val="F26A21">
                  <a:alpha val="100000"/>
                </a:srgbClr>
              </a:solidFill>
              <a:prstDash val="solid"/>
              <a:round/>
            </a:ln>
          </p:spPr>
          <p:txBody>
            <a:bodyPr/>
            <a:lstStyle/>
            <a:p/>
          </p:txBody>
        </p:sp>
        <p:sp>
          <p:nvSpPr>
            <p:cNvPr id="206" name="pl206"/>
            <p:cNvSpPr/>
            <p:nvPr/>
          </p:nvSpPr>
          <p:spPr>
            <a:xfrm>
              <a:off x="2807378" y="442875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07" name="tx207"/>
            <p:cNvSpPr/>
            <p:nvPr/>
          </p:nvSpPr>
          <p:spPr>
            <a:xfrm>
              <a:off x="2839965"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08" name="tx208"/>
            <p:cNvSpPr/>
            <p:nvPr/>
          </p:nvSpPr>
          <p:spPr>
            <a:xfrm>
              <a:off x="3105240" y="40858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9" name="tx209"/>
            <p:cNvSpPr/>
            <p:nvPr/>
          </p:nvSpPr>
          <p:spPr>
            <a:xfrm>
              <a:off x="3370515" y="40305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10" name="tx210"/>
            <p:cNvSpPr/>
            <p:nvPr/>
          </p:nvSpPr>
          <p:spPr>
            <a:xfrm>
              <a:off x="3635790" y="4099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11" name="tx211"/>
            <p:cNvSpPr/>
            <p:nvPr/>
          </p:nvSpPr>
          <p:spPr>
            <a:xfrm>
              <a:off x="3901066" y="4016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12" name="tx212"/>
            <p:cNvSpPr/>
            <p:nvPr/>
          </p:nvSpPr>
          <p:spPr>
            <a:xfrm>
              <a:off x="4166341" y="3989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13" name="tx213"/>
            <p:cNvSpPr/>
            <p:nvPr/>
          </p:nvSpPr>
          <p:spPr>
            <a:xfrm>
              <a:off x="4431616" y="3975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14" name="tx214"/>
            <p:cNvSpPr/>
            <p:nvPr/>
          </p:nvSpPr>
          <p:spPr>
            <a:xfrm>
              <a:off x="4696891" y="3933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15" name="rc215"/>
            <p:cNvSpPr/>
            <p:nvPr/>
          </p:nvSpPr>
          <p:spPr>
            <a:xfrm>
              <a:off x="2807378" y="4787209"/>
              <a:ext cx="2042618" cy="1019640"/>
            </a:xfrm>
            <a:prstGeom prst="rect">
              <a:avLst/>
            </a:prstGeom>
            <a:solidFill>
              <a:srgbClr val="EBEBEB">
                <a:alpha val="100000"/>
              </a:srgbClr>
            </a:solidFill>
          </p:spPr>
          <p:txBody>
            <a:bodyPr/>
            <a:lstStyle/>
            <a:p/>
          </p:txBody>
        </p:sp>
        <p:sp>
          <p:nvSpPr>
            <p:cNvPr id="216" name="pl216"/>
            <p:cNvSpPr/>
            <p:nvPr/>
          </p:nvSpPr>
          <p:spPr>
            <a:xfrm>
              <a:off x="2807378" y="555989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7" name="pl217"/>
            <p:cNvSpPr/>
            <p:nvPr/>
          </p:nvSpPr>
          <p:spPr>
            <a:xfrm>
              <a:off x="2807378" y="521401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8" name="pl218"/>
            <p:cNvSpPr/>
            <p:nvPr/>
          </p:nvSpPr>
          <p:spPr>
            <a:xfrm>
              <a:off x="2807378" y="486814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9" name="pl219"/>
            <p:cNvSpPr/>
            <p:nvPr/>
          </p:nvSpPr>
          <p:spPr>
            <a:xfrm>
              <a:off x="2807378" y="573283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20" name="pl220"/>
            <p:cNvSpPr/>
            <p:nvPr/>
          </p:nvSpPr>
          <p:spPr>
            <a:xfrm>
              <a:off x="2807378" y="53869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21" name="pl221"/>
            <p:cNvSpPr/>
            <p:nvPr/>
          </p:nvSpPr>
          <p:spPr>
            <a:xfrm>
              <a:off x="2807378" y="504108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22" name="pl222"/>
            <p:cNvSpPr/>
            <p:nvPr/>
          </p:nvSpPr>
          <p:spPr>
            <a:xfrm>
              <a:off x="29002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31654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343077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69604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9613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42266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4491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47571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900224" y="5456132"/>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231" name="pl231"/>
            <p:cNvSpPr/>
            <p:nvPr/>
          </p:nvSpPr>
          <p:spPr>
            <a:xfrm>
              <a:off x="2900224" y="5594482"/>
              <a:ext cx="1856925" cy="110680"/>
            </a:xfrm>
            <a:custGeom>
              <a:avLst/>
              <a:pathLst>
                <a:path w="1856925" h="110680">
                  <a:moveTo>
                    <a:pt x="0" y="0"/>
                  </a:moveTo>
                  <a:lnTo>
                    <a:pt x="265275" y="110680"/>
                  </a:lnTo>
                  <a:lnTo>
                    <a:pt x="530550" y="55340"/>
                  </a:lnTo>
                  <a:lnTo>
                    <a:pt x="795825" y="41505"/>
                  </a:lnTo>
                  <a:lnTo>
                    <a:pt x="1061100" y="110680"/>
                  </a:lnTo>
                  <a:lnTo>
                    <a:pt x="1326375" y="110680"/>
                  </a:lnTo>
                  <a:lnTo>
                    <a:pt x="1591650" y="110680"/>
                  </a:lnTo>
                  <a:lnTo>
                    <a:pt x="1856925" y="110680"/>
                  </a:lnTo>
                </a:path>
              </a:pathLst>
            </a:custGeom>
            <a:ln w="40651" cap="flat">
              <a:solidFill>
                <a:srgbClr val="BEBEBE">
                  <a:alpha val="69803"/>
                </a:srgbClr>
              </a:solidFill>
              <a:prstDash val="solid"/>
              <a:round/>
            </a:ln>
          </p:spPr>
          <p:txBody>
            <a:bodyPr/>
            <a:lstStyle/>
            <a:p/>
          </p:txBody>
        </p:sp>
        <p:sp>
          <p:nvSpPr>
            <p:cNvPr id="232" name="pl232"/>
            <p:cNvSpPr/>
            <p:nvPr/>
          </p:nvSpPr>
          <p:spPr>
            <a:xfrm>
              <a:off x="2900224" y="5594482"/>
              <a:ext cx="1856925" cy="110680"/>
            </a:xfrm>
            <a:custGeom>
              <a:avLst/>
              <a:pathLst>
                <a:path w="1856925" h="110680">
                  <a:moveTo>
                    <a:pt x="0" y="0"/>
                  </a:moveTo>
                  <a:lnTo>
                    <a:pt x="265275" y="110680"/>
                  </a:lnTo>
                  <a:lnTo>
                    <a:pt x="530550" y="55340"/>
                  </a:lnTo>
                  <a:lnTo>
                    <a:pt x="795825" y="41505"/>
                  </a:lnTo>
                  <a:lnTo>
                    <a:pt x="1061100" y="110680"/>
                  </a:lnTo>
                  <a:lnTo>
                    <a:pt x="1326375" y="110680"/>
                  </a:lnTo>
                  <a:lnTo>
                    <a:pt x="1591650" y="110680"/>
                  </a:lnTo>
                  <a:lnTo>
                    <a:pt x="1856925" y="110680"/>
                  </a:lnTo>
                </a:path>
              </a:pathLst>
            </a:custGeom>
            <a:ln w="35231" cap="flat">
              <a:solidFill>
                <a:srgbClr val="BEBEBE">
                  <a:alpha val="69803"/>
                </a:srgbClr>
              </a:solidFill>
              <a:prstDash val="solid"/>
              <a:round/>
            </a:ln>
          </p:spPr>
          <p:txBody>
            <a:bodyPr/>
            <a:lstStyle/>
            <a:p/>
          </p:txBody>
        </p:sp>
        <p:sp>
          <p:nvSpPr>
            <p:cNvPr id="233" name="pl233"/>
            <p:cNvSpPr/>
            <p:nvPr/>
          </p:nvSpPr>
          <p:spPr>
            <a:xfrm>
              <a:off x="2900224" y="5456132"/>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234" name="pl234"/>
            <p:cNvSpPr/>
            <p:nvPr/>
          </p:nvSpPr>
          <p:spPr>
            <a:xfrm>
              <a:off x="2900224" y="5594482"/>
              <a:ext cx="1856925" cy="110680"/>
            </a:xfrm>
            <a:custGeom>
              <a:avLst/>
              <a:pathLst>
                <a:path w="1856925" h="110680">
                  <a:moveTo>
                    <a:pt x="0" y="0"/>
                  </a:moveTo>
                  <a:lnTo>
                    <a:pt x="265275" y="110680"/>
                  </a:lnTo>
                  <a:lnTo>
                    <a:pt x="530550" y="55340"/>
                  </a:lnTo>
                  <a:lnTo>
                    <a:pt x="795825" y="41505"/>
                  </a:lnTo>
                  <a:lnTo>
                    <a:pt x="1061100" y="110680"/>
                  </a:lnTo>
                  <a:lnTo>
                    <a:pt x="1326375" y="110680"/>
                  </a:lnTo>
                  <a:lnTo>
                    <a:pt x="1591650" y="110680"/>
                  </a:lnTo>
                  <a:lnTo>
                    <a:pt x="1856925" y="110680"/>
                  </a:lnTo>
                </a:path>
              </a:pathLst>
            </a:custGeom>
            <a:ln w="40651" cap="flat">
              <a:solidFill>
                <a:srgbClr val="000000">
                  <a:alpha val="100000"/>
                </a:srgbClr>
              </a:solidFill>
              <a:prstDash val="solid"/>
              <a:round/>
            </a:ln>
          </p:spPr>
          <p:txBody>
            <a:bodyPr/>
            <a:lstStyle/>
            <a:p/>
          </p:txBody>
        </p:sp>
        <p:sp>
          <p:nvSpPr>
            <p:cNvPr id="235" name="pl235"/>
            <p:cNvSpPr/>
            <p:nvPr/>
          </p:nvSpPr>
          <p:spPr>
            <a:xfrm>
              <a:off x="2900224" y="5594482"/>
              <a:ext cx="1856925" cy="110680"/>
            </a:xfrm>
            <a:custGeom>
              <a:avLst/>
              <a:pathLst>
                <a:path w="1856925" h="110680">
                  <a:moveTo>
                    <a:pt x="0" y="0"/>
                  </a:moveTo>
                  <a:lnTo>
                    <a:pt x="265275" y="110680"/>
                  </a:lnTo>
                  <a:lnTo>
                    <a:pt x="530550" y="55340"/>
                  </a:lnTo>
                  <a:lnTo>
                    <a:pt x="795825" y="41505"/>
                  </a:lnTo>
                  <a:lnTo>
                    <a:pt x="1061100" y="110680"/>
                  </a:lnTo>
                  <a:lnTo>
                    <a:pt x="1326375" y="110680"/>
                  </a:lnTo>
                  <a:lnTo>
                    <a:pt x="1591650" y="110680"/>
                  </a:lnTo>
                  <a:lnTo>
                    <a:pt x="1856925" y="110680"/>
                  </a:lnTo>
                </a:path>
              </a:pathLst>
            </a:custGeom>
            <a:ln w="35231" cap="flat">
              <a:solidFill>
                <a:srgbClr val="F26A21">
                  <a:alpha val="100000"/>
                </a:srgbClr>
              </a:solidFill>
              <a:prstDash val="solid"/>
              <a:round/>
            </a:ln>
          </p:spPr>
          <p:txBody>
            <a:bodyPr/>
            <a:lstStyle/>
            <a:p/>
          </p:txBody>
        </p:sp>
        <p:sp>
          <p:nvSpPr>
            <p:cNvPr id="236" name="pl236"/>
            <p:cNvSpPr/>
            <p:nvPr/>
          </p:nvSpPr>
          <p:spPr>
            <a:xfrm>
              <a:off x="2807378" y="573283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37" name="tx237"/>
            <p:cNvSpPr/>
            <p:nvPr/>
          </p:nvSpPr>
          <p:spPr>
            <a:xfrm>
              <a:off x="2839965" y="5431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38" name="tx238"/>
            <p:cNvSpPr/>
            <p:nvPr/>
          </p:nvSpPr>
          <p:spPr>
            <a:xfrm>
              <a:off x="3135370" y="5542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9" name="tx239"/>
            <p:cNvSpPr/>
            <p:nvPr/>
          </p:nvSpPr>
          <p:spPr>
            <a:xfrm>
              <a:off x="3400645" y="54867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40" name="tx240"/>
            <p:cNvSpPr/>
            <p:nvPr/>
          </p:nvSpPr>
          <p:spPr>
            <a:xfrm>
              <a:off x="3665920" y="54729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1" name="tx241"/>
            <p:cNvSpPr/>
            <p:nvPr/>
          </p:nvSpPr>
          <p:spPr>
            <a:xfrm>
              <a:off x="3931195" y="5542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2" name="tx242"/>
            <p:cNvSpPr/>
            <p:nvPr/>
          </p:nvSpPr>
          <p:spPr>
            <a:xfrm>
              <a:off x="4196470" y="5542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3" name="tx243"/>
            <p:cNvSpPr/>
            <p:nvPr/>
          </p:nvSpPr>
          <p:spPr>
            <a:xfrm>
              <a:off x="4461745" y="5542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4" name="tx244"/>
            <p:cNvSpPr/>
            <p:nvPr/>
          </p:nvSpPr>
          <p:spPr>
            <a:xfrm>
              <a:off x="4727020" y="5542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5" name="rc245"/>
            <p:cNvSpPr/>
            <p:nvPr/>
          </p:nvSpPr>
          <p:spPr>
            <a:xfrm>
              <a:off x="4919585" y="874964"/>
              <a:ext cx="2042618" cy="1019640"/>
            </a:xfrm>
            <a:prstGeom prst="rect">
              <a:avLst/>
            </a:prstGeom>
            <a:solidFill>
              <a:srgbClr val="EBEBEB">
                <a:alpha val="100000"/>
              </a:srgbClr>
            </a:solidFill>
          </p:spPr>
          <p:txBody>
            <a:bodyPr/>
            <a:lstStyle/>
            <a:p/>
          </p:txBody>
        </p:sp>
        <p:sp>
          <p:nvSpPr>
            <p:cNvPr id="246" name="pl246"/>
            <p:cNvSpPr/>
            <p:nvPr/>
          </p:nvSpPr>
          <p:spPr>
            <a:xfrm>
              <a:off x="4919585" y="164764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7" name="pl247"/>
            <p:cNvSpPr/>
            <p:nvPr/>
          </p:nvSpPr>
          <p:spPr>
            <a:xfrm>
              <a:off x="4919585" y="130177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8" name="pl248"/>
            <p:cNvSpPr/>
            <p:nvPr/>
          </p:nvSpPr>
          <p:spPr>
            <a:xfrm>
              <a:off x="4919585" y="95589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9" name="pl249"/>
            <p:cNvSpPr/>
            <p:nvPr/>
          </p:nvSpPr>
          <p:spPr>
            <a:xfrm>
              <a:off x="4919585" y="182058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50" name="pl250"/>
            <p:cNvSpPr/>
            <p:nvPr/>
          </p:nvSpPr>
          <p:spPr>
            <a:xfrm>
              <a:off x="4919585" y="147471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51" name="pl251"/>
            <p:cNvSpPr/>
            <p:nvPr/>
          </p:nvSpPr>
          <p:spPr>
            <a:xfrm>
              <a:off x="4919585" y="112883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52" name="pl252"/>
            <p:cNvSpPr/>
            <p:nvPr/>
          </p:nvSpPr>
          <p:spPr>
            <a:xfrm>
              <a:off x="50124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52777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55429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58082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607353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63388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66040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68693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012431" y="1543886"/>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261" name="pl261"/>
            <p:cNvSpPr/>
            <p:nvPr/>
          </p:nvSpPr>
          <p:spPr>
            <a:xfrm>
              <a:off x="5012431" y="1820587"/>
              <a:ext cx="1856925" cy="27670"/>
            </a:xfrm>
            <a:custGeom>
              <a:avLst/>
              <a:pathLst>
                <a:path w="1856925" h="27670">
                  <a:moveTo>
                    <a:pt x="0" y="0"/>
                  </a:moveTo>
                  <a:lnTo>
                    <a:pt x="265275" y="27670"/>
                  </a:lnTo>
                  <a:lnTo>
                    <a:pt x="530550" y="27670"/>
                  </a:lnTo>
                  <a:lnTo>
                    <a:pt x="795825" y="27670"/>
                  </a:lnTo>
                  <a:lnTo>
                    <a:pt x="1061100" y="27670"/>
                  </a:lnTo>
                  <a:lnTo>
                    <a:pt x="1326375" y="27670"/>
                  </a:lnTo>
                  <a:lnTo>
                    <a:pt x="1591650" y="27670"/>
                  </a:lnTo>
                  <a:lnTo>
                    <a:pt x="1856925" y="27670"/>
                  </a:lnTo>
                </a:path>
              </a:pathLst>
            </a:custGeom>
            <a:ln w="40651" cap="flat">
              <a:solidFill>
                <a:srgbClr val="BEBEBE">
                  <a:alpha val="69803"/>
                </a:srgbClr>
              </a:solidFill>
              <a:prstDash val="solid"/>
              <a:round/>
            </a:ln>
          </p:spPr>
          <p:txBody>
            <a:bodyPr/>
            <a:lstStyle/>
            <a:p/>
          </p:txBody>
        </p:sp>
        <p:sp>
          <p:nvSpPr>
            <p:cNvPr id="262" name="pl262"/>
            <p:cNvSpPr/>
            <p:nvPr/>
          </p:nvSpPr>
          <p:spPr>
            <a:xfrm>
              <a:off x="5012431" y="1820587"/>
              <a:ext cx="1856925" cy="27670"/>
            </a:xfrm>
            <a:custGeom>
              <a:avLst/>
              <a:pathLst>
                <a:path w="1856925" h="27670">
                  <a:moveTo>
                    <a:pt x="0" y="0"/>
                  </a:moveTo>
                  <a:lnTo>
                    <a:pt x="265275" y="27670"/>
                  </a:lnTo>
                  <a:lnTo>
                    <a:pt x="530550" y="27670"/>
                  </a:lnTo>
                  <a:lnTo>
                    <a:pt x="795825" y="27670"/>
                  </a:lnTo>
                  <a:lnTo>
                    <a:pt x="1061100" y="27670"/>
                  </a:lnTo>
                  <a:lnTo>
                    <a:pt x="1326375" y="27670"/>
                  </a:lnTo>
                  <a:lnTo>
                    <a:pt x="1591650" y="27670"/>
                  </a:lnTo>
                  <a:lnTo>
                    <a:pt x="1856925" y="27670"/>
                  </a:lnTo>
                </a:path>
              </a:pathLst>
            </a:custGeom>
            <a:ln w="35231" cap="flat">
              <a:solidFill>
                <a:srgbClr val="BEBEBE">
                  <a:alpha val="69803"/>
                </a:srgbClr>
              </a:solidFill>
              <a:prstDash val="solid"/>
              <a:round/>
            </a:ln>
          </p:spPr>
          <p:txBody>
            <a:bodyPr/>
            <a:lstStyle/>
            <a:p/>
          </p:txBody>
        </p:sp>
        <p:sp>
          <p:nvSpPr>
            <p:cNvPr id="263" name="pl263"/>
            <p:cNvSpPr/>
            <p:nvPr/>
          </p:nvSpPr>
          <p:spPr>
            <a:xfrm>
              <a:off x="5012431" y="1543886"/>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264" name="pl264"/>
            <p:cNvSpPr/>
            <p:nvPr/>
          </p:nvSpPr>
          <p:spPr>
            <a:xfrm>
              <a:off x="5012431" y="1820587"/>
              <a:ext cx="1856925" cy="27670"/>
            </a:xfrm>
            <a:custGeom>
              <a:avLst/>
              <a:pathLst>
                <a:path w="1856925" h="27670">
                  <a:moveTo>
                    <a:pt x="0" y="0"/>
                  </a:moveTo>
                  <a:lnTo>
                    <a:pt x="265275" y="27670"/>
                  </a:lnTo>
                  <a:lnTo>
                    <a:pt x="530550" y="27670"/>
                  </a:lnTo>
                  <a:lnTo>
                    <a:pt x="795825" y="27670"/>
                  </a:lnTo>
                  <a:lnTo>
                    <a:pt x="1061100" y="27670"/>
                  </a:lnTo>
                  <a:lnTo>
                    <a:pt x="1326375" y="27670"/>
                  </a:lnTo>
                  <a:lnTo>
                    <a:pt x="1591650" y="27670"/>
                  </a:lnTo>
                  <a:lnTo>
                    <a:pt x="1856925" y="27670"/>
                  </a:lnTo>
                </a:path>
              </a:pathLst>
            </a:custGeom>
            <a:ln w="40651" cap="flat">
              <a:solidFill>
                <a:srgbClr val="000000">
                  <a:alpha val="100000"/>
                </a:srgbClr>
              </a:solidFill>
              <a:prstDash val="solid"/>
              <a:round/>
            </a:ln>
          </p:spPr>
          <p:txBody>
            <a:bodyPr/>
            <a:lstStyle/>
            <a:p/>
          </p:txBody>
        </p:sp>
        <p:sp>
          <p:nvSpPr>
            <p:cNvPr id="265" name="pl265"/>
            <p:cNvSpPr/>
            <p:nvPr/>
          </p:nvSpPr>
          <p:spPr>
            <a:xfrm>
              <a:off x="5012431" y="1820587"/>
              <a:ext cx="1856925" cy="27670"/>
            </a:xfrm>
            <a:custGeom>
              <a:avLst/>
              <a:pathLst>
                <a:path w="1856925" h="27670">
                  <a:moveTo>
                    <a:pt x="0" y="0"/>
                  </a:moveTo>
                  <a:lnTo>
                    <a:pt x="265275" y="27670"/>
                  </a:lnTo>
                  <a:lnTo>
                    <a:pt x="530550" y="27670"/>
                  </a:lnTo>
                  <a:lnTo>
                    <a:pt x="795825" y="27670"/>
                  </a:lnTo>
                  <a:lnTo>
                    <a:pt x="1061100" y="27670"/>
                  </a:lnTo>
                  <a:lnTo>
                    <a:pt x="1326375" y="27670"/>
                  </a:lnTo>
                  <a:lnTo>
                    <a:pt x="1591650" y="27670"/>
                  </a:lnTo>
                  <a:lnTo>
                    <a:pt x="1856925" y="27670"/>
                  </a:lnTo>
                </a:path>
              </a:pathLst>
            </a:custGeom>
            <a:ln w="35231" cap="flat">
              <a:solidFill>
                <a:srgbClr val="F26A21">
                  <a:alpha val="100000"/>
                </a:srgbClr>
              </a:solidFill>
              <a:prstDash val="solid"/>
              <a:round/>
            </a:ln>
          </p:spPr>
          <p:txBody>
            <a:bodyPr/>
            <a:lstStyle/>
            <a:p/>
          </p:txBody>
        </p:sp>
        <p:sp>
          <p:nvSpPr>
            <p:cNvPr id="266" name="pl266"/>
            <p:cNvSpPr/>
            <p:nvPr/>
          </p:nvSpPr>
          <p:spPr>
            <a:xfrm>
              <a:off x="4919585" y="182058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67" name="tx267"/>
            <p:cNvSpPr/>
            <p:nvPr/>
          </p:nvSpPr>
          <p:spPr>
            <a:xfrm>
              <a:off x="4982302" y="1657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8" name="tx268"/>
            <p:cNvSpPr/>
            <p:nvPr/>
          </p:nvSpPr>
          <p:spPr>
            <a:xfrm>
              <a:off x="5229518"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9" name="tx269"/>
            <p:cNvSpPr/>
            <p:nvPr/>
          </p:nvSpPr>
          <p:spPr>
            <a:xfrm>
              <a:off x="5494793"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0" name="tx270"/>
            <p:cNvSpPr/>
            <p:nvPr/>
          </p:nvSpPr>
          <p:spPr>
            <a:xfrm>
              <a:off x="5760068"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1" name="tx271"/>
            <p:cNvSpPr/>
            <p:nvPr/>
          </p:nvSpPr>
          <p:spPr>
            <a:xfrm>
              <a:off x="6025343"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2" name="tx272"/>
            <p:cNvSpPr/>
            <p:nvPr/>
          </p:nvSpPr>
          <p:spPr>
            <a:xfrm>
              <a:off x="6290618"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3" name="tx273"/>
            <p:cNvSpPr/>
            <p:nvPr/>
          </p:nvSpPr>
          <p:spPr>
            <a:xfrm>
              <a:off x="6555893"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4" name="tx274"/>
            <p:cNvSpPr/>
            <p:nvPr/>
          </p:nvSpPr>
          <p:spPr>
            <a:xfrm>
              <a:off x="6821168"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5" name="rc275"/>
            <p:cNvSpPr/>
            <p:nvPr/>
          </p:nvSpPr>
          <p:spPr>
            <a:xfrm>
              <a:off x="4919585" y="2179046"/>
              <a:ext cx="2042618" cy="1019640"/>
            </a:xfrm>
            <a:prstGeom prst="rect">
              <a:avLst/>
            </a:prstGeom>
            <a:solidFill>
              <a:srgbClr val="EBEBEB">
                <a:alpha val="100000"/>
              </a:srgbClr>
            </a:solidFill>
          </p:spPr>
          <p:txBody>
            <a:bodyPr/>
            <a:lstStyle/>
            <a:p/>
          </p:txBody>
        </p:sp>
        <p:sp>
          <p:nvSpPr>
            <p:cNvPr id="276" name="pl276"/>
            <p:cNvSpPr/>
            <p:nvPr/>
          </p:nvSpPr>
          <p:spPr>
            <a:xfrm>
              <a:off x="4919585" y="295173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77" name="pl277"/>
            <p:cNvSpPr/>
            <p:nvPr/>
          </p:nvSpPr>
          <p:spPr>
            <a:xfrm>
              <a:off x="4919585" y="260585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78" name="pl278"/>
            <p:cNvSpPr/>
            <p:nvPr/>
          </p:nvSpPr>
          <p:spPr>
            <a:xfrm>
              <a:off x="4919585" y="225998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79" name="pl279"/>
            <p:cNvSpPr/>
            <p:nvPr/>
          </p:nvSpPr>
          <p:spPr>
            <a:xfrm>
              <a:off x="4919585" y="312466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80" name="pl280"/>
            <p:cNvSpPr/>
            <p:nvPr/>
          </p:nvSpPr>
          <p:spPr>
            <a:xfrm>
              <a:off x="4919585" y="277879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81" name="pl281"/>
            <p:cNvSpPr/>
            <p:nvPr/>
          </p:nvSpPr>
          <p:spPr>
            <a:xfrm>
              <a:off x="4919585" y="243291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82" name="pl282"/>
            <p:cNvSpPr/>
            <p:nvPr/>
          </p:nvSpPr>
          <p:spPr>
            <a:xfrm>
              <a:off x="50124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52777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55429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58082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607353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63388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66040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68693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012431" y="2847968"/>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291" name="pl291"/>
            <p:cNvSpPr/>
            <p:nvPr/>
          </p:nvSpPr>
          <p:spPr>
            <a:xfrm>
              <a:off x="5012431" y="2723453"/>
              <a:ext cx="1856925" cy="110680"/>
            </a:xfrm>
            <a:custGeom>
              <a:avLst/>
              <a:pathLst>
                <a:path w="1856925" h="110680">
                  <a:moveTo>
                    <a:pt x="0" y="55340"/>
                  </a:moveTo>
                  <a:lnTo>
                    <a:pt x="265275" y="55340"/>
                  </a:lnTo>
                  <a:lnTo>
                    <a:pt x="530550" y="41505"/>
                  </a:lnTo>
                  <a:lnTo>
                    <a:pt x="795825" y="27670"/>
                  </a:lnTo>
                  <a:lnTo>
                    <a:pt x="1061100" y="13835"/>
                  </a:lnTo>
                  <a:lnTo>
                    <a:pt x="1326375" y="0"/>
                  </a:lnTo>
                  <a:lnTo>
                    <a:pt x="1591650" y="96845"/>
                  </a:lnTo>
                  <a:lnTo>
                    <a:pt x="1856925" y="110680"/>
                  </a:lnTo>
                </a:path>
              </a:pathLst>
            </a:custGeom>
            <a:ln w="40651" cap="flat">
              <a:solidFill>
                <a:srgbClr val="BEBEBE">
                  <a:alpha val="69803"/>
                </a:srgbClr>
              </a:solidFill>
              <a:prstDash val="solid"/>
              <a:round/>
            </a:ln>
          </p:spPr>
          <p:txBody>
            <a:bodyPr/>
            <a:lstStyle/>
            <a:p/>
          </p:txBody>
        </p:sp>
        <p:sp>
          <p:nvSpPr>
            <p:cNvPr id="292" name="pl292"/>
            <p:cNvSpPr/>
            <p:nvPr/>
          </p:nvSpPr>
          <p:spPr>
            <a:xfrm>
              <a:off x="5012431" y="2723453"/>
              <a:ext cx="1856925" cy="110680"/>
            </a:xfrm>
            <a:custGeom>
              <a:avLst/>
              <a:pathLst>
                <a:path w="1856925" h="110680">
                  <a:moveTo>
                    <a:pt x="0" y="55340"/>
                  </a:moveTo>
                  <a:lnTo>
                    <a:pt x="265275" y="55340"/>
                  </a:lnTo>
                  <a:lnTo>
                    <a:pt x="530550" y="41505"/>
                  </a:lnTo>
                  <a:lnTo>
                    <a:pt x="795825" y="27670"/>
                  </a:lnTo>
                  <a:lnTo>
                    <a:pt x="1061100" y="13835"/>
                  </a:lnTo>
                  <a:lnTo>
                    <a:pt x="1326375" y="0"/>
                  </a:lnTo>
                  <a:lnTo>
                    <a:pt x="1591650" y="96845"/>
                  </a:lnTo>
                  <a:lnTo>
                    <a:pt x="1856925" y="110680"/>
                  </a:lnTo>
                </a:path>
              </a:pathLst>
            </a:custGeom>
            <a:ln w="35231" cap="flat">
              <a:solidFill>
                <a:srgbClr val="BEBEBE">
                  <a:alpha val="69803"/>
                </a:srgbClr>
              </a:solidFill>
              <a:prstDash val="solid"/>
              <a:round/>
            </a:ln>
          </p:spPr>
          <p:txBody>
            <a:bodyPr/>
            <a:lstStyle/>
            <a:p/>
          </p:txBody>
        </p:sp>
        <p:sp>
          <p:nvSpPr>
            <p:cNvPr id="293" name="pl293"/>
            <p:cNvSpPr/>
            <p:nvPr/>
          </p:nvSpPr>
          <p:spPr>
            <a:xfrm>
              <a:off x="5012431" y="2847968"/>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294" name="pl294"/>
            <p:cNvSpPr/>
            <p:nvPr/>
          </p:nvSpPr>
          <p:spPr>
            <a:xfrm>
              <a:off x="5012431" y="2723453"/>
              <a:ext cx="1856925" cy="110680"/>
            </a:xfrm>
            <a:custGeom>
              <a:avLst/>
              <a:pathLst>
                <a:path w="1856925" h="110680">
                  <a:moveTo>
                    <a:pt x="0" y="55340"/>
                  </a:moveTo>
                  <a:lnTo>
                    <a:pt x="265275" y="55340"/>
                  </a:lnTo>
                  <a:lnTo>
                    <a:pt x="530550" y="41505"/>
                  </a:lnTo>
                  <a:lnTo>
                    <a:pt x="795825" y="27670"/>
                  </a:lnTo>
                  <a:lnTo>
                    <a:pt x="1061100" y="13835"/>
                  </a:lnTo>
                  <a:lnTo>
                    <a:pt x="1326375" y="0"/>
                  </a:lnTo>
                  <a:lnTo>
                    <a:pt x="1591650" y="96845"/>
                  </a:lnTo>
                  <a:lnTo>
                    <a:pt x="1856925" y="110680"/>
                  </a:lnTo>
                </a:path>
              </a:pathLst>
            </a:custGeom>
            <a:ln w="40651" cap="flat">
              <a:solidFill>
                <a:srgbClr val="000000">
                  <a:alpha val="100000"/>
                </a:srgbClr>
              </a:solidFill>
              <a:prstDash val="solid"/>
              <a:round/>
            </a:ln>
          </p:spPr>
          <p:txBody>
            <a:bodyPr/>
            <a:lstStyle/>
            <a:p/>
          </p:txBody>
        </p:sp>
        <p:sp>
          <p:nvSpPr>
            <p:cNvPr id="295" name="pl295"/>
            <p:cNvSpPr/>
            <p:nvPr/>
          </p:nvSpPr>
          <p:spPr>
            <a:xfrm>
              <a:off x="5012431" y="2723453"/>
              <a:ext cx="1856925" cy="110680"/>
            </a:xfrm>
            <a:custGeom>
              <a:avLst/>
              <a:pathLst>
                <a:path w="1856925" h="110680">
                  <a:moveTo>
                    <a:pt x="0" y="55340"/>
                  </a:moveTo>
                  <a:lnTo>
                    <a:pt x="265275" y="55340"/>
                  </a:lnTo>
                  <a:lnTo>
                    <a:pt x="530550" y="41505"/>
                  </a:lnTo>
                  <a:lnTo>
                    <a:pt x="795825" y="27670"/>
                  </a:lnTo>
                  <a:lnTo>
                    <a:pt x="1061100" y="13835"/>
                  </a:lnTo>
                  <a:lnTo>
                    <a:pt x="1326375" y="0"/>
                  </a:lnTo>
                  <a:lnTo>
                    <a:pt x="1591650" y="96845"/>
                  </a:lnTo>
                  <a:lnTo>
                    <a:pt x="1856925" y="110680"/>
                  </a:lnTo>
                </a:path>
              </a:pathLst>
            </a:custGeom>
            <a:ln w="35231" cap="flat">
              <a:solidFill>
                <a:srgbClr val="F26A21">
                  <a:alpha val="100000"/>
                </a:srgbClr>
              </a:solidFill>
              <a:prstDash val="solid"/>
              <a:round/>
            </a:ln>
          </p:spPr>
          <p:txBody>
            <a:bodyPr/>
            <a:lstStyle/>
            <a:p/>
          </p:txBody>
        </p:sp>
        <p:sp>
          <p:nvSpPr>
            <p:cNvPr id="296" name="pl296"/>
            <p:cNvSpPr/>
            <p:nvPr/>
          </p:nvSpPr>
          <p:spPr>
            <a:xfrm>
              <a:off x="4919585" y="312466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97" name="tx297"/>
            <p:cNvSpPr/>
            <p:nvPr/>
          </p:nvSpPr>
          <p:spPr>
            <a:xfrm>
              <a:off x="4952172" y="2615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98" name="tx298"/>
            <p:cNvSpPr/>
            <p:nvPr/>
          </p:nvSpPr>
          <p:spPr>
            <a:xfrm>
              <a:off x="5217447" y="2615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99" name="tx299"/>
            <p:cNvSpPr/>
            <p:nvPr/>
          </p:nvSpPr>
          <p:spPr>
            <a:xfrm>
              <a:off x="5482723" y="2601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300" name="tx300"/>
            <p:cNvSpPr/>
            <p:nvPr/>
          </p:nvSpPr>
          <p:spPr>
            <a:xfrm>
              <a:off x="5747998" y="25880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301" name="tx301"/>
            <p:cNvSpPr/>
            <p:nvPr/>
          </p:nvSpPr>
          <p:spPr>
            <a:xfrm>
              <a:off x="6013273" y="2574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02" name="tx302"/>
            <p:cNvSpPr/>
            <p:nvPr/>
          </p:nvSpPr>
          <p:spPr>
            <a:xfrm>
              <a:off x="6278548" y="2560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303" name="tx303"/>
            <p:cNvSpPr/>
            <p:nvPr/>
          </p:nvSpPr>
          <p:spPr>
            <a:xfrm>
              <a:off x="6543823" y="2657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04" name="tx304"/>
            <p:cNvSpPr/>
            <p:nvPr/>
          </p:nvSpPr>
          <p:spPr>
            <a:xfrm>
              <a:off x="6809098" y="2671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05" name="rc305"/>
            <p:cNvSpPr/>
            <p:nvPr/>
          </p:nvSpPr>
          <p:spPr>
            <a:xfrm>
              <a:off x="4919585" y="3483127"/>
              <a:ext cx="2042618" cy="1019640"/>
            </a:xfrm>
            <a:prstGeom prst="rect">
              <a:avLst/>
            </a:prstGeom>
            <a:solidFill>
              <a:srgbClr val="EBEBEB">
                <a:alpha val="100000"/>
              </a:srgbClr>
            </a:solidFill>
          </p:spPr>
          <p:txBody>
            <a:bodyPr/>
            <a:lstStyle/>
            <a:p/>
          </p:txBody>
        </p:sp>
        <p:sp>
          <p:nvSpPr>
            <p:cNvPr id="306" name="pl306"/>
            <p:cNvSpPr/>
            <p:nvPr/>
          </p:nvSpPr>
          <p:spPr>
            <a:xfrm>
              <a:off x="4919585" y="425581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07" name="pl307"/>
            <p:cNvSpPr/>
            <p:nvPr/>
          </p:nvSpPr>
          <p:spPr>
            <a:xfrm>
              <a:off x="4919585" y="390993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08" name="pl308"/>
            <p:cNvSpPr/>
            <p:nvPr/>
          </p:nvSpPr>
          <p:spPr>
            <a:xfrm>
              <a:off x="4919585" y="356406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09" name="pl309"/>
            <p:cNvSpPr/>
            <p:nvPr/>
          </p:nvSpPr>
          <p:spPr>
            <a:xfrm>
              <a:off x="4919585" y="442875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10" name="pl310"/>
            <p:cNvSpPr/>
            <p:nvPr/>
          </p:nvSpPr>
          <p:spPr>
            <a:xfrm>
              <a:off x="4919585" y="40828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11" name="pl311"/>
            <p:cNvSpPr/>
            <p:nvPr/>
          </p:nvSpPr>
          <p:spPr>
            <a:xfrm>
              <a:off x="4919585" y="373700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12" name="pl312"/>
            <p:cNvSpPr/>
            <p:nvPr/>
          </p:nvSpPr>
          <p:spPr>
            <a:xfrm>
              <a:off x="50124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52777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55429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58082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607353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63388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66040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68693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012431" y="4152050"/>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321" name="pl321"/>
            <p:cNvSpPr/>
            <p:nvPr/>
          </p:nvSpPr>
          <p:spPr>
            <a:xfrm>
              <a:off x="5012431" y="3986030"/>
              <a:ext cx="1856925" cy="249030"/>
            </a:xfrm>
            <a:custGeom>
              <a:avLst/>
              <a:pathLst>
                <a:path w="1856925" h="249030">
                  <a:moveTo>
                    <a:pt x="0" y="235195"/>
                  </a:moveTo>
                  <a:lnTo>
                    <a:pt x="265275" y="249030"/>
                  </a:lnTo>
                  <a:lnTo>
                    <a:pt x="530550" y="235195"/>
                  </a:lnTo>
                  <a:lnTo>
                    <a:pt x="795825" y="235195"/>
                  </a:lnTo>
                  <a:lnTo>
                    <a:pt x="1061100" y="0"/>
                  </a:lnTo>
                  <a:lnTo>
                    <a:pt x="1326375" y="235195"/>
                  </a:lnTo>
                  <a:lnTo>
                    <a:pt x="1591650" y="235195"/>
                  </a:lnTo>
                  <a:lnTo>
                    <a:pt x="1856925" y="249030"/>
                  </a:lnTo>
                </a:path>
              </a:pathLst>
            </a:custGeom>
            <a:ln w="40651" cap="flat">
              <a:solidFill>
                <a:srgbClr val="BEBEBE">
                  <a:alpha val="69803"/>
                </a:srgbClr>
              </a:solidFill>
              <a:prstDash val="solid"/>
              <a:round/>
            </a:ln>
          </p:spPr>
          <p:txBody>
            <a:bodyPr/>
            <a:lstStyle/>
            <a:p/>
          </p:txBody>
        </p:sp>
        <p:sp>
          <p:nvSpPr>
            <p:cNvPr id="322" name="pl322"/>
            <p:cNvSpPr/>
            <p:nvPr/>
          </p:nvSpPr>
          <p:spPr>
            <a:xfrm>
              <a:off x="5012431" y="3986030"/>
              <a:ext cx="1856925" cy="249030"/>
            </a:xfrm>
            <a:custGeom>
              <a:avLst/>
              <a:pathLst>
                <a:path w="1856925" h="249030">
                  <a:moveTo>
                    <a:pt x="0" y="235195"/>
                  </a:moveTo>
                  <a:lnTo>
                    <a:pt x="265275" y="249030"/>
                  </a:lnTo>
                  <a:lnTo>
                    <a:pt x="530550" y="235195"/>
                  </a:lnTo>
                  <a:lnTo>
                    <a:pt x="795825" y="235195"/>
                  </a:lnTo>
                  <a:lnTo>
                    <a:pt x="1061100" y="0"/>
                  </a:lnTo>
                  <a:lnTo>
                    <a:pt x="1326375" y="235195"/>
                  </a:lnTo>
                  <a:lnTo>
                    <a:pt x="1591650" y="235195"/>
                  </a:lnTo>
                  <a:lnTo>
                    <a:pt x="1856925" y="249030"/>
                  </a:lnTo>
                </a:path>
              </a:pathLst>
            </a:custGeom>
            <a:ln w="35231" cap="flat">
              <a:solidFill>
                <a:srgbClr val="BEBEBE">
                  <a:alpha val="69803"/>
                </a:srgbClr>
              </a:solidFill>
              <a:prstDash val="solid"/>
              <a:round/>
            </a:ln>
          </p:spPr>
          <p:txBody>
            <a:bodyPr/>
            <a:lstStyle/>
            <a:p/>
          </p:txBody>
        </p:sp>
        <p:sp>
          <p:nvSpPr>
            <p:cNvPr id="323" name="pl323"/>
            <p:cNvSpPr/>
            <p:nvPr/>
          </p:nvSpPr>
          <p:spPr>
            <a:xfrm>
              <a:off x="5012431" y="4152050"/>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324" name="pl324"/>
            <p:cNvSpPr/>
            <p:nvPr/>
          </p:nvSpPr>
          <p:spPr>
            <a:xfrm>
              <a:off x="5012431" y="3986030"/>
              <a:ext cx="1856925" cy="249030"/>
            </a:xfrm>
            <a:custGeom>
              <a:avLst/>
              <a:pathLst>
                <a:path w="1856925" h="249030">
                  <a:moveTo>
                    <a:pt x="0" y="235195"/>
                  </a:moveTo>
                  <a:lnTo>
                    <a:pt x="265275" y="249030"/>
                  </a:lnTo>
                  <a:lnTo>
                    <a:pt x="530550" y="235195"/>
                  </a:lnTo>
                  <a:lnTo>
                    <a:pt x="795825" y="235195"/>
                  </a:lnTo>
                  <a:lnTo>
                    <a:pt x="1061100" y="0"/>
                  </a:lnTo>
                  <a:lnTo>
                    <a:pt x="1326375" y="235195"/>
                  </a:lnTo>
                  <a:lnTo>
                    <a:pt x="1591650" y="235195"/>
                  </a:lnTo>
                  <a:lnTo>
                    <a:pt x="1856925" y="249030"/>
                  </a:lnTo>
                </a:path>
              </a:pathLst>
            </a:custGeom>
            <a:ln w="40651" cap="flat">
              <a:solidFill>
                <a:srgbClr val="000000">
                  <a:alpha val="100000"/>
                </a:srgbClr>
              </a:solidFill>
              <a:prstDash val="solid"/>
              <a:round/>
            </a:ln>
          </p:spPr>
          <p:txBody>
            <a:bodyPr/>
            <a:lstStyle/>
            <a:p/>
          </p:txBody>
        </p:sp>
        <p:sp>
          <p:nvSpPr>
            <p:cNvPr id="325" name="pl325"/>
            <p:cNvSpPr/>
            <p:nvPr/>
          </p:nvSpPr>
          <p:spPr>
            <a:xfrm>
              <a:off x="5012431" y="3986030"/>
              <a:ext cx="1856925" cy="249030"/>
            </a:xfrm>
            <a:custGeom>
              <a:avLst/>
              <a:pathLst>
                <a:path w="1856925" h="249030">
                  <a:moveTo>
                    <a:pt x="0" y="235195"/>
                  </a:moveTo>
                  <a:lnTo>
                    <a:pt x="265275" y="249030"/>
                  </a:lnTo>
                  <a:lnTo>
                    <a:pt x="530550" y="235195"/>
                  </a:lnTo>
                  <a:lnTo>
                    <a:pt x="795825" y="235195"/>
                  </a:lnTo>
                  <a:lnTo>
                    <a:pt x="1061100" y="0"/>
                  </a:lnTo>
                  <a:lnTo>
                    <a:pt x="1326375" y="235195"/>
                  </a:lnTo>
                  <a:lnTo>
                    <a:pt x="1591650" y="235195"/>
                  </a:lnTo>
                  <a:lnTo>
                    <a:pt x="1856925" y="249030"/>
                  </a:lnTo>
                </a:path>
              </a:pathLst>
            </a:custGeom>
            <a:ln w="35231" cap="flat">
              <a:solidFill>
                <a:srgbClr val="F26A21">
                  <a:alpha val="100000"/>
                </a:srgbClr>
              </a:solidFill>
              <a:prstDash val="solid"/>
              <a:round/>
            </a:ln>
          </p:spPr>
          <p:txBody>
            <a:bodyPr/>
            <a:lstStyle/>
            <a:p/>
          </p:txBody>
        </p:sp>
        <p:sp>
          <p:nvSpPr>
            <p:cNvPr id="326" name="pl326"/>
            <p:cNvSpPr/>
            <p:nvPr/>
          </p:nvSpPr>
          <p:spPr>
            <a:xfrm>
              <a:off x="4919585" y="442875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27" name="tx327"/>
            <p:cNvSpPr/>
            <p:nvPr/>
          </p:nvSpPr>
          <p:spPr>
            <a:xfrm>
              <a:off x="4952172"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28" name="tx328"/>
            <p:cNvSpPr/>
            <p:nvPr/>
          </p:nvSpPr>
          <p:spPr>
            <a:xfrm>
              <a:off x="5217447" y="4072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29" name="tx329"/>
            <p:cNvSpPr/>
            <p:nvPr/>
          </p:nvSpPr>
          <p:spPr>
            <a:xfrm>
              <a:off x="5482723"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30" name="tx330"/>
            <p:cNvSpPr/>
            <p:nvPr/>
          </p:nvSpPr>
          <p:spPr>
            <a:xfrm>
              <a:off x="5747998"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31" name="tx331"/>
            <p:cNvSpPr/>
            <p:nvPr/>
          </p:nvSpPr>
          <p:spPr>
            <a:xfrm>
              <a:off x="6013273" y="38230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332" name="tx332"/>
            <p:cNvSpPr/>
            <p:nvPr/>
          </p:nvSpPr>
          <p:spPr>
            <a:xfrm>
              <a:off x="6278548"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33" name="tx333"/>
            <p:cNvSpPr/>
            <p:nvPr/>
          </p:nvSpPr>
          <p:spPr>
            <a:xfrm>
              <a:off x="6543823"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34" name="tx334"/>
            <p:cNvSpPr/>
            <p:nvPr/>
          </p:nvSpPr>
          <p:spPr>
            <a:xfrm>
              <a:off x="6809098" y="4072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35" name="rc335"/>
            <p:cNvSpPr/>
            <p:nvPr/>
          </p:nvSpPr>
          <p:spPr>
            <a:xfrm>
              <a:off x="4919585" y="4787209"/>
              <a:ext cx="2042618" cy="1019640"/>
            </a:xfrm>
            <a:prstGeom prst="rect">
              <a:avLst/>
            </a:prstGeom>
            <a:solidFill>
              <a:srgbClr val="EBEBEB">
                <a:alpha val="100000"/>
              </a:srgbClr>
            </a:solidFill>
          </p:spPr>
          <p:txBody>
            <a:bodyPr/>
            <a:lstStyle/>
            <a:p/>
          </p:txBody>
        </p:sp>
        <p:sp>
          <p:nvSpPr>
            <p:cNvPr id="336" name="pl336"/>
            <p:cNvSpPr/>
            <p:nvPr/>
          </p:nvSpPr>
          <p:spPr>
            <a:xfrm>
              <a:off x="4919585" y="555989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37" name="pl337"/>
            <p:cNvSpPr/>
            <p:nvPr/>
          </p:nvSpPr>
          <p:spPr>
            <a:xfrm>
              <a:off x="4919585" y="521401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38" name="pl338"/>
            <p:cNvSpPr/>
            <p:nvPr/>
          </p:nvSpPr>
          <p:spPr>
            <a:xfrm>
              <a:off x="4919585" y="486814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39" name="pl339"/>
            <p:cNvSpPr/>
            <p:nvPr/>
          </p:nvSpPr>
          <p:spPr>
            <a:xfrm>
              <a:off x="4919585" y="573283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40" name="pl340"/>
            <p:cNvSpPr/>
            <p:nvPr/>
          </p:nvSpPr>
          <p:spPr>
            <a:xfrm>
              <a:off x="4919585" y="53869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41" name="pl341"/>
            <p:cNvSpPr/>
            <p:nvPr/>
          </p:nvSpPr>
          <p:spPr>
            <a:xfrm>
              <a:off x="4919585" y="504108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42" name="pl342"/>
            <p:cNvSpPr/>
            <p:nvPr/>
          </p:nvSpPr>
          <p:spPr>
            <a:xfrm>
              <a:off x="50124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52777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55429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580825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607353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3388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6040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86935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012431" y="5456132"/>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351" name="pl351"/>
            <p:cNvSpPr/>
            <p:nvPr/>
          </p:nvSpPr>
          <p:spPr>
            <a:xfrm>
              <a:off x="5012431" y="5497637"/>
              <a:ext cx="1856925" cy="55340"/>
            </a:xfrm>
            <a:custGeom>
              <a:avLst/>
              <a:pathLst>
                <a:path w="1856925" h="55340">
                  <a:moveTo>
                    <a:pt x="0" y="0"/>
                  </a:moveTo>
                  <a:lnTo>
                    <a:pt x="265275" y="55340"/>
                  </a:lnTo>
                  <a:lnTo>
                    <a:pt x="530550" y="0"/>
                  </a:lnTo>
                  <a:lnTo>
                    <a:pt x="795825" y="27670"/>
                  </a:lnTo>
                  <a:lnTo>
                    <a:pt x="1061100" y="41505"/>
                  </a:lnTo>
                  <a:lnTo>
                    <a:pt x="1326375" y="0"/>
                  </a:lnTo>
                  <a:lnTo>
                    <a:pt x="1591650" y="27670"/>
                  </a:lnTo>
                  <a:lnTo>
                    <a:pt x="1856925" y="27670"/>
                  </a:lnTo>
                </a:path>
              </a:pathLst>
            </a:custGeom>
            <a:ln w="40651" cap="flat">
              <a:solidFill>
                <a:srgbClr val="BEBEBE">
                  <a:alpha val="69803"/>
                </a:srgbClr>
              </a:solidFill>
              <a:prstDash val="solid"/>
              <a:round/>
            </a:ln>
          </p:spPr>
          <p:txBody>
            <a:bodyPr/>
            <a:lstStyle/>
            <a:p/>
          </p:txBody>
        </p:sp>
        <p:sp>
          <p:nvSpPr>
            <p:cNvPr id="352" name="pl352"/>
            <p:cNvSpPr/>
            <p:nvPr/>
          </p:nvSpPr>
          <p:spPr>
            <a:xfrm>
              <a:off x="5012431" y="5497637"/>
              <a:ext cx="1856925" cy="55340"/>
            </a:xfrm>
            <a:custGeom>
              <a:avLst/>
              <a:pathLst>
                <a:path w="1856925" h="55340">
                  <a:moveTo>
                    <a:pt x="0" y="0"/>
                  </a:moveTo>
                  <a:lnTo>
                    <a:pt x="265275" y="55340"/>
                  </a:lnTo>
                  <a:lnTo>
                    <a:pt x="530550" y="0"/>
                  </a:lnTo>
                  <a:lnTo>
                    <a:pt x="795825" y="27670"/>
                  </a:lnTo>
                  <a:lnTo>
                    <a:pt x="1061100" y="41505"/>
                  </a:lnTo>
                  <a:lnTo>
                    <a:pt x="1326375" y="0"/>
                  </a:lnTo>
                  <a:lnTo>
                    <a:pt x="1591650" y="27670"/>
                  </a:lnTo>
                  <a:lnTo>
                    <a:pt x="1856925" y="27670"/>
                  </a:lnTo>
                </a:path>
              </a:pathLst>
            </a:custGeom>
            <a:ln w="35231" cap="flat">
              <a:solidFill>
                <a:srgbClr val="BEBEBE">
                  <a:alpha val="69803"/>
                </a:srgbClr>
              </a:solidFill>
              <a:prstDash val="solid"/>
              <a:round/>
            </a:ln>
          </p:spPr>
          <p:txBody>
            <a:bodyPr/>
            <a:lstStyle/>
            <a:p/>
          </p:txBody>
        </p:sp>
        <p:sp>
          <p:nvSpPr>
            <p:cNvPr id="353" name="pl353"/>
            <p:cNvSpPr/>
            <p:nvPr/>
          </p:nvSpPr>
          <p:spPr>
            <a:xfrm>
              <a:off x="5012431" y="5456132"/>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354" name="pl354"/>
            <p:cNvSpPr/>
            <p:nvPr/>
          </p:nvSpPr>
          <p:spPr>
            <a:xfrm>
              <a:off x="5012431" y="5497637"/>
              <a:ext cx="1856925" cy="55340"/>
            </a:xfrm>
            <a:custGeom>
              <a:avLst/>
              <a:pathLst>
                <a:path w="1856925" h="55340">
                  <a:moveTo>
                    <a:pt x="0" y="0"/>
                  </a:moveTo>
                  <a:lnTo>
                    <a:pt x="265275" y="55340"/>
                  </a:lnTo>
                  <a:lnTo>
                    <a:pt x="530550" y="0"/>
                  </a:lnTo>
                  <a:lnTo>
                    <a:pt x="795825" y="27670"/>
                  </a:lnTo>
                  <a:lnTo>
                    <a:pt x="1061100" y="41505"/>
                  </a:lnTo>
                  <a:lnTo>
                    <a:pt x="1326375" y="0"/>
                  </a:lnTo>
                  <a:lnTo>
                    <a:pt x="1591650" y="27670"/>
                  </a:lnTo>
                  <a:lnTo>
                    <a:pt x="1856925" y="27670"/>
                  </a:lnTo>
                </a:path>
              </a:pathLst>
            </a:custGeom>
            <a:ln w="40651" cap="flat">
              <a:solidFill>
                <a:srgbClr val="000000">
                  <a:alpha val="100000"/>
                </a:srgbClr>
              </a:solidFill>
              <a:prstDash val="solid"/>
              <a:round/>
            </a:ln>
          </p:spPr>
          <p:txBody>
            <a:bodyPr/>
            <a:lstStyle/>
            <a:p/>
          </p:txBody>
        </p:sp>
        <p:sp>
          <p:nvSpPr>
            <p:cNvPr id="355" name="pl355"/>
            <p:cNvSpPr/>
            <p:nvPr/>
          </p:nvSpPr>
          <p:spPr>
            <a:xfrm>
              <a:off x="5012431" y="5497637"/>
              <a:ext cx="1856925" cy="55340"/>
            </a:xfrm>
            <a:custGeom>
              <a:avLst/>
              <a:pathLst>
                <a:path w="1856925" h="55340">
                  <a:moveTo>
                    <a:pt x="0" y="0"/>
                  </a:moveTo>
                  <a:lnTo>
                    <a:pt x="265275" y="55340"/>
                  </a:lnTo>
                  <a:lnTo>
                    <a:pt x="530550" y="0"/>
                  </a:lnTo>
                  <a:lnTo>
                    <a:pt x="795825" y="27670"/>
                  </a:lnTo>
                  <a:lnTo>
                    <a:pt x="1061100" y="41505"/>
                  </a:lnTo>
                  <a:lnTo>
                    <a:pt x="1326375" y="0"/>
                  </a:lnTo>
                  <a:lnTo>
                    <a:pt x="1591650" y="27670"/>
                  </a:lnTo>
                  <a:lnTo>
                    <a:pt x="1856925" y="27670"/>
                  </a:lnTo>
                </a:path>
              </a:pathLst>
            </a:custGeom>
            <a:ln w="35231" cap="flat">
              <a:solidFill>
                <a:srgbClr val="F26A21">
                  <a:alpha val="100000"/>
                </a:srgbClr>
              </a:solidFill>
              <a:prstDash val="solid"/>
              <a:round/>
            </a:ln>
          </p:spPr>
          <p:txBody>
            <a:bodyPr/>
            <a:lstStyle/>
            <a:p/>
          </p:txBody>
        </p:sp>
        <p:sp>
          <p:nvSpPr>
            <p:cNvPr id="356" name="pl356"/>
            <p:cNvSpPr/>
            <p:nvPr/>
          </p:nvSpPr>
          <p:spPr>
            <a:xfrm>
              <a:off x="4919585" y="573283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57" name="tx357"/>
            <p:cNvSpPr/>
            <p:nvPr/>
          </p:nvSpPr>
          <p:spPr>
            <a:xfrm>
              <a:off x="4952172" y="5334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58" name="tx358"/>
            <p:cNvSpPr/>
            <p:nvPr/>
          </p:nvSpPr>
          <p:spPr>
            <a:xfrm>
              <a:off x="5217447" y="5389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59" name="tx359"/>
            <p:cNvSpPr/>
            <p:nvPr/>
          </p:nvSpPr>
          <p:spPr>
            <a:xfrm>
              <a:off x="5482723" y="5334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60" name="tx360"/>
            <p:cNvSpPr/>
            <p:nvPr/>
          </p:nvSpPr>
          <p:spPr>
            <a:xfrm>
              <a:off x="5747998" y="5362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61" name="tx361"/>
            <p:cNvSpPr/>
            <p:nvPr/>
          </p:nvSpPr>
          <p:spPr>
            <a:xfrm>
              <a:off x="6013273" y="5376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62" name="tx362"/>
            <p:cNvSpPr/>
            <p:nvPr/>
          </p:nvSpPr>
          <p:spPr>
            <a:xfrm>
              <a:off x="6278548" y="5334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63" name="tx363"/>
            <p:cNvSpPr/>
            <p:nvPr/>
          </p:nvSpPr>
          <p:spPr>
            <a:xfrm>
              <a:off x="6543823" y="5362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64" name="tx364"/>
            <p:cNvSpPr/>
            <p:nvPr/>
          </p:nvSpPr>
          <p:spPr>
            <a:xfrm>
              <a:off x="6809098" y="5362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65" name="rc365"/>
            <p:cNvSpPr/>
            <p:nvPr/>
          </p:nvSpPr>
          <p:spPr>
            <a:xfrm>
              <a:off x="7031792" y="874964"/>
              <a:ext cx="2042618" cy="1019640"/>
            </a:xfrm>
            <a:prstGeom prst="rect">
              <a:avLst/>
            </a:prstGeom>
            <a:solidFill>
              <a:srgbClr val="EBEBEB">
                <a:alpha val="100000"/>
              </a:srgbClr>
            </a:solidFill>
          </p:spPr>
          <p:txBody>
            <a:bodyPr/>
            <a:lstStyle/>
            <a:p/>
          </p:txBody>
        </p:sp>
        <p:sp>
          <p:nvSpPr>
            <p:cNvPr id="366" name="pl366"/>
            <p:cNvSpPr/>
            <p:nvPr/>
          </p:nvSpPr>
          <p:spPr>
            <a:xfrm>
              <a:off x="7031792" y="164764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7" name="pl367"/>
            <p:cNvSpPr/>
            <p:nvPr/>
          </p:nvSpPr>
          <p:spPr>
            <a:xfrm>
              <a:off x="7031792" y="130177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8" name="pl368"/>
            <p:cNvSpPr/>
            <p:nvPr/>
          </p:nvSpPr>
          <p:spPr>
            <a:xfrm>
              <a:off x="7031792" y="95589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9" name="pl369"/>
            <p:cNvSpPr/>
            <p:nvPr/>
          </p:nvSpPr>
          <p:spPr>
            <a:xfrm>
              <a:off x="7031792" y="182058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0" name="pl370"/>
            <p:cNvSpPr/>
            <p:nvPr/>
          </p:nvSpPr>
          <p:spPr>
            <a:xfrm>
              <a:off x="7031792" y="147471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1" name="pl371"/>
            <p:cNvSpPr/>
            <p:nvPr/>
          </p:nvSpPr>
          <p:spPr>
            <a:xfrm>
              <a:off x="7031792" y="112883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2" name="pl372"/>
            <p:cNvSpPr/>
            <p:nvPr/>
          </p:nvSpPr>
          <p:spPr>
            <a:xfrm>
              <a:off x="71246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73899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76551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79204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81857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84510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87162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89815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24639" y="1543886"/>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381" name="pl381"/>
            <p:cNvSpPr/>
            <p:nvPr/>
          </p:nvSpPr>
          <p:spPr>
            <a:xfrm>
              <a:off x="7124639" y="1364031"/>
              <a:ext cx="1856925" cy="179855"/>
            </a:xfrm>
            <a:custGeom>
              <a:avLst/>
              <a:pathLst>
                <a:path w="1856925" h="179855">
                  <a:moveTo>
                    <a:pt x="0" y="124515"/>
                  </a:moveTo>
                  <a:lnTo>
                    <a:pt x="265275" y="138350"/>
                  </a:lnTo>
                  <a:lnTo>
                    <a:pt x="530550" y="69175"/>
                  </a:lnTo>
                  <a:lnTo>
                    <a:pt x="795825" y="83010"/>
                  </a:lnTo>
                  <a:lnTo>
                    <a:pt x="1061100" y="0"/>
                  </a:lnTo>
                  <a:lnTo>
                    <a:pt x="1326375" y="138350"/>
                  </a:lnTo>
                  <a:lnTo>
                    <a:pt x="1591650" y="179855"/>
                  </a:lnTo>
                  <a:lnTo>
                    <a:pt x="1856925" y="27670"/>
                  </a:lnTo>
                </a:path>
              </a:pathLst>
            </a:custGeom>
            <a:ln w="40651" cap="flat">
              <a:solidFill>
                <a:srgbClr val="BEBEBE">
                  <a:alpha val="69803"/>
                </a:srgbClr>
              </a:solidFill>
              <a:prstDash val="solid"/>
              <a:round/>
            </a:ln>
          </p:spPr>
          <p:txBody>
            <a:bodyPr/>
            <a:lstStyle/>
            <a:p/>
          </p:txBody>
        </p:sp>
        <p:sp>
          <p:nvSpPr>
            <p:cNvPr id="382" name="pl382"/>
            <p:cNvSpPr/>
            <p:nvPr/>
          </p:nvSpPr>
          <p:spPr>
            <a:xfrm>
              <a:off x="7124639" y="1364031"/>
              <a:ext cx="1856925" cy="179855"/>
            </a:xfrm>
            <a:custGeom>
              <a:avLst/>
              <a:pathLst>
                <a:path w="1856925" h="179855">
                  <a:moveTo>
                    <a:pt x="0" y="124515"/>
                  </a:moveTo>
                  <a:lnTo>
                    <a:pt x="265275" y="138350"/>
                  </a:lnTo>
                  <a:lnTo>
                    <a:pt x="530550" y="69175"/>
                  </a:lnTo>
                  <a:lnTo>
                    <a:pt x="795825" y="83010"/>
                  </a:lnTo>
                  <a:lnTo>
                    <a:pt x="1061100" y="0"/>
                  </a:lnTo>
                  <a:lnTo>
                    <a:pt x="1326375" y="138350"/>
                  </a:lnTo>
                  <a:lnTo>
                    <a:pt x="1591650" y="179855"/>
                  </a:lnTo>
                  <a:lnTo>
                    <a:pt x="1856925" y="27670"/>
                  </a:lnTo>
                </a:path>
              </a:pathLst>
            </a:custGeom>
            <a:ln w="35231" cap="flat">
              <a:solidFill>
                <a:srgbClr val="BEBEBE">
                  <a:alpha val="69803"/>
                </a:srgbClr>
              </a:solidFill>
              <a:prstDash val="solid"/>
              <a:round/>
            </a:ln>
          </p:spPr>
          <p:txBody>
            <a:bodyPr/>
            <a:lstStyle/>
            <a:p/>
          </p:txBody>
        </p:sp>
        <p:sp>
          <p:nvSpPr>
            <p:cNvPr id="383" name="pl383"/>
            <p:cNvSpPr/>
            <p:nvPr/>
          </p:nvSpPr>
          <p:spPr>
            <a:xfrm>
              <a:off x="7124639" y="1543886"/>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384" name="pl384"/>
            <p:cNvSpPr/>
            <p:nvPr/>
          </p:nvSpPr>
          <p:spPr>
            <a:xfrm>
              <a:off x="7124639" y="1364031"/>
              <a:ext cx="1856925" cy="179855"/>
            </a:xfrm>
            <a:custGeom>
              <a:avLst/>
              <a:pathLst>
                <a:path w="1856925" h="179855">
                  <a:moveTo>
                    <a:pt x="0" y="124515"/>
                  </a:moveTo>
                  <a:lnTo>
                    <a:pt x="265275" y="138350"/>
                  </a:lnTo>
                  <a:lnTo>
                    <a:pt x="530550" y="69175"/>
                  </a:lnTo>
                  <a:lnTo>
                    <a:pt x="795825" y="83010"/>
                  </a:lnTo>
                  <a:lnTo>
                    <a:pt x="1061100" y="0"/>
                  </a:lnTo>
                  <a:lnTo>
                    <a:pt x="1326375" y="138350"/>
                  </a:lnTo>
                  <a:lnTo>
                    <a:pt x="1591650" y="179855"/>
                  </a:lnTo>
                  <a:lnTo>
                    <a:pt x="1856925" y="27670"/>
                  </a:lnTo>
                </a:path>
              </a:pathLst>
            </a:custGeom>
            <a:ln w="40651" cap="flat">
              <a:solidFill>
                <a:srgbClr val="000000">
                  <a:alpha val="100000"/>
                </a:srgbClr>
              </a:solidFill>
              <a:prstDash val="solid"/>
              <a:round/>
            </a:ln>
          </p:spPr>
          <p:txBody>
            <a:bodyPr/>
            <a:lstStyle/>
            <a:p/>
          </p:txBody>
        </p:sp>
        <p:sp>
          <p:nvSpPr>
            <p:cNvPr id="385" name="pl385"/>
            <p:cNvSpPr/>
            <p:nvPr/>
          </p:nvSpPr>
          <p:spPr>
            <a:xfrm>
              <a:off x="7124639" y="1364031"/>
              <a:ext cx="1856925" cy="179855"/>
            </a:xfrm>
            <a:custGeom>
              <a:avLst/>
              <a:pathLst>
                <a:path w="1856925" h="179855">
                  <a:moveTo>
                    <a:pt x="0" y="124515"/>
                  </a:moveTo>
                  <a:lnTo>
                    <a:pt x="265275" y="138350"/>
                  </a:lnTo>
                  <a:lnTo>
                    <a:pt x="530550" y="69175"/>
                  </a:lnTo>
                  <a:lnTo>
                    <a:pt x="795825" y="83010"/>
                  </a:lnTo>
                  <a:lnTo>
                    <a:pt x="1061100" y="0"/>
                  </a:lnTo>
                  <a:lnTo>
                    <a:pt x="1326375" y="138350"/>
                  </a:lnTo>
                  <a:lnTo>
                    <a:pt x="1591650" y="179855"/>
                  </a:lnTo>
                  <a:lnTo>
                    <a:pt x="1856925" y="27670"/>
                  </a:lnTo>
                </a:path>
              </a:pathLst>
            </a:custGeom>
            <a:ln w="35231" cap="flat">
              <a:solidFill>
                <a:srgbClr val="F26A21">
                  <a:alpha val="100000"/>
                </a:srgbClr>
              </a:solidFill>
              <a:prstDash val="solid"/>
              <a:round/>
            </a:ln>
          </p:spPr>
          <p:txBody>
            <a:bodyPr/>
            <a:lstStyle/>
            <a:p/>
          </p:txBody>
        </p:sp>
        <p:sp>
          <p:nvSpPr>
            <p:cNvPr id="386" name="pl386"/>
            <p:cNvSpPr/>
            <p:nvPr/>
          </p:nvSpPr>
          <p:spPr>
            <a:xfrm>
              <a:off x="7031792" y="182058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87" name="tx387"/>
            <p:cNvSpPr/>
            <p:nvPr/>
          </p:nvSpPr>
          <p:spPr>
            <a:xfrm>
              <a:off x="7064380" y="1325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88" name="tx388"/>
            <p:cNvSpPr/>
            <p:nvPr/>
          </p:nvSpPr>
          <p:spPr>
            <a:xfrm>
              <a:off x="7329655" y="1339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89" name="tx389"/>
            <p:cNvSpPr/>
            <p:nvPr/>
          </p:nvSpPr>
          <p:spPr>
            <a:xfrm>
              <a:off x="7594930" y="12701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90" name="tx390"/>
            <p:cNvSpPr/>
            <p:nvPr/>
          </p:nvSpPr>
          <p:spPr>
            <a:xfrm>
              <a:off x="7860205" y="1284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391" name="tx391"/>
            <p:cNvSpPr/>
            <p:nvPr/>
          </p:nvSpPr>
          <p:spPr>
            <a:xfrm>
              <a:off x="8125480" y="1201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392" name="tx392"/>
            <p:cNvSpPr/>
            <p:nvPr/>
          </p:nvSpPr>
          <p:spPr>
            <a:xfrm>
              <a:off x="8390755" y="1339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93" name="tx393"/>
            <p:cNvSpPr/>
            <p:nvPr/>
          </p:nvSpPr>
          <p:spPr>
            <a:xfrm>
              <a:off x="8656030" y="1380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94" name="tx394"/>
            <p:cNvSpPr/>
            <p:nvPr/>
          </p:nvSpPr>
          <p:spPr>
            <a:xfrm>
              <a:off x="8921305" y="12286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95" name="rc395"/>
            <p:cNvSpPr/>
            <p:nvPr/>
          </p:nvSpPr>
          <p:spPr>
            <a:xfrm>
              <a:off x="7031792" y="2179046"/>
              <a:ext cx="2042618" cy="1019640"/>
            </a:xfrm>
            <a:prstGeom prst="rect">
              <a:avLst/>
            </a:prstGeom>
            <a:solidFill>
              <a:srgbClr val="EBEBEB">
                <a:alpha val="100000"/>
              </a:srgbClr>
            </a:solidFill>
          </p:spPr>
          <p:txBody>
            <a:bodyPr/>
            <a:lstStyle/>
            <a:p/>
          </p:txBody>
        </p:sp>
        <p:sp>
          <p:nvSpPr>
            <p:cNvPr id="396" name="pl396"/>
            <p:cNvSpPr/>
            <p:nvPr/>
          </p:nvSpPr>
          <p:spPr>
            <a:xfrm>
              <a:off x="7031792" y="295173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97" name="pl397"/>
            <p:cNvSpPr/>
            <p:nvPr/>
          </p:nvSpPr>
          <p:spPr>
            <a:xfrm>
              <a:off x="7031792" y="260585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98" name="pl398"/>
            <p:cNvSpPr/>
            <p:nvPr/>
          </p:nvSpPr>
          <p:spPr>
            <a:xfrm>
              <a:off x="7031792" y="225998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99" name="pl399"/>
            <p:cNvSpPr/>
            <p:nvPr/>
          </p:nvSpPr>
          <p:spPr>
            <a:xfrm>
              <a:off x="7031792" y="312466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0" name="pl400"/>
            <p:cNvSpPr/>
            <p:nvPr/>
          </p:nvSpPr>
          <p:spPr>
            <a:xfrm>
              <a:off x="7031792" y="277879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1" name="pl401"/>
            <p:cNvSpPr/>
            <p:nvPr/>
          </p:nvSpPr>
          <p:spPr>
            <a:xfrm>
              <a:off x="7031792" y="243291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2" name="pl402"/>
            <p:cNvSpPr/>
            <p:nvPr/>
          </p:nvSpPr>
          <p:spPr>
            <a:xfrm>
              <a:off x="71246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73899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6551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79204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81857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84510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87162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89815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124639" y="2847968"/>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411" name="pl411"/>
            <p:cNvSpPr/>
            <p:nvPr/>
          </p:nvSpPr>
          <p:spPr>
            <a:xfrm>
              <a:off x="7124639" y="2806463"/>
              <a:ext cx="1856925" cy="193690"/>
            </a:xfrm>
            <a:custGeom>
              <a:avLst/>
              <a:pathLst>
                <a:path w="1856925" h="193690">
                  <a:moveTo>
                    <a:pt x="0" y="110680"/>
                  </a:moveTo>
                  <a:lnTo>
                    <a:pt x="265275" y="193690"/>
                  </a:lnTo>
                  <a:lnTo>
                    <a:pt x="530550" y="83010"/>
                  </a:lnTo>
                  <a:lnTo>
                    <a:pt x="795825" y="0"/>
                  </a:lnTo>
                  <a:lnTo>
                    <a:pt x="1061100" y="179855"/>
                  </a:lnTo>
                  <a:lnTo>
                    <a:pt x="1326375" y="138350"/>
                  </a:lnTo>
                  <a:lnTo>
                    <a:pt x="1591650" y="110680"/>
                  </a:lnTo>
                  <a:lnTo>
                    <a:pt x="1856925" y="0"/>
                  </a:lnTo>
                </a:path>
              </a:pathLst>
            </a:custGeom>
            <a:ln w="40651" cap="flat">
              <a:solidFill>
                <a:srgbClr val="BEBEBE">
                  <a:alpha val="69803"/>
                </a:srgbClr>
              </a:solidFill>
              <a:prstDash val="solid"/>
              <a:round/>
            </a:ln>
          </p:spPr>
          <p:txBody>
            <a:bodyPr/>
            <a:lstStyle/>
            <a:p/>
          </p:txBody>
        </p:sp>
        <p:sp>
          <p:nvSpPr>
            <p:cNvPr id="412" name="pl412"/>
            <p:cNvSpPr/>
            <p:nvPr/>
          </p:nvSpPr>
          <p:spPr>
            <a:xfrm>
              <a:off x="7124639" y="2806463"/>
              <a:ext cx="1856925" cy="193690"/>
            </a:xfrm>
            <a:custGeom>
              <a:avLst/>
              <a:pathLst>
                <a:path w="1856925" h="193690">
                  <a:moveTo>
                    <a:pt x="0" y="110680"/>
                  </a:moveTo>
                  <a:lnTo>
                    <a:pt x="265275" y="193690"/>
                  </a:lnTo>
                  <a:lnTo>
                    <a:pt x="530550" y="83010"/>
                  </a:lnTo>
                  <a:lnTo>
                    <a:pt x="795825" y="0"/>
                  </a:lnTo>
                  <a:lnTo>
                    <a:pt x="1061100" y="179855"/>
                  </a:lnTo>
                  <a:lnTo>
                    <a:pt x="1326375" y="138350"/>
                  </a:lnTo>
                  <a:lnTo>
                    <a:pt x="1591650" y="110680"/>
                  </a:lnTo>
                  <a:lnTo>
                    <a:pt x="1856925" y="0"/>
                  </a:lnTo>
                </a:path>
              </a:pathLst>
            </a:custGeom>
            <a:ln w="35231" cap="flat">
              <a:solidFill>
                <a:srgbClr val="BEBEBE">
                  <a:alpha val="69803"/>
                </a:srgbClr>
              </a:solidFill>
              <a:prstDash val="solid"/>
              <a:round/>
            </a:ln>
          </p:spPr>
          <p:txBody>
            <a:bodyPr/>
            <a:lstStyle/>
            <a:p/>
          </p:txBody>
        </p:sp>
        <p:sp>
          <p:nvSpPr>
            <p:cNvPr id="413" name="pl413"/>
            <p:cNvSpPr/>
            <p:nvPr/>
          </p:nvSpPr>
          <p:spPr>
            <a:xfrm>
              <a:off x="7124639" y="2847968"/>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414" name="pl414"/>
            <p:cNvSpPr/>
            <p:nvPr/>
          </p:nvSpPr>
          <p:spPr>
            <a:xfrm>
              <a:off x="7124639" y="2806463"/>
              <a:ext cx="1856925" cy="193690"/>
            </a:xfrm>
            <a:custGeom>
              <a:avLst/>
              <a:pathLst>
                <a:path w="1856925" h="193690">
                  <a:moveTo>
                    <a:pt x="0" y="110680"/>
                  </a:moveTo>
                  <a:lnTo>
                    <a:pt x="265275" y="193690"/>
                  </a:lnTo>
                  <a:lnTo>
                    <a:pt x="530550" y="83010"/>
                  </a:lnTo>
                  <a:lnTo>
                    <a:pt x="795825" y="0"/>
                  </a:lnTo>
                  <a:lnTo>
                    <a:pt x="1061100" y="179855"/>
                  </a:lnTo>
                  <a:lnTo>
                    <a:pt x="1326375" y="138350"/>
                  </a:lnTo>
                  <a:lnTo>
                    <a:pt x="1591650" y="110680"/>
                  </a:lnTo>
                  <a:lnTo>
                    <a:pt x="1856925" y="0"/>
                  </a:lnTo>
                </a:path>
              </a:pathLst>
            </a:custGeom>
            <a:ln w="40651" cap="flat">
              <a:solidFill>
                <a:srgbClr val="000000">
                  <a:alpha val="100000"/>
                </a:srgbClr>
              </a:solidFill>
              <a:prstDash val="solid"/>
              <a:round/>
            </a:ln>
          </p:spPr>
          <p:txBody>
            <a:bodyPr/>
            <a:lstStyle/>
            <a:p/>
          </p:txBody>
        </p:sp>
        <p:sp>
          <p:nvSpPr>
            <p:cNvPr id="415" name="pl415"/>
            <p:cNvSpPr/>
            <p:nvPr/>
          </p:nvSpPr>
          <p:spPr>
            <a:xfrm>
              <a:off x="7124639" y="2806463"/>
              <a:ext cx="1856925" cy="193690"/>
            </a:xfrm>
            <a:custGeom>
              <a:avLst/>
              <a:pathLst>
                <a:path w="1856925" h="193690">
                  <a:moveTo>
                    <a:pt x="0" y="110680"/>
                  </a:moveTo>
                  <a:lnTo>
                    <a:pt x="265275" y="193690"/>
                  </a:lnTo>
                  <a:lnTo>
                    <a:pt x="530550" y="83010"/>
                  </a:lnTo>
                  <a:lnTo>
                    <a:pt x="795825" y="0"/>
                  </a:lnTo>
                  <a:lnTo>
                    <a:pt x="1061100" y="179855"/>
                  </a:lnTo>
                  <a:lnTo>
                    <a:pt x="1326375" y="138350"/>
                  </a:lnTo>
                  <a:lnTo>
                    <a:pt x="1591650" y="110680"/>
                  </a:lnTo>
                  <a:lnTo>
                    <a:pt x="1856925" y="0"/>
                  </a:lnTo>
                </a:path>
              </a:pathLst>
            </a:custGeom>
            <a:ln w="35231" cap="flat">
              <a:solidFill>
                <a:srgbClr val="F26A21">
                  <a:alpha val="100000"/>
                </a:srgbClr>
              </a:solidFill>
              <a:prstDash val="solid"/>
              <a:round/>
            </a:ln>
          </p:spPr>
          <p:txBody>
            <a:bodyPr/>
            <a:lstStyle/>
            <a:p/>
          </p:txBody>
        </p:sp>
        <p:sp>
          <p:nvSpPr>
            <p:cNvPr id="416" name="pl416"/>
            <p:cNvSpPr/>
            <p:nvPr/>
          </p:nvSpPr>
          <p:spPr>
            <a:xfrm>
              <a:off x="7031792" y="312466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417" name="tx417"/>
            <p:cNvSpPr/>
            <p:nvPr/>
          </p:nvSpPr>
          <p:spPr>
            <a:xfrm>
              <a:off x="7064380" y="2754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18" name="tx418"/>
            <p:cNvSpPr/>
            <p:nvPr/>
          </p:nvSpPr>
          <p:spPr>
            <a:xfrm>
              <a:off x="7359784" y="28371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19" name="tx419"/>
            <p:cNvSpPr/>
            <p:nvPr/>
          </p:nvSpPr>
          <p:spPr>
            <a:xfrm>
              <a:off x="7594930" y="27264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20" name="tx420"/>
            <p:cNvSpPr/>
            <p:nvPr/>
          </p:nvSpPr>
          <p:spPr>
            <a:xfrm>
              <a:off x="7860205" y="2643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21" name="tx421"/>
            <p:cNvSpPr/>
            <p:nvPr/>
          </p:nvSpPr>
          <p:spPr>
            <a:xfrm>
              <a:off x="8125480" y="282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22" name="tx422"/>
            <p:cNvSpPr/>
            <p:nvPr/>
          </p:nvSpPr>
          <p:spPr>
            <a:xfrm>
              <a:off x="8390755" y="2781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23" name="tx423"/>
            <p:cNvSpPr/>
            <p:nvPr/>
          </p:nvSpPr>
          <p:spPr>
            <a:xfrm>
              <a:off x="8656030" y="2754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24" name="tx424"/>
            <p:cNvSpPr/>
            <p:nvPr/>
          </p:nvSpPr>
          <p:spPr>
            <a:xfrm>
              <a:off x="8921305" y="2643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25" name="rc425"/>
            <p:cNvSpPr/>
            <p:nvPr/>
          </p:nvSpPr>
          <p:spPr>
            <a:xfrm>
              <a:off x="7031792" y="3483127"/>
              <a:ext cx="2042618" cy="1019640"/>
            </a:xfrm>
            <a:prstGeom prst="rect">
              <a:avLst/>
            </a:prstGeom>
            <a:solidFill>
              <a:srgbClr val="EBEBEB">
                <a:alpha val="100000"/>
              </a:srgbClr>
            </a:solidFill>
          </p:spPr>
          <p:txBody>
            <a:bodyPr/>
            <a:lstStyle/>
            <a:p/>
          </p:txBody>
        </p:sp>
        <p:sp>
          <p:nvSpPr>
            <p:cNvPr id="426" name="pl426"/>
            <p:cNvSpPr/>
            <p:nvPr/>
          </p:nvSpPr>
          <p:spPr>
            <a:xfrm>
              <a:off x="7031792" y="425581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427" name="pl427"/>
            <p:cNvSpPr/>
            <p:nvPr/>
          </p:nvSpPr>
          <p:spPr>
            <a:xfrm>
              <a:off x="7031792" y="390993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428" name="pl428"/>
            <p:cNvSpPr/>
            <p:nvPr/>
          </p:nvSpPr>
          <p:spPr>
            <a:xfrm>
              <a:off x="7031792" y="356406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429" name="pl429"/>
            <p:cNvSpPr/>
            <p:nvPr/>
          </p:nvSpPr>
          <p:spPr>
            <a:xfrm>
              <a:off x="7031792" y="442875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30" name="pl430"/>
            <p:cNvSpPr/>
            <p:nvPr/>
          </p:nvSpPr>
          <p:spPr>
            <a:xfrm>
              <a:off x="7031792" y="40828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31" name="pl431"/>
            <p:cNvSpPr/>
            <p:nvPr/>
          </p:nvSpPr>
          <p:spPr>
            <a:xfrm>
              <a:off x="7031792" y="373700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32" name="pl432"/>
            <p:cNvSpPr/>
            <p:nvPr/>
          </p:nvSpPr>
          <p:spPr>
            <a:xfrm>
              <a:off x="71246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73899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76551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79204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81857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84510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87162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89815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7124639" y="4152050"/>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BEBEBE">
                  <a:alpha val="69803"/>
                </a:srgbClr>
              </a:solidFill>
              <a:prstDash val="solid"/>
              <a:round/>
            </a:ln>
          </p:spPr>
          <p:txBody>
            <a:bodyPr/>
            <a:lstStyle/>
            <a:p/>
          </p:txBody>
        </p:sp>
        <p:sp>
          <p:nvSpPr>
            <p:cNvPr id="441" name="pl441"/>
            <p:cNvSpPr/>
            <p:nvPr/>
          </p:nvSpPr>
          <p:spPr>
            <a:xfrm>
              <a:off x="7124639" y="4096710"/>
              <a:ext cx="1856925" cy="138350"/>
            </a:xfrm>
            <a:custGeom>
              <a:avLst/>
              <a:pathLst>
                <a:path w="1856925" h="138350">
                  <a:moveTo>
                    <a:pt x="0" y="69175"/>
                  </a:moveTo>
                  <a:lnTo>
                    <a:pt x="265275" y="69175"/>
                  </a:lnTo>
                  <a:lnTo>
                    <a:pt x="530550" y="138350"/>
                  </a:lnTo>
                  <a:lnTo>
                    <a:pt x="795825" y="110680"/>
                  </a:lnTo>
                  <a:lnTo>
                    <a:pt x="1061100" y="69175"/>
                  </a:lnTo>
                  <a:lnTo>
                    <a:pt x="1326375" y="0"/>
                  </a:lnTo>
                  <a:lnTo>
                    <a:pt x="1591650" y="55340"/>
                  </a:lnTo>
                  <a:lnTo>
                    <a:pt x="1856925" y="55340"/>
                  </a:lnTo>
                </a:path>
              </a:pathLst>
            </a:custGeom>
            <a:ln w="40651" cap="flat">
              <a:solidFill>
                <a:srgbClr val="BEBEBE">
                  <a:alpha val="69803"/>
                </a:srgbClr>
              </a:solidFill>
              <a:prstDash val="solid"/>
              <a:round/>
            </a:ln>
          </p:spPr>
          <p:txBody>
            <a:bodyPr/>
            <a:lstStyle/>
            <a:p/>
          </p:txBody>
        </p:sp>
        <p:sp>
          <p:nvSpPr>
            <p:cNvPr id="442" name="pl442"/>
            <p:cNvSpPr/>
            <p:nvPr/>
          </p:nvSpPr>
          <p:spPr>
            <a:xfrm>
              <a:off x="7124639" y="4096710"/>
              <a:ext cx="1856925" cy="138350"/>
            </a:xfrm>
            <a:custGeom>
              <a:avLst/>
              <a:pathLst>
                <a:path w="1856925" h="138350">
                  <a:moveTo>
                    <a:pt x="0" y="69175"/>
                  </a:moveTo>
                  <a:lnTo>
                    <a:pt x="265275" y="69175"/>
                  </a:lnTo>
                  <a:lnTo>
                    <a:pt x="530550" y="138350"/>
                  </a:lnTo>
                  <a:lnTo>
                    <a:pt x="795825" y="110680"/>
                  </a:lnTo>
                  <a:lnTo>
                    <a:pt x="1061100" y="69175"/>
                  </a:lnTo>
                  <a:lnTo>
                    <a:pt x="1326375" y="0"/>
                  </a:lnTo>
                  <a:lnTo>
                    <a:pt x="1591650" y="55340"/>
                  </a:lnTo>
                  <a:lnTo>
                    <a:pt x="1856925" y="55340"/>
                  </a:lnTo>
                </a:path>
              </a:pathLst>
            </a:custGeom>
            <a:ln w="35231" cap="flat">
              <a:solidFill>
                <a:srgbClr val="BEBEBE">
                  <a:alpha val="69803"/>
                </a:srgbClr>
              </a:solidFill>
              <a:prstDash val="solid"/>
              <a:round/>
            </a:ln>
          </p:spPr>
          <p:txBody>
            <a:bodyPr/>
            <a:lstStyle/>
            <a:p/>
          </p:txBody>
        </p:sp>
        <p:sp>
          <p:nvSpPr>
            <p:cNvPr id="443" name="pl443"/>
            <p:cNvSpPr/>
            <p:nvPr/>
          </p:nvSpPr>
          <p:spPr>
            <a:xfrm>
              <a:off x="7124639" y="4152050"/>
              <a:ext cx="1856925" cy="69175"/>
            </a:xfrm>
            <a:custGeom>
              <a:avLst/>
              <a:pathLst>
                <a:path w="1856925" h="69175">
                  <a:moveTo>
                    <a:pt x="0" y="41505"/>
                  </a:moveTo>
                  <a:lnTo>
                    <a:pt x="265275" y="55340"/>
                  </a:lnTo>
                  <a:lnTo>
                    <a:pt x="530550" y="69175"/>
                  </a:lnTo>
                  <a:lnTo>
                    <a:pt x="795825" y="69175"/>
                  </a:lnTo>
                  <a:lnTo>
                    <a:pt x="1061100" y="13835"/>
                  </a:lnTo>
                  <a:lnTo>
                    <a:pt x="1326375" y="0"/>
                  </a:lnTo>
                  <a:lnTo>
                    <a:pt x="1591650" y="41505"/>
                  </a:lnTo>
                  <a:lnTo>
                    <a:pt x="1856925" y="27670"/>
                  </a:lnTo>
                </a:path>
              </a:pathLst>
            </a:custGeom>
            <a:ln w="20325" cap="flat">
              <a:solidFill>
                <a:srgbClr val="6B6B6B">
                  <a:alpha val="100000"/>
                </a:srgbClr>
              </a:solidFill>
              <a:prstDash val="solid"/>
              <a:round/>
            </a:ln>
          </p:spPr>
          <p:txBody>
            <a:bodyPr/>
            <a:lstStyle/>
            <a:p/>
          </p:txBody>
        </p:sp>
        <p:sp>
          <p:nvSpPr>
            <p:cNvPr id="444" name="pl444"/>
            <p:cNvSpPr/>
            <p:nvPr/>
          </p:nvSpPr>
          <p:spPr>
            <a:xfrm>
              <a:off x="7124639" y="4096710"/>
              <a:ext cx="1856925" cy="138350"/>
            </a:xfrm>
            <a:custGeom>
              <a:avLst/>
              <a:pathLst>
                <a:path w="1856925" h="138350">
                  <a:moveTo>
                    <a:pt x="0" y="69175"/>
                  </a:moveTo>
                  <a:lnTo>
                    <a:pt x="265275" y="69175"/>
                  </a:lnTo>
                  <a:lnTo>
                    <a:pt x="530550" y="138350"/>
                  </a:lnTo>
                  <a:lnTo>
                    <a:pt x="795825" y="110680"/>
                  </a:lnTo>
                  <a:lnTo>
                    <a:pt x="1061100" y="69175"/>
                  </a:lnTo>
                  <a:lnTo>
                    <a:pt x="1326375" y="0"/>
                  </a:lnTo>
                  <a:lnTo>
                    <a:pt x="1591650" y="55340"/>
                  </a:lnTo>
                  <a:lnTo>
                    <a:pt x="1856925" y="55340"/>
                  </a:lnTo>
                </a:path>
              </a:pathLst>
            </a:custGeom>
            <a:ln w="40651" cap="flat">
              <a:solidFill>
                <a:srgbClr val="000000">
                  <a:alpha val="100000"/>
                </a:srgbClr>
              </a:solidFill>
              <a:prstDash val="solid"/>
              <a:round/>
            </a:ln>
          </p:spPr>
          <p:txBody>
            <a:bodyPr/>
            <a:lstStyle/>
            <a:p/>
          </p:txBody>
        </p:sp>
        <p:sp>
          <p:nvSpPr>
            <p:cNvPr id="445" name="pl445"/>
            <p:cNvSpPr/>
            <p:nvPr/>
          </p:nvSpPr>
          <p:spPr>
            <a:xfrm>
              <a:off x="7124639" y="4096710"/>
              <a:ext cx="1856925" cy="138350"/>
            </a:xfrm>
            <a:custGeom>
              <a:avLst/>
              <a:pathLst>
                <a:path w="1856925" h="138350">
                  <a:moveTo>
                    <a:pt x="0" y="69175"/>
                  </a:moveTo>
                  <a:lnTo>
                    <a:pt x="265275" y="69175"/>
                  </a:lnTo>
                  <a:lnTo>
                    <a:pt x="530550" y="138350"/>
                  </a:lnTo>
                  <a:lnTo>
                    <a:pt x="795825" y="110680"/>
                  </a:lnTo>
                  <a:lnTo>
                    <a:pt x="1061100" y="69175"/>
                  </a:lnTo>
                  <a:lnTo>
                    <a:pt x="1326375" y="0"/>
                  </a:lnTo>
                  <a:lnTo>
                    <a:pt x="1591650" y="55340"/>
                  </a:lnTo>
                  <a:lnTo>
                    <a:pt x="1856925" y="55340"/>
                  </a:lnTo>
                </a:path>
              </a:pathLst>
            </a:custGeom>
            <a:ln w="35231" cap="flat">
              <a:solidFill>
                <a:srgbClr val="F26A21">
                  <a:alpha val="100000"/>
                </a:srgbClr>
              </a:solidFill>
              <a:prstDash val="solid"/>
              <a:round/>
            </a:ln>
          </p:spPr>
          <p:txBody>
            <a:bodyPr/>
            <a:lstStyle/>
            <a:p/>
          </p:txBody>
        </p:sp>
        <p:sp>
          <p:nvSpPr>
            <p:cNvPr id="446" name="pl446"/>
            <p:cNvSpPr/>
            <p:nvPr/>
          </p:nvSpPr>
          <p:spPr>
            <a:xfrm>
              <a:off x="7031792" y="442875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447" name="tx447"/>
            <p:cNvSpPr/>
            <p:nvPr/>
          </p:nvSpPr>
          <p:spPr>
            <a:xfrm>
              <a:off x="7064380" y="4002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48" name="tx448"/>
            <p:cNvSpPr/>
            <p:nvPr/>
          </p:nvSpPr>
          <p:spPr>
            <a:xfrm>
              <a:off x="7329655" y="4002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49" name="tx449"/>
            <p:cNvSpPr/>
            <p:nvPr/>
          </p:nvSpPr>
          <p:spPr>
            <a:xfrm>
              <a:off x="7594930" y="4072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50" name="tx450"/>
            <p:cNvSpPr/>
            <p:nvPr/>
          </p:nvSpPr>
          <p:spPr>
            <a:xfrm>
              <a:off x="7860205" y="40443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51" name="tx451"/>
            <p:cNvSpPr/>
            <p:nvPr/>
          </p:nvSpPr>
          <p:spPr>
            <a:xfrm>
              <a:off x="8125480" y="4002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52" name="tx452"/>
            <p:cNvSpPr/>
            <p:nvPr/>
          </p:nvSpPr>
          <p:spPr>
            <a:xfrm>
              <a:off x="8390755" y="3933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53" name="tx453"/>
            <p:cNvSpPr/>
            <p:nvPr/>
          </p:nvSpPr>
          <p:spPr>
            <a:xfrm>
              <a:off x="8656030" y="3989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54" name="tx454"/>
            <p:cNvSpPr/>
            <p:nvPr/>
          </p:nvSpPr>
          <p:spPr>
            <a:xfrm>
              <a:off x="8921305" y="3989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55" name="tx455"/>
            <p:cNvSpPr/>
            <p:nvPr/>
          </p:nvSpPr>
          <p:spPr>
            <a:xfrm>
              <a:off x="1511380" y="4639778"/>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456" name="tx456"/>
            <p:cNvSpPr/>
            <p:nvPr/>
          </p:nvSpPr>
          <p:spPr>
            <a:xfrm>
              <a:off x="3508647"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457" name="tx457"/>
            <p:cNvSpPr/>
            <p:nvPr/>
          </p:nvSpPr>
          <p:spPr>
            <a:xfrm>
              <a:off x="5819690" y="463977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458" name="tx458"/>
            <p:cNvSpPr/>
            <p:nvPr/>
          </p:nvSpPr>
          <p:spPr>
            <a:xfrm>
              <a:off x="1548733" y="3335696"/>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459" name="tx459"/>
            <p:cNvSpPr/>
            <p:nvPr/>
          </p:nvSpPr>
          <p:spPr>
            <a:xfrm>
              <a:off x="3726274" y="333569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460" name="tx460"/>
            <p:cNvSpPr/>
            <p:nvPr/>
          </p:nvSpPr>
          <p:spPr>
            <a:xfrm>
              <a:off x="5807392"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461" name="tx461"/>
            <p:cNvSpPr/>
            <p:nvPr/>
          </p:nvSpPr>
          <p:spPr>
            <a:xfrm>
              <a:off x="7876119"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462" name="tx462"/>
            <p:cNvSpPr/>
            <p:nvPr/>
          </p:nvSpPr>
          <p:spPr>
            <a:xfrm>
              <a:off x="1520798"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463" name="tx463"/>
            <p:cNvSpPr/>
            <p:nvPr/>
          </p:nvSpPr>
          <p:spPr>
            <a:xfrm>
              <a:off x="3660849"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464" name="tx464"/>
            <p:cNvSpPr/>
            <p:nvPr/>
          </p:nvSpPr>
          <p:spPr>
            <a:xfrm>
              <a:off x="5760666" y="2031614"/>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465" name="tx465"/>
            <p:cNvSpPr/>
            <p:nvPr/>
          </p:nvSpPr>
          <p:spPr>
            <a:xfrm>
              <a:off x="7686564" y="203161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466" name="tx466"/>
            <p:cNvSpPr/>
            <p:nvPr/>
          </p:nvSpPr>
          <p:spPr>
            <a:xfrm>
              <a:off x="1573559"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467" name="tx467"/>
            <p:cNvSpPr/>
            <p:nvPr/>
          </p:nvSpPr>
          <p:spPr>
            <a:xfrm>
              <a:off x="3499457"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468" name="tx468"/>
            <p:cNvSpPr/>
            <p:nvPr/>
          </p:nvSpPr>
          <p:spPr>
            <a:xfrm>
              <a:off x="5645680"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469" name="tx469"/>
            <p:cNvSpPr/>
            <p:nvPr/>
          </p:nvSpPr>
          <p:spPr>
            <a:xfrm>
              <a:off x="7741108"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470" name="pl470"/>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1" name="pl471"/>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2" name="pl472"/>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3" name="pl473"/>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4" name="pl474"/>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5" name="pl475"/>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6" name="pl476"/>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7" name="pl477"/>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8" name="tx478"/>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79" name="tx479"/>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80" name="tx480"/>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81" name="tx481"/>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82" name="tx482"/>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3" name="tx483"/>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4" name="tx484"/>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5" name="tx485"/>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6" name="pl486"/>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7" name="pl487"/>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8" name="pl488"/>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9" name="pl489"/>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0" name="pl490"/>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1" name="pl491"/>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2" name="pl492"/>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3" name="pl493"/>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4" name="tx494"/>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95" name="tx495"/>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96" name="tx496"/>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97" name="tx497"/>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98" name="tx498"/>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99" name="tx499"/>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00" name="tx500"/>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01" name="tx501"/>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02" name="pl502"/>
            <p:cNvSpPr/>
            <p:nvPr/>
          </p:nvSpPr>
          <p:spPr>
            <a:xfrm>
              <a:off x="50124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3" name="pl503"/>
            <p:cNvSpPr/>
            <p:nvPr/>
          </p:nvSpPr>
          <p:spPr>
            <a:xfrm>
              <a:off x="52777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4" name="pl504"/>
            <p:cNvSpPr/>
            <p:nvPr/>
          </p:nvSpPr>
          <p:spPr>
            <a:xfrm>
              <a:off x="55429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5" name="pl505"/>
            <p:cNvSpPr/>
            <p:nvPr/>
          </p:nvSpPr>
          <p:spPr>
            <a:xfrm>
              <a:off x="580825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6" name="pl506"/>
            <p:cNvSpPr/>
            <p:nvPr/>
          </p:nvSpPr>
          <p:spPr>
            <a:xfrm>
              <a:off x="607353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7" name="pl507"/>
            <p:cNvSpPr/>
            <p:nvPr/>
          </p:nvSpPr>
          <p:spPr>
            <a:xfrm>
              <a:off x="63388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8" name="pl508"/>
            <p:cNvSpPr/>
            <p:nvPr/>
          </p:nvSpPr>
          <p:spPr>
            <a:xfrm>
              <a:off x="66040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9" name="pl509"/>
            <p:cNvSpPr/>
            <p:nvPr/>
          </p:nvSpPr>
          <p:spPr>
            <a:xfrm>
              <a:off x="686935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0" name="tx510"/>
            <p:cNvSpPr/>
            <p:nvPr/>
          </p:nvSpPr>
          <p:spPr>
            <a:xfrm rot="-5400000">
              <a:off x="48880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11" name="tx511"/>
            <p:cNvSpPr/>
            <p:nvPr/>
          </p:nvSpPr>
          <p:spPr>
            <a:xfrm rot="-5400000">
              <a:off x="51533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12" name="tx512"/>
            <p:cNvSpPr/>
            <p:nvPr/>
          </p:nvSpPr>
          <p:spPr>
            <a:xfrm rot="-5400000">
              <a:off x="54186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13" name="tx513"/>
            <p:cNvSpPr/>
            <p:nvPr/>
          </p:nvSpPr>
          <p:spPr>
            <a:xfrm rot="-5400000">
              <a:off x="56838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14" name="tx514"/>
            <p:cNvSpPr/>
            <p:nvPr/>
          </p:nvSpPr>
          <p:spPr>
            <a:xfrm rot="-5400000">
              <a:off x="59491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15" name="tx515"/>
            <p:cNvSpPr/>
            <p:nvPr/>
          </p:nvSpPr>
          <p:spPr>
            <a:xfrm rot="-5400000">
              <a:off x="62144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16" name="tx516"/>
            <p:cNvSpPr/>
            <p:nvPr/>
          </p:nvSpPr>
          <p:spPr>
            <a:xfrm rot="-5400000">
              <a:off x="64797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17" name="tx517"/>
            <p:cNvSpPr/>
            <p:nvPr/>
          </p:nvSpPr>
          <p:spPr>
            <a:xfrm rot="-5400000">
              <a:off x="674499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18" name="pl518"/>
            <p:cNvSpPr/>
            <p:nvPr/>
          </p:nvSpPr>
          <p:spPr>
            <a:xfrm>
              <a:off x="71246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73899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76551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79204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pl522"/>
            <p:cNvSpPr/>
            <p:nvPr/>
          </p:nvSpPr>
          <p:spPr>
            <a:xfrm>
              <a:off x="81857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3" name="pl523"/>
            <p:cNvSpPr/>
            <p:nvPr/>
          </p:nvSpPr>
          <p:spPr>
            <a:xfrm>
              <a:off x="84510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4" name="pl524"/>
            <p:cNvSpPr/>
            <p:nvPr/>
          </p:nvSpPr>
          <p:spPr>
            <a:xfrm>
              <a:off x="87162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5" name="pl525"/>
            <p:cNvSpPr/>
            <p:nvPr/>
          </p:nvSpPr>
          <p:spPr>
            <a:xfrm>
              <a:off x="89815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6" name="tx526"/>
            <p:cNvSpPr/>
            <p:nvPr/>
          </p:nvSpPr>
          <p:spPr>
            <a:xfrm rot="-5400000">
              <a:off x="700028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7" name="tx527"/>
            <p:cNvSpPr/>
            <p:nvPr/>
          </p:nvSpPr>
          <p:spPr>
            <a:xfrm rot="-5400000">
              <a:off x="726555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8" name="tx528"/>
            <p:cNvSpPr/>
            <p:nvPr/>
          </p:nvSpPr>
          <p:spPr>
            <a:xfrm rot="-5400000">
              <a:off x="753083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9" name="tx529"/>
            <p:cNvSpPr/>
            <p:nvPr/>
          </p:nvSpPr>
          <p:spPr>
            <a:xfrm rot="-5400000">
              <a:off x="779610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30" name="tx530"/>
            <p:cNvSpPr/>
            <p:nvPr/>
          </p:nvSpPr>
          <p:spPr>
            <a:xfrm rot="-5400000">
              <a:off x="806138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31" name="tx531"/>
            <p:cNvSpPr/>
            <p:nvPr/>
          </p:nvSpPr>
          <p:spPr>
            <a:xfrm rot="-5400000">
              <a:off x="832665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32" name="tx532"/>
            <p:cNvSpPr/>
            <p:nvPr/>
          </p:nvSpPr>
          <p:spPr>
            <a:xfrm rot="-5400000">
              <a:off x="859193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33" name="tx533"/>
            <p:cNvSpPr/>
            <p:nvPr/>
          </p:nvSpPr>
          <p:spPr>
            <a:xfrm rot="-5400000">
              <a:off x="885720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4" name="tx534"/>
            <p:cNvSpPr/>
            <p:nvPr/>
          </p:nvSpPr>
          <p:spPr>
            <a:xfrm>
              <a:off x="570361" y="178058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35" name="tx535"/>
            <p:cNvSpPr/>
            <p:nvPr/>
          </p:nvSpPr>
          <p:spPr>
            <a:xfrm>
              <a:off x="508182" y="14347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36" name="tx536"/>
            <p:cNvSpPr/>
            <p:nvPr/>
          </p:nvSpPr>
          <p:spPr>
            <a:xfrm>
              <a:off x="508182" y="10888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37" name="pl537"/>
            <p:cNvSpPr/>
            <p:nvPr/>
          </p:nvSpPr>
          <p:spPr>
            <a:xfrm>
              <a:off x="660376" y="18205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8" name="pl538"/>
            <p:cNvSpPr/>
            <p:nvPr/>
          </p:nvSpPr>
          <p:spPr>
            <a:xfrm>
              <a:off x="660376" y="14747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9" name="pl539"/>
            <p:cNvSpPr/>
            <p:nvPr/>
          </p:nvSpPr>
          <p:spPr>
            <a:xfrm>
              <a:off x="660376" y="11288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0" name="tx540"/>
            <p:cNvSpPr/>
            <p:nvPr/>
          </p:nvSpPr>
          <p:spPr>
            <a:xfrm>
              <a:off x="570361" y="30846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41" name="tx541"/>
            <p:cNvSpPr/>
            <p:nvPr/>
          </p:nvSpPr>
          <p:spPr>
            <a:xfrm>
              <a:off x="508182" y="27387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42" name="tx542"/>
            <p:cNvSpPr/>
            <p:nvPr/>
          </p:nvSpPr>
          <p:spPr>
            <a:xfrm>
              <a:off x="508182" y="23929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43" name="pl543"/>
            <p:cNvSpPr/>
            <p:nvPr/>
          </p:nvSpPr>
          <p:spPr>
            <a:xfrm>
              <a:off x="660376" y="31246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4" name="pl544"/>
            <p:cNvSpPr/>
            <p:nvPr/>
          </p:nvSpPr>
          <p:spPr>
            <a:xfrm>
              <a:off x="660376" y="27787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5" name="pl545"/>
            <p:cNvSpPr/>
            <p:nvPr/>
          </p:nvSpPr>
          <p:spPr>
            <a:xfrm>
              <a:off x="660376" y="24329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6" name="tx546"/>
            <p:cNvSpPr/>
            <p:nvPr/>
          </p:nvSpPr>
          <p:spPr>
            <a:xfrm>
              <a:off x="570361" y="438874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47" name="tx547"/>
            <p:cNvSpPr/>
            <p:nvPr/>
          </p:nvSpPr>
          <p:spPr>
            <a:xfrm>
              <a:off x="508182" y="40428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48" name="tx548"/>
            <p:cNvSpPr/>
            <p:nvPr/>
          </p:nvSpPr>
          <p:spPr>
            <a:xfrm>
              <a:off x="508182" y="36969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49" name="pl549"/>
            <p:cNvSpPr/>
            <p:nvPr/>
          </p:nvSpPr>
          <p:spPr>
            <a:xfrm>
              <a:off x="660376" y="44287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0" name="pl550"/>
            <p:cNvSpPr/>
            <p:nvPr/>
          </p:nvSpPr>
          <p:spPr>
            <a:xfrm>
              <a:off x="660376" y="40828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1" name="pl551"/>
            <p:cNvSpPr/>
            <p:nvPr/>
          </p:nvSpPr>
          <p:spPr>
            <a:xfrm>
              <a:off x="660376" y="37370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2" name="tx552"/>
            <p:cNvSpPr/>
            <p:nvPr/>
          </p:nvSpPr>
          <p:spPr>
            <a:xfrm>
              <a:off x="570361" y="56928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53" name="tx553"/>
            <p:cNvSpPr/>
            <p:nvPr/>
          </p:nvSpPr>
          <p:spPr>
            <a:xfrm>
              <a:off x="508182" y="53469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4" name="tx554"/>
            <p:cNvSpPr/>
            <p:nvPr/>
          </p:nvSpPr>
          <p:spPr>
            <a:xfrm>
              <a:off x="508182" y="500107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55" name="pl555"/>
            <p:cNvSpPr/>
            <p:nvPr/>
          </p:nvSpPr>
          <p:spPr>
            <a:xfrm>
              <a:off x="660376" y="57328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6" name="pl556"/>
            <p:cNvSpPr/>
            <p:nvPr/>
          </p:nvSpPr>
          <p:spPr>
            <a:xfrm>
              <a:off x="660376" y="53869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7" name="pl557"/>
            <p:cNvSpPr/>
            <p:nvPr/>
          </p:nvSpPr>
          <p:spPr>
            <a:xfrm>
              <a:off x="660376" y="50410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8" name="tx558"/>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559" name="tx559"/>
            <p:cNvSpPr/>
            <p:nvPr/>
          </p:nvSpPr>
          <p:spPr>
            <a:xfrm>
              <a:off x="695171" y="435349"/>
              <a:ext cx="58786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Western Africa, 2018-2025</a:t>
              </a:r>
            </a:p>
          </p:txBody>
        </p:sp>
        <p:sp>
          <p:nvSpPr>
            <p:cNvPr id="560" name="tx56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61" name="tx561"/>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562" name="tx562"/>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5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Benin had the highest drop-out with 40% of children who received DTP1 not receiving MCV1.
Senegal and Sierra Leone had the lowest DTP-MCV drop-out (2%).
8 countries had DTP-MCV drop-out of more than 10%.#n
There were 1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275250"/>
              <a:ext cx="2135258" cy="343102"/>
            </a:xfrm>
            <a:custGeom>
              <a:avLst/>
              <a:pathLst>
                <a:path w="2135258" h="343102">
                  <a:moveTo>
                    <a:pt x="0" y="292272"/>
                  </a:moveTo>
                  <a:lnTo>
                    <a:pt x="85410" y="317687"/>
                  </a:lnTo>
                  <a:lnTo>
                    <a:pt x="170820" y="343102"/>
                  </a:lnTo>
                  <a:lnTo>
                    <a:pt x="256230" y="317687"/>
                  </a:lnTo>
                  <a:lnTo>
                    <a:pt x="341641" y="279564"/>
                  </a:lnTo>
                  <a:lnTo>
                    <a:pt x="427051" y="228734"/>
                  </a:lnTo>
                  <a:lnTo>
                    <a:pt x="512461" y="203319"/>
                  </a:lnTo>
                  <a:lnTo>
                    <a:pt x="597872" y="177904"/>
                  </a:lnTo>
                  <a:lnTo>
                    <a:pt x="683282" y="88952"/>
                  </a:lnTo>
                  <a:lnTo>
                    <a:pt x="768692" y="0"/>
                  </a:lnTo>
                  <a:lnTo>
                    <a:pt x="854103" y="114367"/>
                  </a:lnTo>
                  <a:lnTo>
                    <a:pt x="939513" y="177904"/>
                  </a:lnTo>
                  <a:lnTo>
                    <a:pt x="1024923" y="177904"/>
                  </a:lnTo>
                  <a:lnTo>
                    <a:pt x="1110334" y="228734"/>
                  </a:lnTo>
                  <a:lnTo>
                    <a:pt x="1195744" y="203319"/>
                  </a:lnTo>
                  <a:lnTo>
                    <a:pt x="1281154" y="177904"/>
                  </a:lnTo>
                  <a:lnTo>
                    <a:pt x="1366565" y="88952"/>
                  </a:lnTo>
                  <a:lnTo>
                    <a:pt x="1451975" y="63537"/>
                  </a:lnTo>
                  <a:lnTo>
                    <a:pt x="1537385" y="50829"/>
                  </a:lnTo>
                  <a:lnTo>
                    <a:pt x="1622796" y="38122"/>
                  </a:lnTo>
                  <a:lnTo>
                    <a:pt x="1708206" y="38122"/>
                  </a:lnTo>
                  <a:lnTo>
                    <a:pt x="1793616" y="114367"/>
                  </a:lnTo>
                  <a:lnTo>
                    <a:pt x="1879027" y="76244"/>
                  </a:lnTo>
                  <a:lnTo>
                    <a:pt x="1964437" y="50829"/>
                  </a:lnTo>
                  <a:lnTo>
                    <a:pt x="2049847" y="50829"/>
                  </a:lnTo>
                  <a:lnTo>
                    <a:pt x="2135258" y="63537"/>
                  </a:lnTo>
                </a:path>
              </a:pathLst>
            </a:custGeom>
            <a:ln w="27101" cap="flat">
              <a:solidFill>
                <a:srgbClr val="1CABE2">
                  <a:alpha val="100000"/>
                </a:srgbClr>
              </a:solidFill>
              <a:prstDash val="solid"/>
              <a:round/>
            </a:ln>
          </p:spPr>
          <p:txBody>
            <a:bodyPr/>
            <a:lstStyle/>
            <a:p/>
          </p:txBody>
        </p:sp>
        <p:sp>
          <p:nvSpPr>
            <p:cNvPr id="24" name="tx24"/>
            <p:cNvSpPr/>
            <p:nvPr/>
          </p:nvSpPr>
          <p:spPr>
            <a:xfrm>
              <a:off x="904303" y="1476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5" name="tx25"/>
            <p:cNvSpPr/>
            <p:nvPr/>
          </p:nvSpPr>
          <p:spPr>
            <a:xfrm>
              <a:off x="3223923" y="12480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6" name="tx26"/>
            <p:cNvSpPr/>
            <p:nvPr/>
          </p:nvSpPr>
          <p:spPr>
            <a:xfrm>
              <a:off x="1428958" y="13644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66</a:t>
              </a:r>
            </a:p>
          </p:txBody>
        </p:sp>
        <p:sp>
          <p:nvSpPr>
            <p:cNvPr id="27" name="tx27"/>
            <p:cNvSpPr/>
            <p:nvPr/>
          </p:nvSpPr>
          <p:spPr>
            <a:xfrm>
              <a:off x="1856010" y="1250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28" name="tx28"/>
            <p:cNvSpPr/>
            <p:nvPr/>
          </p:nvSpPr>
          <p:spPr>
            <a:xfrm>
              <a:off x="2283061" y="1313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29" name="tx29"/>
            <p:cNvSpPr/>
            <p:nvPr/>
          </p:nvSpPr>
          <p:spPr>
            <a:xfrm>
              <a:off x="2624702"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30" name="tx30"/>
            <p:cNvSpPr/>
            <p:nvPr/>
          </p:nvSpPr>
          <p:spPr>
            <a:xfrm>
              <a:off x="3051754"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186249"/>
              <a:ext cx="854103" cy="597251"/>
            </a:xfrm>
            <a:custGeom>
              <a:avLst/>
              <a:pathLst>
                <a:path w="854103" h="597251">
                  <a:moveTo>
                    <a:pt x="0" y="597251"/>
                  </a:moveTo>
                  <a:lnTo>
                    <a:pt x="85410" y="406639"/>
                  </a:lnTo>
                  <a:lnTo>
                    <a:pt x="170820" y="457469"/>
                  </a:lnTo>
                  <a:lnTo>
                    <a:pt x="256230" y="216027"/>
                  </a:lnTo>
                  <a:lnTo>
                    <a:pt x="341641" y="50829"/>
                  </a:lnTo>
                  <a:lnTo>
                    <a:pt x="427051" y="88952"/>
                  </a:lnTo>
                  <a:lnTo>
                    <a:pt x="512461" y="152489"/>
                  </a:lnTo>
                  <a:lnTo>
                    <a:pt x="597872" y="114367"/>
                  </a:lnTo>
                  <a:lnTo>
                    <a:pt x="683282" y="12707"/>
                  </a:lnTo>
                  <a:lnTo>
                    <a:pt x="768692" y="25414"/>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6928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30</a:t>
              </a:r>
            </a:p>
          </p:txBody>
        </p:sp>
        <p:sp>
          <p:nvSpPr>
            <p:cNvPr id="52" name="tx52"/>
            <p:cNvSpPr/>
            <p:nvPr/>
          </p:nvSpPr>
          <p:spPr>
            <a:xfrm>
              <a:off x="3223923" y="30955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53" name="tx53"/>
            <p:cNvSpPr/>
            <p:nvPr/>
          </p:nvSpPr>
          <p:spPr>
            <a:xfrm>
              <a:off x="2624702" y="30975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54" name="tx54"/>
            <p:cNvSpPr/>
            <p:nvPr/>
          </p:nvSpPr>
          <p:spPr>
            <a:xfrm>
              <a:off x="3051754" y="3072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364105"/>
              <a:ext cx="2135258" cy="622666"/>
            </a:xfrm>
            <a:custGeom>
              <a:avLst/>
              <a:pathLst>
                <a:path w="2135258" h="622666">
                  <a:moveTo>
                    <a:pt x="0" y="622666"/>
                  </a:moveTo>
                  <a:lnTo>
                    <a:pt x="85410" y="622666"/>
                  </a:lnTo>
                  <a:lnTo>
                    <a:pt x="170820" y="622666"/>
                  </a:lnTo>
                  <a:lnTo>
                    <a:pt x="256230" y="622666"/>
                  </a:lnTo>
                  <a:lnTo>
                    <a:pt x="341641" y="622666"/>
                  </a:lnTo>
                  <a:lnTo>
                    <a:pt x="427051" y="622666"/>
                  </a:lnTo>
                  <a:lnTo>
                    <a:pt x="512461" y="622666"/>
                  </a:lnTo>
                  <a:lnTo>
                    <a:pt x="597872" y="622666"/>
                  </a:lnTo>
                  <a:lnTo>
                    <a:pt x="683282" y="622666"/>
                  </a:lnTo>
                  <a:lnTo>
                    <a:pt x="768692" y="622666"/>
                  </a:lnTo>
                  <a:lnTo>
                    <a:pt x="854103" y="622666"/>
                  </a:lnTo>
                  <a:lnTo>
                    <a:pt x="939513" y="622666"/>
                  </a:lnTo>
                  <a:lnTo>
                    <a:pt x="1024923" y="571836"/>
                  </a:lnTo>
                  <a:lnTo>
                    <a:pt x="1110334" y="571836"/>
                  </a:lnTo>
                  <a:lnTo>
                    <a:pt x="1195744" y="533714"/>
                  </a:lnTo>
                  <a:lnTo>
                    <a:pt x="1281154" y="470176"/>
                  </a:lnTo>
                  <a:lnTo>
                    <a:pt x="1366565" y="444761"/>
                  </a:lnTo>
                  <a:lnTo>
                    <a:pt x="1451975" y="419346"/>
                  </a:lnTo>
                  <a:lnTo>
                    <a:pt x="1537385" y="419346"/>
                  </a:lnTo>
                  <a:lnTo>
                    <a:pt x="1622796" y="330394"/>
                  </a:lnTo>
                  <a:lnTo>
                    <a:pt x="1708206" y="266857"/>
                  </a:lnTo>
                  <a:lnTo>
                    <a:pt x="1793616" y="203319"/>
                  </a:lnTo>
                  <a:lnTo>
                    <a:pt x="1879027" y="152489"/>
                  </a:lnTo>
                  <a:lnTo>
                    <a:pt x="1964437" y="76244"/>
                  </a:lnTo>
                  <a:lnTo>
                    <a:pt x="2049847" y="25414"/>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6" name="tx76"/>
            <p:cNvSpPr/>
            <p:nvPr/>
          </p:nvSpPr>
          <p:spPr>
            <a:xfrm>
              <a:off x="3223923" y="52734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49</a:t>
              </a:r>
            </a:p>
          </p:txBody>
        </p:sp>
        <p:sp>
          <p:nvSpPr>
            <p:cNvPr id="77" name="tx77"/>
            <p:cNvSpPr/>
            <p:nvPr/>
          </p:nvSpPr>
          <p:spPr>
            <a:xfrm>
              <a:off x="145607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8" name="tx78"/>
            <p:cNvSpPr/>
            <p:nvPr/>
          </p:nvSpPr>
          <p:spPr>
            <a:xfrm>
              <a:off x="1883121"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9" name="tx79"/>
            <p:cNvSpPr/>
            <p:nvPr/>
          </p:nvSpPr>
          <p:spPr>
            <a:xfrm>
              <a:off x="2283061" y="56947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12</a:t>
              </a:r>
            </a:p>
          </p:txBody>
        </p:sp>
        <p:sp>
          <p:nvSpPr>
            <p:cNvPr id="80" name="tx80"/>
            <p:cNvSpPr/>
            <p:nvPr/>
          </p:nvSpPr>
          <p:spPr>
            <a:xfrm>
              <a:off x="2624702" y="5554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23</a:t>
              </a:r>
            </a:p>
          </p:txBody>
        </p:sp>
        <p:sp>
          <p:nvSpPr>
            <p:cNvPr id="81" name="tx81"/>
            <p:cNvSpPr/>
            <p:nvPr/>
          </p:nvSpPr>
          <p:spPr>
            <a:xfrm>
              <a:off x="3051754" y="52499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313372"/>
              <a:ext cx="2135258" cy="292272"/>
            </a:xfrm>
            <a:custGeom>
              <a:avLst/>
              <a:pathLst>
                <a:path w="2135258" h="292272">
                  <a:moveTo>
                    <a:pt x="0" y="292272"/>
                  </a:moveTo>
                  <a:lnTo>
                    <a:pt x="85410" y="292272"/>
                  </a:lnTo>
                  <a:lnTo>
                    <a:pt x="170820" y="279564"/>
                  </a:lnTo>
                  <a:lnTo>
                    <a:pt x="256230" y="254149"/>
                  </a:lnTo>
                  <a:lnTo>
                    <a:pt x="341641" y="241442"/>
                  </a:lnTo>
                  <a:lnTo>
                    <a:pt x="427051" y="203319"/>
                  </a:lnTo>
                  <a:lnTo>
                    <a:pt x="512461" y="190612"/>
                  </a:lnTo>
                  <a:lnTo>
                    <a:pt x="597872" y="152489"/>
                  </a:lnTo>
                  <a:lnTo>
                    <a:pt x="683282" y="88952"/>
                  </a:lnTo>
                  <a:lnTo>
                    <a:pt x="768692" y="0"/>
                  </a:lnTo>
                  <a:lnTo>
                    <a:pt x="854103" y="88952"/>
                  </a:lnTo>
                  <a:lnTo>
                    <a:pt x="939513" y="139782"/>
                  </a:lnTo>
                  <a:lnTo>
                    <a:pt x="1024923" y="152489"/>
                  </a:lnTo>
                  <a:lnTo>
                    <a:pt x="1110334" y="177904"/>
                  </a:lnTo>
                  <a:lnTo>
                    <a:pt x="1195744" y="177904"/>
                  </a:lnTo>
                  <a:lnTo>
                    <a:pt x="1281154" y="165197"/>
                  </a:lnTo>
                  <a:lnTo>
                    <a:pt x="1366565" y="76244"/>
                  </a:lnTo>
                  <a:lnTo>
                    <a:pt x="1451975" y="50829"/>
                  </a:lnTo>
                  <a:lnTo>
                    <a:pt x="1537385" y="25414"/>
                  </a:lnTo>
                  <a:lnTo>
                    <a:pt x="1622796" y="12707"/>
                  </a:lnTo>
                  <a:lnTo>
                    <a:pt x="1708206" y="38122"/>
                  </a:lnTo>
                  <a:lnTo>
                    <a:pt x="1793616" y="114367"/>
                  </a:lnTo>
                  <a:lnTo>
                    <a:pt x="1879027" y="63537"/>
                  </a:lnTo>
                  <a:lnTo>
                    <a:pt x="1964437" y="12707"/>
                  </a:lnTo>
                  <a:lnTo>
                    <a:pt x="2049847" y="0"/>
                  </a:lnTo>
                  <a:lnTo>
                    <a:pt x="2135258" y="12707"/>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5149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103" name="tx103"/>
            <p:cNvSpPr/>
            <p:nvPr/>
          </p:nvSpPr>
          <p:spPr>
            <a:xfrm>
              <a:off x="6018101" y="12353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4" name="tx104"/>
            <p:cNvSpPr/>
            <p:nvPr/>
          </p:nvSpPr>
          <p:spPr>
            <a:xfrm>
              <a:off x="4223136" y="13771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105" name="tx105"/>
            <p:cNvSpPr/>
            <p:nvPr/>
          </p:nvSpPr>
          <p:spPr>
            <a:xfrm>
              <a:off x="4650188" y="12627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06" name="tx106"/>
            <p:cNvSpPr/>
            <p:nvPr/>
          </p:nvSpPr>
          <p:spPr>
            <a:xfrm>
              <a:off x="5077239" y="13390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107" name="tx107"/>
            <p:cNvSpPr/>
            <p:nvPr/>
          </p:nvSpPr>
          <p:spPr>
            <a:xfrm>
              <a:off x="5418881"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8" name="tx108"/>
            <p:cNvSpPr/>
            <p:nvPr/>
          </p:nvSpPr>
          <p:spPr>
            <a:xfrm>
              <a:off x="5845932"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402276"/>
              <a:ext cx="341641" cy="648081"/>
            </a:xfrm>
            <a:custGeom>
              <a:avLst/>
              <a:pathLst>
                <a:path w="341641" h="648081">
                  <a:moveTo>
                    <a:pt x="0" y="648081"/>
                  </a:moveTo>
                  <a:lnTo>
                    <a:pt x="85410" y="368517"/>
                  </a:lnTo>
                  <a:lnTo>
                    <a:pt x="170820" y="177904"/>
                  </a:lnTo>
                  <a:lnTo>
                    <a:pt x="256230" y="76244"/>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395965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a:t>
              </a:r>
            </a:p>
          </p:txBody>
        </p:sp>
        <p:sp>
          <p:nvSpPr>
            <p:cNvPr id="130" name="tx130"/>
            <p:cNvSpPr/>
            <p:nvPr/>
          </p:nvSpPr>
          <p:spPr>
            <a:xfrm>
              <a:off x="6018101" y="33115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131" name="tx131"/>
            <p:cNvSpPr/>
            <p:nvPr/>
          </p:nvSpPr>
          <p:spPr>
            <a:xfrm>
              <a:off x="5845932" y="3338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54</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097248"/>
              <a:ext cx="1451975" cy="889523"/>
            </a:xfrm>
            <a:custGeom>
              <a:avLst/>
              <a:pathLst>
                <a:path w="1451975" h="889523">
                  <a:moveTo>
                    <a:pt x="0" y="889523"/>
                  </a:moveTo>
                  <a:lnTo>
                    <a:pt x="85410" y="889523"/>
                  </a:lnTo>
                  <a:lnTo>
                    <a:pt x="170820" y="876816"/>
                  </a:lnTo>
                  <a:lnTo>
                    <a:pt x="256230" y="813278"/>
                  </a:lnTo>
                  <a:lnTo>
                    <a:pt x="341641" y="762448"/>
                  </a:lnTo>
                  <a:lnTo>
                    <a:pt x="427051" y="711619"/>
                  </a:lnTo>
                  <a:lnTo>
                    <a:pt x="512461" y="597251"/>
                  </a:lnTo>
                  <a:lnTo>
                    <a:pt x="597872" y="241442"/>
                  </a:lnTo>
                  <a:lnTo>
                    <a:pt x="683282" y="101659"/>
                  </a:lnTo>
                  <a:lnTo>
                    <a:pt x="768692" y="50829"/>
                  </a:lnTo>
                  <a:lnTo>
                    <a:pt x="854103" y="25414"/>
                  </a:lnTo>
                  <a:lnTo>
                    <a:pt x="939513" y="0"/>
                  </a:lnTo>
                  <a:lnTo>
                    <a:pt x="1024923" y="38122"/>
                  </a:lnTo>
                  <a:lnTo>
                    <a:pt x="1110334" y="139782"/>
                  </a:lnTo>
                  <a:lnTo>
                    <a:pt x="1195744" y="50829"/>
                  </a:lnTo>
                  <a:lnTo>
                    <a:pt x="1281154" y="12707"/>
                  </a:lnTo>
                  <a:lnTo>
                    <a:pt x="1366565" y="0"/>
                  </a:lnTo>
                  <a:lnTo>
                    <a:pt x="1451975" y="12707"/>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0192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54" name="tx154"/>
            <p:cNvSpPr/>
            <p:nvPr/>
          </p:nvSpPr>
          <p:spPr>
            <a:xfrm>
              <a:off x="4677300" y="583452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155" name="tx155"/>
            <p:cNvSpPr/>
            <p:nvPr/>
          </p:nvSpPr>
          <p:spPr>
            <a:xfrm>
              <a:off x="5077239" y="51991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156" name="tx156"/>
            <p:cNvSpPr/>
            <p:nvPr/>
          </p:nvSpPr>
          <p:spPr>
            <a:xfrm>
              <a:off x="5418881" y="4957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57" name="tx157"/>
            <p:cNvSpPr/>
            <p:nvPr/>
          </p:nvSpPr>
          <p:spPr>
            <a:xfrm>
              <a:off x="5845932" y="4957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402324"/>
              <a:ext cx="2135258" cy="406639"/>
            </a:xfrm>
            <a:custGeom>
              <a:avLst/>
              <a:pathLst>
                <a:path w="2135258" h="406639">
                  <a:moveTo>
                    <a:pt x="0" y="406639"/>
                  </a:moveTo>
                  <a:lnTo>
                    <a:pt x="85410" y="406639"/>
                  </a:lnTo>
                  <a:lnTo>
                    <a:pt x="170820" y="406639"/>
                  </a:lnTo>
                  <a:lnTo>
                    <a:pt x="256230" y="355809"/>
                  </a:lnTo>
                  <a:lnTo>
                    <a:pt x="341641" y="317687"/>
                  </a:lnTo>
                  <a:lnTo>
                    <a:pt x="427051" y="266857"/>
                  </a:lnTo>
                  <a:lnTo>
                    <a:pt x="512461" y="228734"/>
                  </a:lnTo>
                  <a:lnTo>
                    <a:pt x="597872" y="190612"/>
                  </a:lnTo>
                  <a:lnTo>
                    <a:pt x="683282" y="114367"/>
                  </a:lnTo>
                  <a:lnTo>
                    <a:pt x="768692" y="38122"/>
                  </a:lnTo>
                  <a:lnTo>
                    <a:pt x="854103" y="88952"/>
                  </a:lnTo>
                  <a:lnTo>
                    <a:pt x="939513" y="152489"/>
                  </a:lnTo>
                  <a:lnTo>
                    <a:pt x="1024923" y="177904"/>
                  </a:lnTo>
                  <a:lnTo>
                    <a:pt x="1110334" y="177904"/>
                  </a:lnTo>
                  <a:lnTo>
                    <a:pt x="1195744" y="177904"/>
                  </a:lnTo>
                  <a:lnTo>
                    <a:pt x="1281154" y="177904"/>
                  </a:lnTo>
                  <a:lnTo>
                    <a:pt x="1366565" y="88952"/>
                  </a:lnTo>
                  <a:lnTo>
                    <a:pt x="1451975" y="63537"/>
                  </a:lnTo>
                  <a:lnTo>
                    <a:pt x="1537385" y="38122"/>
                  </a:lnTo>
                  <a:lnTo>
                    <a:pt x="1622796" y="0"/>
                  </a:lnTo>
                  <a:lnTo>
                    <a:pt x="1708206" y="50829"/>
                  </a:lnTo>
                  <a:lnTo>
                    <a:pt x="1793616" y="114367"/>
                  </a:lnTo>
                  <a:lnTo>
                    <a:pt x="1879027" y="76244"/>
                  </a:lnTo>
                  <a:lnTo>
                    <a:pt x="1964437" y="25414"/>
                  </a:lnTo>
                  <a:lnTo>
                    <a:pt x="2049847" y="12707"/>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7182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42</a:t>
              </a:r>
            </a:p>
          </p:txBody>
        </p:sp>
        <p:sp>
          <p:nvSpPr>
            <p:cNvPr id="179" name="tx179"/>
            <p:cNvSpPr/>
            <p:nvPr/>
          </p:nvSpPr>
          <p:spPr>
            <a:xfrm>
              <a:off x="8812279" y="132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180" name="tx180"/>
            <p:cNvSpPr/>
            <p:nvPr/>
          </p:nvSpPr>
          <p:spPr>
            <a:xfrm>
              <a:off x="7017315" y="15296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181" name="tx181"/>
            <p:cNvSpPr/>
            <p:nvPr/>
          </p:nvSpPr>
          <p:spPr>
            <a:xfrm>
              <a:off x="7444366" y="13517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182" name="tx182"/>
            <p:cNvSpPr/>
            <p:nvPr/>
          </p:nvSpPr>
          <p:spPr>
            <a:xfrm>
              <a:off x="7871418" y="14406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183" name="tx183"/>
            <p:cNvSpPr/>
            <p:nvPr/>
          </p:nvSpPr>
          <p:spPr>
            <a:xfrm>
              <a:off x="8213059" y="12627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84" name="tx184"/>
            <p:cNvSpPr/>
            <p:nvPr/>
          </p:nvSpPr>
          <p:spPr>
            <a:xfrm>
              <a:off x="8640111" y="12754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275201"/>
              <a:ext cx="2135258" cy="330394"/>
            </a:xfrm>
            <a:custGeom>
              <a:avLst/>
              <a:pathLst>
                <a:path w="2135258" h="330394">
                  <a:moveTo>
                    <a:pt x="0" y="317687"/>
                  </a:moveTo>
                  <a:lnTo>
                    <a:pt x="85410" y="317687"/>
                  </a:lnTo>
                  <a:lnTo>
                    <a:pt x="170820" y="330394"/>
                  </a:lnTo>
                  <a:lnTo>
                    <a:pt x="256230" y="279564"/>
                  </a:lnTo>
                  <a:lnTo>
                    <a:pt x="341641" y="241442"/>
                  </a:lnTo>
                  <a:lnTo>
                    <a:pt x="427051" y="190612"/>
                  </a:lnTo>
                  <a:lnTo>
                    <a:pt x="512461" y="165197"/>
                  </a:lnTo>
                  <a:lnTo>
                    <a:pt x="597872" y="177904"/>
                  </a:lnTo>
                  <a:lnTo>
                    <a:pt x="683282" y="101659"/>
                  </a:lnTo>
                  <a:lnTo>
                    <a:pt x="768692" y="0"/>
                  </a:lnTo>
                  <a:lnTo>
                    <a:pt x="854103" y="63537"/>
                  </a:lnTo>
                  <a:lnTo>
                    <a:pt x="939513" y="114367"/>
                  </a:lnTo>
                  <a:lnTo>
                    <a:pt x="1024923" y="139782"/>
                  </a:lnTo>
                  <a:lnTo>
                    <a:pt x="1110334" y="152489"/>
                  </a:lnTo>
                  <a:lnTo>
                    <a:pt x="1195744" y="152489"/>
                  </a:lnTo>
                  <a:lnTo>
                    <a:pt x="1281154" y="152489"/>
                  </a:lnTo>
                  <a:lnTo>
                    <a:pt x="1366565" y="101659"/>
                  </a:lnTo>
                  <a:lnTo>
                    <a:pt x="1451975" y="63537"/>
                  </a:lnTo>
                  <a:lnTo>
                    <a:pt x="1537385" y="50829"/>
                  </a:lnTo>
                  <a:lnTo>
                    <a:pt x="1622796" y="38122"/>
                  </a:lnTo>
                  <a:lnTo>
                    <a:pt x="1708206" y="50829"/>
                  </a:lnTo>
                  <a:lnTo>
                    <a:pt x="1793616" y="114367"/>
                  </a:lnTo>
                  <a:lnTo>
                    <a:pt x="1879027" y="101659"/>
                  </a:lnTo>
                  <a:lnTo>
                    <a:pt x="1964437" y="76244"/>
                  </a:lnTo>
                  <a:lnTo>
                    <a:pt x="2049847" y="38122"/>
                  </a:lnTo>
                  <a:lnTo>
                    <a:pt x="2135258" y="50829"/>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5021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45</a:t>
              </a:r>
            </a:p>
          </p:txBody>
        </p:sp>
        <p:sp>
          <p:nvSpPr>
            <p:cNvPr id="206" name="tx206"/>
            <p:cNvSpPr/>
            <p:nvPr/>
          </p:nvSpPr>
          <p:spPr>
            <a:xfrm>
              <a:off x="8812279" y="32353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66</a:t>
              </a:r>
            </a:p>
          </p:txBody>
        </p:sp>
        <p:sp>
          <p:nvSpPr>
            <p:cNvPr id="207" name="tx207"/>
            <p:cNvSpPr/>
            <p:nvPr/>
          </p:nvSpPr>
          <p:spPr>
            <a:xfrm>
              <a:off x="7017315" y="33262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208" name="tx208"/>
            <p:cNvSpPr/>
            <p:nvPr/>
          </p:nvSpPr>
          <p:spPr>
            <a:xfrm>
              <a:off x="7444366" y="3199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209" name="tx209"/>
            <p:cNvSpPr/>
            <p:nvPr/>
          </p:nvSpPr>
          <p:spPr>
            <a:xfrm>
              <a:off x="7871418" y="32881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210" name="tx210"/>
            <p:cNvSpPr/>
            <p:nvPr/>
          </p:nvSpPr>
          <p:spPr>
            <a:xfrm>
              <a:off x="8213059" y="3173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211" name="tx211"/>
            <p:cNvSpPr/>
            <p:nvPr/>
          </p:nvSpPr>
          <p:spPr>
            <a:xfrm>
              <a:off x="8640111" y="3173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173493"/>
              <a:ext cx="1622796" cy="813278"/>
            </a:xfrm>
            <a:custGeom>
              <a:avLst/>
              <a:pathLst>
                <a:path w="1622796" h="813278">
                  <a:moveTo>
                    <a:pt x="0" y="813278"/>
                  </a:moveTo>
                  <a:lnTo>
                    <a:pt x="85410" y="813278"/>
                  </a:lnTo>
                  <a:lnTo>
                    <a:pt x="170820" y="813278"/>
                  </a:lnTo>
                  <a:lnTo>
                    <a:pt x="256230" y="813278"/>
                  </a:lnTo>
                  <a:lnTo>
                    <a:pt x="341641" y="813278"/>
                  </a:lnTo>
                  <a:lnTo>
                    <a:pt x="427051" y="813278"/>
                  </a:lnTo>
                  <a:lnTo>
                    <a:pt x="512461" y="775156"/>
                  </a:lnTo>
                  <a:lnTo>
                    <a:pt x="597872" y="737034"/>
                  </a:lnTo>
                  <a:lnTo>
                    <a:pt x="683282" y="609959"/>
                  </a:lnTo>
                  <a:lnTo>
                    <a:pt x="768692" y="521006"/>
                  </a:lnTo>
                  <a:lnTo>
                    <a:pt x="854103" y="457469"/>
                  </a:lnTo>
                  <a:lnTo>
                    <a:pt x="939513" y="393931"/>
                  </a:lnTo>
                  <a:lnTo>
                    <a:pt x="1024923" y="381224"/>
                  </a:lnTo>
                  <a:lnTo>
                    <a:pt x="1110334" y="381224"/>
                  </a:lnTo>
                  <a:lnTo>
                    <a:pt x="1195744" y="355809"/>
                  </a:lnTo>
                  <a:lnTo>
                    <a:pt x="1281154" y="355809"/>
                  </a:lnTo>
                  <a:lnTo>
                    <a:pt x="1366565" y="241442"/>
                  </a:lnTo>
                  <a:lnTo>
                    <a:pt x="1451975" y="50829"/>
                  </a:lnTo>
                  <a:lnTo>
                    <a:pt x="1537385" y="0"/>
                  </a:lnTo>
                  <a:lnTo>
                    <a:pt x="1622796" y="38122"/>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554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23</a:t>
              </a:r>
            </a:p>
          </p:txBody>
        </p:sp>
        <p:sp>
          <p:nvSpPr>
            <p:cNvPr id="236" name="tx236"/>
            <p:cNvSpPr/>
            <p:nvPr/>
          </p:nvSpPr>
          <p:spPr>
            <a:xfrm>
              <a:off x="8213059" y="5415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34</a:t>
              </a:r>
            </a:p>
          </p:txBody>
        </p:sp>
        <p:sp>
          <p:nvSpPr>
            <p:cNvPr id="237" name="tx237"/>
            <p:cNvSpPr/>
            <p:nvPr/>
          </p:nvSpPr>
          <p:spPr>
            <a:xfrm>
              <a:off x="8640111" y="50339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64</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460990" y="435349"/>
              <a:ext cx="491389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Western Africa,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MCV2 had the lowest coverage of all vaccines (49%), followed by IPVC (60%).</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13% in 2000 to 65% in 2025. This increase since 2000 is a result of incremental improvement in introducing new vaccines and expanding vaccination services to previously missed populations.
Enhancing BOP now depends partly on improving the coverage of RCV1, MCV2, HPV, IPVC, ROTAC, MCV1, PCVC, DTP3, HEPB3, HIB3, and IPV1 -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Western Africa,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declined 1 percentage point from 81% in 2024 to 80% in 2025.
• DTP3 coverage remained constant at 73% between 2024 and 2025.
• In Western Africa, there were 82,000 more zero-dose children compared to in 2024. This leaves 2.8 million children without vaccination, vulnerable to vaccine-preventable diseases and a further 1.1 million with only partial protection.
• In Western Africa, 1 countries* accounted for over half (77.3%) of all zero-dose children.
• There were 6 (40%) countries that achieved DTP3 coverage of at least 90% (IA2030 target).
• MCV1 coverage declined 1 percentage point from 67% in 2024 to 66% in 2025. There were 4.8 million children who missed out on the first measles vaccination.
• MCV2 coverage increased 2 percentage points from 47% in 2024 to 49% in 2025.
• Last dose coverage of HPV vaccination (HPVc) among girls increased from 47% to 60%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(77.3%)</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809105"/>
              <a:ext cx="6265474" cy="1269982"/>
            </a:xfrm>
            <a:custGeom>
              <a:avLst/>
              <a:pathLst>
                <a:path w="6265474" h="1269982">
                  <a:moveTo>
                    <a:pt x="0" y="1269982"/>
                  </a:moveTo>
                  <a:lnTo>
                    <a:pt x="250618" y="1269982"/>
                  </a:lnTo>
                  <a:lnTo>
                    <a:pt x="501237" y="1269982"/>
                  </a:lnTo>
                  <a:lnTo>
                    <a:pt x="751856" y="1111234"/>
                  </a:lnTo>
                  <a:lnTo>
                    <a:pt x="1002475" y="992174"/>
                  </a:lnTo>
                  <a:lnTo>
                    <a:pt x="1253094" y="833426"/>
                  </a:lnTo>
                  <a:lnTo>
                    <a:pt x="1503713" y="714365"/>
                  </a:lnTo>
                  <a:lnTo>
                    <a:pt x="1754332" y="595304"/>
                  </a:lnTo>
                  <a:lnTo>
                    <a:pt x="2004951" y="357182"/>
                  </a:lnTo>
                  <a:lnTo>
                    <a:pt x="2255570" y="119060"/>
                  </a:lnTo>
                  <a:lnTo>
                    <a:pt x="2506189" y="277808"/>
                  </a:lnTo>
                  <a:lnTo>
                    <a:pt x="2756808" y="476243"/>
                  </a:lnTo>
                  <a:lnTo>
                    <a:pt x="3007427" y="555617"/>
                  </a:lnTo>
                  <a:lnTo>
                    <a:pt x="3258046" y="555617"/>
                  </a:lnTo>
                  <a:lnTo>
                    <a:pt x="3508665" y="555617"/>
                  </a:lnTo>
                  <a:lnTo>
                    <a:pt x="3759284" y="555617"/>
                  </a:lnTo>
                  <a:lnTo>
                    <a:pt x="4009903" y="277808"/>
                  </a:lnTo>
                  <a:lnTo>
                    <a:pt x="4260522" y="198434"/>
                  </a:lnTo>
                  <a:lnTo>
                    <a:pt x="4511141" y="119060"/>
                  </a:lnTo>
                  <a:lnTo>
                    <a:pt x="4761760" y="0"/>
                  </a:lnTo>
                  <a:lnTo>
                    <a:pt x="5012379" y="158747"/>
                  </a:lnTo>
                  <a:lnTo>
                    <a:pt x="5262998" y="357182"/>
                  </a:lnTo>
                  <a:lnTo>
                    <a:pt x="5513617" y="238121"/>
                  </a:lnTo>
                  <a:lnTo>
                    <a:pt x="5764236" y="79373"/>
                  </a:lnTo>
                  <a:lnTo>
                    <a:pt x="6014855" y="39686"/>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809105"/>
              <a:ext cx="6265474" cy="2897148"/>
            </a:xfrm>
            <a:custGeom>
              <a:avLst/>
              <a:pathLst>
                <a:path w="6265474" h="2897148">
                  <a:moveTo>
                    <a:pt x="0" y="2897148"/>
                  </a:moveTo>
                  <a:lnTo>
                    <a:pt x="250618" y="2897148"/>
                  </a:lnTo>
                  <a:lnTo>
                    <a:pt x="501237" y="2539965"/>
                  </a:lnTo>
                  <a:lnTo>
                    <a:pt x="751856" y="2262156"/>
                  </a:lnTo>
                  <a:lnTo>
                    <a:pt x="1002475" y="2024035"/>
                  </a:lnTo>
                  <a:lnTo>
                    <a:pt x="1253094" y="1706539"/>
                  </a:lnTo>
                  <a:lnTo>
                    <a:pt x="1503713" y="1309669"/>
                  </a:lnTo>
                  <a:lnTo>
                    <a:pt x="1754332" y="873113"/>
                  </a:lnTo>
                  <a:lnTo>
                    <a:pt x="2004951" y="595304"/>
                  </a:lnTo>
                  <a:lnTo>
                    <a:pt x="2255570" y="119060"/>
                  </a:lnTo>
                  <a:lnTo>
                    <a:pt x="2506189" y="396869"/>
                  </a:lnTo>
                  <a:lnTo>
                    <a:pt x="2756808" y="555617"/>
                  </a:lnTo>
                  <a:lnTo>
                    <a:pt x="3007427" y="555617"/>
                  </a:lnTo>
                  <a:lnTo>
                    <a:pt x="3258046" y="555617"/>
                  </a:lnTo>
                  <a:lnTo>
                    <a:pt x="3508665" y="555617"/>
                  </a:lnTo>
                  <a:lnTo>
                    <a:pt x="3759284" y="555617"/>
                  </a:lnTo>
                  <a:lnTo>
                    <a:pt x="4009903" y="277808"/>
                  </a:lnTo>
                  <a:lnTo>
                    <a:pt x="4260522" y="198434"/>
                  </a:lnTo>
                  <a:lnTo>
                    <a:pt x="4511141" y="119060"/>
                  </a:lnTo>
                  <a:lnTo>
                    <a:pt x="4761760" y="0"/>
                  </a:lnTo>
                  <a:lnTo>
                    <a:pt x="5012379" y="158747"/>
                  </a:lnTo>
                  <a:lnTo>
                    <a:pt x="5262998" y="357182"/>
                  </a:lnTo>
                  <a:lnTo>
                    <a:pt x="5513617" y="238121"/>
                  </a:lnTo>
                  <a:lnTo>
                    <a:pt x="5764236" y="79373"/>
                  </a:lnTo>
                  <a:lnTo>
                    <a:pt x="6014855" y="39686"/>
                  </a:lnTo>
                  <a:lnTo>
                    <a:pt x="6265474" y="39686"/>
                  </a:lnTo>
                </a:path>
              </a:pathLst>
            </a:custGeom>
            <a:ln w="27101" cap="flat">
              <a:solidFill>
                <a:srgbClr val="80BD41">
                  <a:alpha val="100000"/>
                </a:srgbClr>
              </a:solidFill>
              <a:prstDash val="solid"/>
              <a:round/>
            </a:ln>
          </p:spPr>
          <p:txBody>
            <a:bodyPr/>
            <a:lstStyle/>
            <a:p/>
          </p:txBody>
        </p:sp>
        <p:sp>
          <p:nvSpPr>
            <p:cNvPr id="42" name="pl42"/>
            <p:cNvSpPr/>
            <p:nvPr/>
          </p:nvSpPr>
          <p:spPr>
            <a:xfrm>
              <a:off x="1179913" y="2809105"/>
              <a:ext cx="6265474" cy="2897148"/>
            </a:xfrm>
            <a:custGeom>
              <a:avLst/>
              <a:pathLst>
                <a:path w="6265474" h="2897148">
                  <a:moveTo>
                    <a:pt x="0" y="2897148"/>
                  </a:moveTo>
                  <a:lnTo>
                    <a:pt x="250618" y="2897148"/>
                  </a:lnTo>
                  <a:lnTo>
                    <a:pt x="501237" y="2698713"/>
                  </a:lnTo>
                  <a:lnTo>
                    <a:pt x="751856" y="2698713"/>
                  </a:lnTo>
                  <a:lnTo>
                    <a:pt x="1002475" y="2698713"/>
                  </a:lnTo>
                  <a:lnTo>
                    <a:pt x="1253094" y="2619339"/>
                  </a:lnTo>
                  <a:lnTo>
                    <a:pt x="1503713" y="2262156"/>
                  </a:lnTo>
                  <a:lnTo>
                    <a:pt x="1754332" y="2103409"/>
                  </a:lnTo>
                  <a:lnTo>
                    <a:pt x="2004951" y="1984348"/>
                  </a:lnTo>
                  <a:lnTo>
                    <a:pt x="2255570" y="1468417"/>
                  </a:lnTo>
                  <a:lnTo>
                    <a:pt x="2506189" y="1428730"/>
                  </a:lnTo>
                  <a:lnTo>
                    <a:pt x="2756808" y="1508104"/>
                  </a:lnTo>
                  <a:lnTo>
                    <a:pt x="3007427" y="1230295"/>
                  </a:lnTo>
                  <a:lnTo>
                    <a:pt x="3258046" y="912800"/>
                  </a:lnTo>
                  <a:lnTo>
                    <a:pt x="3508665" y="555617"/>
                  </a:lnTo>
                  <a:lnTo>
                    <a:pt x="3759284" y="555617"/>
                  </a:lnTo>
                  <a:lnTo>
                    <a:pt x="4009903" y="277808"/>
                  </a:lnTo>
                  <a:lnTo>
                    <a:pt x="4260522" y="198434"/>
                  </a:lnTo>
                  <a:lnTo>
                    <a:pt x="4511141" y="119060"/>
                  </a:lnTo>
                  <a:lnTo>
                    <a:pt x="4761760" y="0"/>
                  </a:lnTo>
                  <a:lnTo>
                    <a:pt x="5012379" y="158747"/>
                  </a:lnTo>
                  <a:lnTo>
                    <a:pt x="5262998" y="357182"/>
                  </a:lnTo>
                  <a:lnTo>
                    <a:pt x="5513617" y="238121"/>
                  </a:lnTo>
                  <a:lnTo>
                    <a:pt x="5764236" y="79373"/>
                  </a:lnTo>
                  <a:lnTo>
                    <a:pt x="6014855" y="39686"/>
                  </a:lnTo>
                  <a:lnTo>
                    <a:pt x="6265474" y="39686"/>
                  </a:lnTo>
                </a:path>
              </a:pathLst>
            </a:custGeom>
            <a:ln w="27101" cap="flat">
              <a:solidFill>
                <a:srgbClr val="EE00EE">
                  <a:alpha val="100000"/>
                </a:srgbClr>
              </a:solidFill>
              <a:prstDash val="solid"/>
              <a:round/>
            </a:ln>
          </p:spPr>
          <p:txBody>
            <a:bodyPr/>
            <a:lstStyle/>
            <a:p/>
          </p:txBody>
        </p:sp>
        <p:sp>
          <p:nvSpPr>
            <p:cNvPr id="43" name="pl43"/>
            <p:cNvSpPr/>
            <p:nvPr/>
          </p:nvSpPr>
          <p:spPr>
            <a:xfrm>
              <a:off x="3686102" y="3364722"/>
              <a:ext cx="3759284" cy="2381217"/>
            </a:xfrm>
            <a:custGeom>
              <a:avLst/>
              <a:pathLst>
                <a:path w="3759284" h="2381217">
                  <a:moveTo>
                    <a:pt x="0" y="2381217"/>
                  </a:moveTo>
                  <a:lnTo>
                    <a:pt x="250618" y="2381217"/>
                  </a:lnTo>
                  <a:lnTo>
                    <a:pt x="501237" y="2381217"/>
                  </a:lnTo>
                  <a:lnTo>
                    <a:pt x="751856" y="2381217"/>
                  </a:lnTo>
                  <a:lnTo>
                    <a:pt x="1002475" y="2381217"/>
                  </a:lnTo>
                  <a:lnTo>
                    <a:pt x="1253094" y="2381217"/>
                  </a:lnTo>
                  <a:lnTo>
                    <a:pt x="1503713" y="2381217"/>
                  </a:lnTo>
                  <a:lnTo>
                    <a:pt x="1754332" y="2381217"/>
                  </a:lnTo>
                  <a:lnTo>
                    <a:pt x="2004951" y="2381217"/>
                  </a:lnTo>
                  <a:lnTo>
                    <a:pt x="2255570" y="2341530"/>
                  </a:lnTo>
                  <a:lnTo>
                    <a:pt x="2506189" y="2301843"/>
                  </a:lnTo>
                  <a:lnTo>
                    <a:pt x="2756808" y="2222469"/>
                  </a:lnTo>
                  <a:lnTo>
                    <a:pt x="3007427" y="2182783"/>
                  </a:lnTo>
                  <a:lnTo>
                    <a:pt x="3258046" y="1269982"/>
                  </a:lnTo>
                  <a:lnTo>
                    <a:pt x="3508665" y="51593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690044"/>
              <a:ext cx="2506189" cy="1865287"/>
            </a:xfrm>
            <a:custGeom>
              <a:avLst/>
              <a:pathLst>
                <a:path w="2506189" h="1865287">
                  <a:moveTo>
                    <a:pt x="0" y="1865287"/>
                  </a:moveTo>
                  <a:lnTo>
                    <a:pt x="250618" y="1269982"/>
                  </a:lnTo>
                  <a:lnTo>
                    <a:pt x="501237" y="1428730"/>
                  </a:lnTo>
                  <a:lnTo>
                    <a:pt x="751856" y="674678"/>
                  </a:lnTo>
                  <a:lnTo>
                    <a:pt x="1002475" y="158747"/>
                  </a:lnTo>
                  <a:lnTo>
                    <a:pt x="1253094" y="277808"/>
                  </a:lnTo>
                  <a:lnTo>
                    <a:pt x="1503713" y="476243"/>
                  </a:lnTo>
                  <a:lnTo>
                    <a:pt x="1754332" y="357182"/>
                  </a:lnTo>
                  <a:lnTo>
                    <a:pt x="2004951" y="39686"/>
                  </a:lnTo>
                  <a:lnTo>
                    <a:pt x="2255570" y="79373"/>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3364722"/>
              <a:ext cx="1002475" cy="2024035"/>
            </a:xfrm>
            <a:custGeom>
              <a:avLst/>
              <a:pathLst>
                <a:path w="1002475" h="2024035">
                  <a:moveTo>
                    <a:pt x="0" y="2024035"/>
                  </a:moveTo>
                  <a:lnTo>
                    <a:pt x="250618" y="1150921"/>
                  </a:lnTo>
                  <a:lnTo>
                    <a:pt x="501237" y="555617"/>
                  </a:lnTo>
                  <a:lnTo>
                    <a:pt x="751856" y="238121"/>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967853"/>
              <a:ext cx="6265474" cy="1031861"/>
            </a:xfrm>
            <a:custGeom>
              <a:avLst/>
              <a:pathLst>
                <a:path w="6265474" h="1031861">
                  <a:moveTo>
                    <a:pt x="0" y="992174"/>
                  </a:moveTo>
                  <a:lnTo>
                    <a:pt x="250618" y="992174"/>
                  </a:lnTo>
                  <a:lnTo>
                    <a:pt x="501237" y="1031861"/>
                  </a:lnTo>
                  <a:lnTo>
                    <a:pt x="751856" y="873113"/>
                  </a:lnTo>
                  <a:lnTo>
                    <a:pt x="1002475" y="754052"/>
                  </a:lnTo>
                  <a:lnTo>
                    <a:pt x="1253094" y="595304"/>
                  </a:lnTo>
                  <a:lnTo>
                    <a:pt x="1503713" y="515930"/>
                  </a:lnTo>
                  <a:lnTo>
                    <a:pt x="1754332" y="555617"/>
                  </a:lnTo>
                  <a:lnTo>
                    <a:pt x="2004951" y="317495"/>
                  </a:lnTo>
                  <a:lnTo>
                    <a:pt x="2255570" y="0"/>
                  </a:lnTo>
                  <a:lnTo>
                    <a:pt x="2506189" y="198434"/>
                  </a:lnTo>
                  <a:lnTo>
                    <a:pt x="2756808" y="357182"/>
                  </a:lnTo>
                  <a:lnTo>
                    <a:pt x="3007427" y="436556"/>
                  </a:lnTo>
                  <a:lnTo>
                    <a:pt x="3258046" y="476243"/>
                  </a:lnTo>
                  <a:lnTo>
                    <a:pt x="3508665" y="476243"/>
                  </a:lnTo>
                  <a:lnTo>
                    <a:pt x="3759284" y="476243"/>
                  </a:lnTo>
                  <a:lnTo>
                    <a:pt x="4009903" y="317495"/>
                  </a:lnTo>
                  <a:lnTo>
                    <a:pt x="4260522" y="198434"/>
                  </a:lnTo>
                  <a:lnTo>
                    <a:pt x="4511141" y="158747"/>
                  </a:lnTo>
                  <a:lnTo>
                    <a:pt x="4761760" y="119060"/>
                  </a:lnTo>
                  <a:lnTo>
                    <a:pt x="5012379" y="158747"/>
                  </a:lnTo>
                  <a:lnTo>
                    <a:pt x="5262998" y="357182"/>
                  </a:lnTo>
                  <a:lnTo>
                    <a:pt x="5513617" y="317495"/>
                  </a:lnTo>
                  <a:lnTo>
                    <a:pt x="5764236" y="238121"/>
                  </a:lnTo>
                  <a:lnTo>
                    <a:pt x="6014855" y="119060"/>
                  </a:lnTo>
                  <a:lnTo>
                    <a:pt x="6265474" y="158747"/>
                  </a:lnTo>
                </a:path>
              </a:pathLst>
            </a:custGeom>
            <a:ln w="27101" cap="flat">
              <a:solidFill>
                <a:srgbClr val="FFC20E">
                  <a:alpha val="100000"/>
                </a:srgbClr>
              </a:solidFill>
              <a:prstDash val="solid"/>
              <a:round/>
            </a:ln>
          </p:spPr>
          <p:txBody>
            <a:bodyPr/>
            <a:lstStyle/>
            <a:p/>
          </p:txBody>
        </p:sp>
        <p:sp>
          <p:nvSpPr>
            <p:cNvPr id="47" name="pl47"/>
            <p:cNvSpPr/>
            <p:nvPr/>
          </p:nvSpPr>
          <p:spPr>
            <a:xfrm>
              <a:off x="1179913" y="3801279"/>
              <a:ext cx="6265474" cy="1944661"/>
            </a:xfrm>
            <a:custGeom>
              <a:avLst/>
              <a:pathLst>
                <a:path w="6265474" h="1944661">
                  <a:moveTo>
                    <a:pt x="0" y="1944661"/>
                  </a:moveTo>
                  <a:lnTo>
                    <a:pt x="250618" y="1944661"/>
                  </a:lnTo>
                  <a:lnTo>
                    <a:pt x="501237" y="1944661"/>
                  </a:lnTo>
                  <a:lnTo>
                    <a:pt x="751856" y="1944661"/>
                  </a:lnTo>
                  <a:lnTo>
                    <a:pt x="1002475" y="1944661"/>
                  </a:lnTo>
                  <a:lnTo>
                    <a:pt x="1253094" y="1944661"/>
                  </a:lnTo>
                  <a:lnTo>
                    <a:pt x="1503713" y="1944661"/>
                  </a:lnTo>
                  <a:lnTo>
                    <a:pt x="1754332" y="1944661"/>
                  </a:lnTo>
                  <a:lnTo>
                    <a:pt x="2004951" y="1944661"/>
                  </a:lnTo>
                  <a:lnTo>
                    <a:pt x="2255570" y="1944661"/>
                  </a:lnTo>
                  <a:lnTo>
                    <a:pt x="2506189" y="1944661"/>
                  </a:lnTo>
                  <a:lnTo>
                    <a:pt x="2756808" y="1944661"/>
                  </a:lnTo>
                  <a:lnTo>
                    <a:pt x="3007427" y="1785913"/>
                  </a:lnTo>
                  <a:lnTo>
                    <a:pt x="3258046" y="1785913"/>
                  </a:lnTo>
                  <a:lnTo>
                    <a:pt x="3508665" y="1666852"/>
                  </a:lnTo>
                  <a:lnTo>
                    <a:pt x="3759284" y="1468417"/>
                  </a:lnTo>
                  <a:lnTo>
                    <a:pt x="4009903" y="1389043"/>
                  </a:lnTo>
                  <a:lnTo>
                    <a:pt x="4260522" y="1309669"/>
                  </a:lnTo>
                  <a:lnTo>
                    <a:pt x="4511141" y="1309669"/>
                  </a:lnTo>
                  <a:lnTo>
                    <a:pt x="4761760" y="1031861"/>
                  </a:lnTo>
                  <a:lnTo>
                    <a:pt x="5012379" y="833426"/>
                  </a:lnTo>
                  <a:lnTo>
                    <a:pt x="5262998" y="634991"/>
                  </a:lnTo>
                  <a:lnTo>
                    <a:pt x="5513617" y="476243"/>
                  </a:lnTo>
                  <a:lnTo>
                    <a:pt x="5764236" y="238121"/>
                  </a:lnTo>
                  <a:lnTo>
                    <a:pt x="6014855" y="79373"/>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967853"/>
              <a:ext cx="4260522" cy="2778087"/>
            </a:xfrm>
            <a:custGeom>
              <a:avLst/>
              <a:pathLst>
                <a:path w="4260522" h="2778087">
                  <a:moveTo>
                    <a:pt x="0" y="2778087"/>
                  </a:moveTo>
                  <a:lnTo>
                    <a:pt x="250618" y="2778087"/>
                  </a:lnTo>
                  <a:lnTo>
                    <a:pt x="501237" y="2738400"/>
                  </a:lnTo>
                  <a:lnTo>
                    <a:pt x="751856" y="2539965"/>
                  </a:lnTo>
                  <a:lnTo>
                    <a:pt x="1002475" y="2381217"/>
                  </a:lnTo>
                  <a:lnTo>
                    <a:pt x="1253094" y="2222469"/>
                  </a:lnTo>
                  <a:lnTo>
                    <a:pt x="1503713" y="1865287"/>
                  </a:lnTo>
                  <a:lnTo>
                    <a:pt x="1754332" y="754052"/>
                  </a:lnTo>
                  <a:lnTo>
                    <a:pt x="2004951" y="317495"/>
                  </a:lnTo>
                  <a:lnTo>
                    <a:pt x="2255570" y="158747"/>
                  </a:lnTo>
                  <a:lnTo>
                    <a:pt x="2506189" y="79373"/>
                  </a:lnTo>
                  <a:lnTo>
                    <a:pt x="2756808" y="0"/>
                  </a:lnTo>
                  <a:lnTo>
                    <a:pt x="3007427" y="119060"/>
                  </a:lnTo>
                  <a:lnTo>
                    <a:pt x="3258046" y="436556"/>
                  </a:lnTo>
                  <a:lnTo>
                    <a:pt x="3508665" y="158747"/>
                  </a:lnTo>
                  <a:lnTo>
                    <a:pt x="3759284" y="39686"/>
                  </a:lnTo>
                  <a:lnTo>
                    <a:pt x="4009903" y="0"/>
                  </a:lnTo>
                  <a:lnTo>
                    <a:pt x="4260522" y="39686"/>
                  </a:lnTo>
                </a:path>
              </a:pathLst>
            </a:custGeom>
            <a:ln w="27101" cap="flat">
              <a:solidFill>
                <a:srgbClr val="9A32CD">
                  <a:alpha val="100000"/>
                </a:srgbClr>
              </a:solidFill>
              <a:prstDash val="solid"/>
              <a:round/>
            </a:ln>
          </p:spPr>
          <p:txBody>
            <a:bodyPr/>
            <a:lstStyle/>
            <a:p/>
          </p:txBody>
        </p:sp>
        <p:sp>
          <p:nvSpPr>
            <p:cNvPr id="49" name="pl49"/>
            <p:cNvSpPr/>
            <p:nvPr/>
          </p:nvSpPr>
          <p:spPr>
            <a:xfrm>
              <a:off x="2683627" y="3205974"/>
              <a:ext cx="4761760" cy="2539965"/>
            </a:xfrm>
            <a:custGeom>
              <a:avLst/>
              <a:pathLst>
                <a:path w="4761760" h="2539965">
                  <a:moveTo>
                    <a:pt x="0" y="2539965"/>
                  </a:moveTo>
                  <a:lnTo>
                    <a:pt x="250618" y="2539965"/>
                  </a:lnTo>
                  <a:lnTo>
                    <a:pt x="501237" y="2539965"/>
                  </a:lnTo>
                  <a:lnTo>
                    <a:pt x="751856" y="2539965"/>
                  </a:lnTo>
                  <a:lnTo>
                    <a:pt x="1002475" y="2539965"/>
                  </a:lnTo>
                  <a:lnTo>
                    <a:pt x="1253094" y="2539965"/>
                  </a:lnTo>
                  <a:lnTo>
                    <a:pt x="1503713" y="2420904"/>
                  </a:lnTo>
                  <a:lnTo>
                    <a:pt x="1754332" y="2301843"/>
                  </a:lnTo>
                  <a:lnTo>
                    <a:pt x="2004951" y="1904974"/>
                  </a:lnTo>
                  <a:lnTo>
                    <a:pt x="2255570" y="1627165"/>
                  </a:lnTo>
                  <a:lnTo>
                    <a:pt x="2506189" y="1428730"/>
                  </a:lnTo>
                  <a:lnTo>
                    <a:pt x="2756808" y="1230295"/>
                  </a:lnTo>
                  <a:lnTo>
                    <a:pt x="3007427" y="1190608"/>
                  </a:lnTo>
                  <a:lnTo>
                    <a:pt x="3258046" y="1190608"/>
                  </a:lnTo>
                  <a:lnTo>
                    <a:pt x="3508665" y="1111234"/>
                  </a:lnTo>
                  <a:lnTo>
                    <a:pt x="3759284" y="1111234"/>
                  </a:lnTo>
                  <a:lnTo>
                    <a:pt x="4009903" y="754052"/>
                  </a:lnTo>
                  <a:lnTo>
                    <a:pt x="4260522" y="158747"/>
                  </a:lnTo>
                  <a:lnTo>
                    <a:pt x="4511141" y="0"/>
                  </a:lnTo>
                  <a:lnTo>
                    <a:pt x="4761760" y="119060"/>
                  </a:lnTo>
                </a:path>
              </a:pathLst>
            </a:custGeom>
            <a:ln w="27101" cap="flat">
              <a:solidFill>
                <a:srgbClr val="836FFF">
                  <a:alpha val="100000"/>
                </a:srgbClr>
              </a:solidFill>
              <a:prstDash val="solid"/>
              <a:round/>
            </a:ln>
          </p:spPr>
          <p:txBody>
            <a:bodyPr/>
            <a:lstStyle/>
            <a:p/>
          </p:txBody>
        </p:sp>
        <p:sp>
          <p:nvSpPr>
            <p:cNvPr id="50" name="pl50"/>
            <p:cNvSpPr/>
            <p:nvPr/>
          </p:nvSpPr>
          <p:spPr>
            <a:xfrm>
              <a:off x="1179913" y="4475957"/>
              <a:ext cx="6265474" cy="1269982"/>
            </a:xfrm>
            <a:custGeom>
              <a:avLst/>
              <a:pathLst>
                <a:path w="6265474" h="1269982">
                  <a:moveTo>
                    <a:pt x="0" y="1269982"/>
                  </a:moveTo>
                  <a:lnTo>
                    <a:pt x="250618" y="1269982"/>
                  </a:lnTo>
                  <a:lnTo>
                    <a:pt x="501237" y="1269982"/>
                  </a:lnTo>
                  <a:lnTo>
                    <a:pt x="751856" y="1269982"/>
                  </a:lnTo>
                  <a:lnTo>
                    <a:pt x="1002475" y="1269982"/>
                  </a:lnTo>
                  <a:lnTo>
                    <a:pt x="1253094" y="1269982"/>
                  </a:lnTo>
                  <a:lnTo>
                    <a:pt x="1503713" y="1269982"/>
                  </a:lnTo>
                  <a:lnTo>
                    <a:pt x="1754332" y="1269982"/>
                  </a:lnTo>
                  <a:lnTo>
                    <a:pt x="2004951" y="1269982"/>
                  </a:lnTo>
                  <a:lnTo>
                    <a:pt x="2255570" y="1269982"/>
                  </a:lnTo>
                  <a:lnTo>
                    <a:pt x="2506189" y="1269982"/>
                  </a:lnTo>
                  <a:lnTo>
                    <a:pt x="2756808" y="1269982"/>
                  </a:lnTo>
                  <a:lnTo>
                    <a:pt x="3007427" y="1269982"/>
                  </a:lnTo>
                  <a:lnTo>
                    <a:pt x="3258046" y="912800"/>
                  </a:lnTo>
                  <a:lnTo>
                    <a:pt x="3508665" y="912800"/>
                  </a:lnTo>
                  <a:lnTo>
                    <a:pt x="3759284" y="793739"/>
                  </a:lnTo>
                  <a:lnTo>
                    <a:pt x="4009903" y="714365"/>
                  </a:lnTo>
                  <a:lnTo>
                    <a:pt x="4260522" y="674678"/>
                  </a:lnTo>
                  <a:lnTo>
                    <a:pt x="4511141" y="436556"/>
                  </a:lnTo>
                  <a:lnTo>
                    <a:pt x="4761760" y="357182"/>
                  </a:lnTo>
                  <a:lnTo>
                    <a:pt x="5012379" y="357182"/>
                  </a:lnTo>
                  <a:lnTo>
                    <a:pt x="5262998" y="357182"/>
                  </a:lnTo>
                  <a:lnTo>
                    <a:pt x="5513617" y="357182"/>
                  </a:lnTo>
                  <a:lnTo>
                    <a:pt x="5764236" y="357182"/>
                  </a:lnTo>
                  <a:lnTo>
                    <a:pt x="6014855" y="238121"/>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3166288"/>
              <a:ext cx="6265474" cy="2063722"/>
            </a:xfrm>
            <a:custGeom>
              <a:avLst/>
              <a:pathLst>
                <a:path w="6265474" h="2063722">
                  <a:moveTo>
                    <a:pt x="0" y="2063722"/>
                  </a:moveTo>
                  <a:lnTo>
                    <a:pt x="250618" y="2063722"/>
                  </a:lnTo>
                  <a:lnTo>
                    <a:pt x="501237" y="2024035"/>
                  </a:lnTo>
                  <a:lnTo>
                    <a:pt x="751856" y="1944661"/>
                  </a:lnTo>
                  <a:lnTo>
                    <a:pt x="1002475" y="1904974"/>
                  </a:lnTo>
                  <a:lnTo>
                    <a:pt x="1253094" y="1825600"/>
                  </a:lnTo>
                  <a:lnTo>
                    <a:pt x="1503713" y="1706539"/>
                  </a:lnTo>
                  <a:lnTo>
                    <a:pt x="1754332" y="1627165"/>
                  </a:lnTo>
                  <a:lnTo>
                    <a:pt x="2004951" y="1547791"/>
                  </a:lnTo>
                  <a:lnTo>
                    <a:pt x="2255570" y="1389043"/>
                  </a:lnTo>
                  <a:lnTo>
                    <a:pt x="2506189" y="1468417"/>
                  </a:lnTo>
                  <a:lnTo>
                    <a:pt x="2756808" y="1508104"/>
                  </a:lnTo>
                  <a:lnTo>
                    <a:pt x="3007427" y="1468417"/>
                  </a:lnTo>
                  <a:lnTo>
                    <a:pt x="3258046" y="1428730"/>
                  </a:lnTo>
                  <a:lnTo>
                    <a:pt x="3508665" y="1309669"/>
                  </a:lnTo>
                  <a:lnTo>
                    <a:pt x="3759284" y="1111234"/>
                  </a:lnTo>
                  <a:lnTo>
                    <a:pt x="4009903" y="873113"/>
                  </a:lnTo>
                  <a:lnTo>
                    <a:pt x="4260522" y="793739"/>
                  </a:lnTo>
                  <a:lnTo>
                    <a:pt x="4511141" y="674678"/>
                  </a:lnTo>
                  <a:lnTo>
                    <a:pt x="4761760" y="555617"/>
                  </a:lnTo>
                  <a:lnTo>
                    <a:pt x="5012379" y="634991"/>
                  </a:lnTo>
                  <a:lnTo>
                    <a:pt x="5262998" y="714365"/>
                  </a:lnTo>
                  <a:lnTo>
                    <a:pt x="5513617" y="515930"/>
                  </a:lnTo>
                  <a:lnTo>
                    <a:pt x="5764236" y="238121"/>
                  </a:lnTo>
                  <a:lnTo>
                    <a:pt x="6014855" y="79373"/>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52051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52051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51654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50861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50464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9670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8480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7686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6892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6495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42526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8161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6970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31414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5897" y="1919125"/>
              <a:ext cx="969472" cy="762651"/>
            </a:xfrm>
            <a:custGeom>
              <a:avLst/>
              <a:pathLst>
                <a:path w="969472" h="762651">
                  <a:moveTo>
                    <a:pt x="969472" y="0"/>
                  </a:moveTo>
                  <a:lnTo>
                    <a:pt x="0" y="762651"/>
                  </a:lnTo>
                </a:path>
              </a:pathLst>
            </a:custGeom>
          </p:spPr>
          <p:txBody>
            <a:bodyPr/>
            <a:lstStyle/>
            <a:p/>
          </p:txBody>
        </p:sp>
        <p:sp>
          <p:nvSpPr>
            <p:cNvPr id="79" name="pl79"/>
            <p:cNvSpPr/>
            <p:nvPr/>
          </p:nvSpPr>
          <p:spPr>
            <a:xfrm>
              <a:off x="7457036" y="2177847"/>
              <a:ext cx="986438" cy="663113"/>
            </a:xfrm>
            <a:custGeom>
              <a:avLst/>
              <a:pathLst>
                <a:path w="986438" h="663113">
                  <a:moveTo>
                    <a:pt x="986438" y="0"/>
                  </a:moveTo>
                  <a:lnTo>
                    <a:pt x="0" y="663113"/>
                  </a:lnTo>
                </a:path>
              </a:pathLst>
            </a:custGeom>
          </p:spPr>
          <p:txBody>
            <a:bodyPr/>
            <a:lstStyle/>
            <a:p/>
          </p:txBody>
        </p:sp>
        <p:sp>
          <p:nvSpPr>
            <p:cNvPr id="80" name="pl80"/>
            <p:cNvSpPr/>
            <p:nvPr/>
          </p:nvSpPr>
          <p:spPr>
            <a:xfrm>
              <a:off x="7463368" y="2695969"/>
              <a:ext cx="895707" cy="149815"/>
            </a:xfrm>
            <a:custGeom>
              <a:avLst/>
              <a:pathLst>
                <a:path w="895707" h="149815">
                  <a:moveTo>
                    <a:pt x="895707" y="0"/>
                  </a:moveTo>
                  <a:lnTo>
                    <a:pt x="0" y="149815"/>
                  </a:lnTo>
                </a:path>
              </a:pathLst>
            </a:custGeom>
          </p:spPr>
          <p:txBody>
            <a:bodyPr/>
            <a:lstStyle/>
            <a:p/>
          </p:txBody>
        </p:sp>
        <p:sp>
          <p:nvSpPr>
            <p:cNvPr id="81" name="pl81"/>
            <p:cNvSpPr/>
            <p:nvPr/>
          </p:nvSpPr>
          <p:spPr>
            <a:xfrm>
              <a:off x="7460543" y="2437285"/>
              <a:ext cx="1037064" cy="405579"/>
            </a:xfrm>
            <a:custGeom>
              <a:avLst/>
              <a:pathLst>
                <a:path w="1037064" h="405579">
                  <a:moveTo>
                    <a:pt x="1037064" y="0"/>
                  </a:moveTo>
                  <a:lnTo>
                    <a:pt x="0" y="405579"/>
                  </a:lnTo>
                </a:path>
              </a:pathLst>
            </a:custGeom>
          </p:spPr>
          <p:txBody>
            <a:bodyPr/>
            <a:lstStyle/>
            <a:p/>
          </p:txBody>
        </p:sp>
        <p:sp>
          <p:nvSpPr>
            <p:cNvPr id="82" name="pl82"/>
            <p:cNvSpPr/>
            <p:nvPr/>
          </p:nvSpPr>
          <p:spPr>
            <a:xfrm>
              <a:off x="7464099" y="2953119"/>
              <a:ext cx="792563" cy="53165"/>
            </a:xfrm>
            <a:custGeom>
              <a:avLst/>
              <a:pathLst>
                <a:path w="792563" h="53165">
                  <a:moveTo>
                    <a:pt x="792563" y="0"/>
                  </a:moveTo>
                  <a:lnTo>
                    <a:pt x="0" y="53165"/>
                  </a:lnTo>
                </a:path>
              </a:pathLst>
            </a:custGeom>
          </p:spPr>
          <p:txBody>
            <a:bodyPr/>
            <a:lstStyle/>
            <a:p/>
          </p:txBody>
        </p:sp>
        <p:sp>
          <p:nvSpPr>
            <p:cNvPr id="83" name="pl83"/>
            <p:cNvSpPr/>
            <p:nvPr/>
          </p:nvSpPr>
          <p:spPr>
            <a:xfrm>
              <a:off x="7463883" y="3128553"/>
              <a:ext cx="792779" cy="83686"/>
            </a:xfrm>
            <a:custGeom>
              <a:avLst/>
              <a:pathLst>
                <a:path w="792779" h="83686">
                  <a:moveTo>
                    <a:pt x="792779" y="83686"/>
                  </a:moveTo>
                  <a:lnTo>
                    <a:pt x="0" y="0"/>
                  </a:lnTo>
                </a:path>
              </a:pathLst>
            </a:custGeom>
          </p:spPr>
          <p:txBody>
            <a:bodyPr/>
            <a:lstStyle/>
            <a:p/>
          </p:txBody>
        </p:sp>
        <p:sp>
          <p:nvSpPr>
            <p:cNvPr id="84" name="pl84"/>
            <p:cNvSpPr/>
            <p:nvPr/>
          </p:nvSpPr>
          <p:spPr>
            <a:xfrm>
              <a:off x="7461785" y="3171208"/>
              <a:ext cx="993668" cy="298185"/>
            </a:xfrm>
            <a:custGeom>
              <a:avLst/>
              <a:pathLst>
                <a:path w="993668" h="298185">
                  <a:moveTo>
                    <a:pt x="993668" y="298185"/>
                  </a:moveTo>
                  <a:lnTo>
                    <a:pt x="0" y="0"/>
                  </a:lnTo>
                </a:path>
              </a:pathLst>
            </a:custGeom>
          </p:spPr>
          <p:txBody>
            <a:bodyPr/>
            <a:lstStyle/>
            <a:p/>
          </p:txBody>
        </p:sp>
        <p:sp>
          <p:nvSpPr>
            <p:cNvPr id="85" name="pl85"/>
            <p:cNvSpPr/>
            <p:nvPr/>
          </p:nvSpPr>
          <p:spPr>
            <a:xfrm>
              <a:off x="7458685" y="3332096"/>
              <a:ext cx="743753" cy="394923"/>
            </a:xfrm>
            <a:custGeom>
              <a:avLst/>
              <a:pathLst>
                <a:path w="743753" h="394923">
                  <a:moveTo>
                    <a:pt x="743753" y="394923"/>
                  </a:moveTo>
                  <a:lnTo>
                    <a:pt x="0" y="0"/>
                  </a:lnTo>
                </a:path>
              </a:pathLst>
            </a:custGeom>
          </p:spPr>
          <p:txBody>
            <a:bodyPr/>
            <a:lstStyle/>
            <a:p/>
          </p:txBody>
        </p:sp>
        <p:sp>
          <p:nvSpPr>
            <p:cNvPr id="86" name="pl86"/>
            <p:cNvSpPr/>
            <p:nvPr/>
          </p:nvSpPr>
          <p:spPr>
            <a:xfrm>
              <a:off x="7457109" y="3372523"/>
              <a:ext cx="926106" cy="616259"/>
            </a:xfrm>
            <a:custGeom>
              <a:avLst/>
              <a:pathLst>
                <a:path w="926106" h="616259">
                  <a:moveTo>
                    <a:pt x="926106" y="616259"/>
                  </a:moveTo>
                  <a:lnTo>
                    <a:pt x="0" y="0"/>
                  </a:lnTo>
                </a:path>
              </a:pathLst>
            </a:custGeom>
          </p:spPr>
          <p:txBody>
            <a:bodyPr/>
            <a:lstStyle/>
            <a:p/>
          </p:txBody>
        </p:sp>
        <p:sp>
          <p:nvSpPr>
            <p:cNvPr id="87" name="pl87"/>
            <p:cNvSpPr/>
            <p:nvPr/>
          </p:nvSpPr>
          <p:spPr>
            <a:xfrm>
              <a:off x="7454916" y="3373315"/>
              <a:ext cx="976488" cy="880513"/>
            </a:xfrm>
            <a:custGeom>
              <a:avLst/>
              <a:pathLst>
                <a:path w="976488" h="880513">
                  <a:moveTo>
                    <a:pt x="976488" y="880513"/>
                  </a:moveTo>
                  <a:lnTo>
                    <a:pt x="0" y="0"/>
                  </a:lnTo>
                </a:path>
              </a:pathLst>
            </a:custGeom>
          </p:spPr>
          <p:txBody>
            <a:bodyPr/>
            <a:lstStyle/>
            <a:p/>
          </p:txBody>
        </p:sp>
        <p:sp>
          <p:nvSpPr>
            <p:cNvPr id="88" name="pl88"/>
            <p:cNvSpPr/>
            <p:nvPr/>
          </p:nvSpPr>
          <p:spPr>
            <a:xfrm>
              <a:off x="7449968" y="3810937"/>
              <a:ext cx="330749" cy="697360"/>
            </a:xfrm>
            <a:custGeom>
              <a:avLst/>
              <a:pathLst>
                <a:path w="330749" h="697360">
                  <a:moveTo>
                    <a:pt x="330749" y="697360"/>
                  </a:moveTo>
                  <a:lnTo>
                    <a:pt x="0" y="0"/>
                  </a:lnTo>
                </a:path>
              </a:pathLst>
            </a:custGeom>
          </p:spPr>
          <p:txBody>
            <a:bodyPr/>
            <a:lstStyle/>
            <a:p/>
          </p:txBody>
        </p:sp>
        <p:sp>
          <p:nvSpPr>
            <p:cNvPr id="89" name="pl89"/>
            <p:cNvSpPr/>
            <p:nvPr/>
          </p:nvSpPr>
          <p:spPr>
            <a:xfrm>
              <a:off x="7461085" y="4481478"/>
              <a:ext cx="831696" cy="292477"/>
            </a:xfrm>
            <a:custGeom>
              <a:avLst/>
              <a:pathLst>
                <a:path w="831696" h="292477">
                  <a:moveTo>
                    <a:pt x="831696" y="292477"/>
                  </a:moveTo>
                  <a:lnTo>
                    <a:pt x="0" y="0"/>
                  </a:lnTo>
                </a:path>
              </a:pathLst>
            </a:custGeom>
          </p:spPr>
          <p:txBody>
            <a:bodyPr/>
            <a:lstStyle/>
            <a:p/>
          </p:txBody>
        </p:sp>
        <p:sp>
          <p:nvSpPr>
            <p:cNvPr id="90" name="pg90"/>
            <p:cNvSpPr/>
            <p:nvPr/>
          </p:nvSpPr>
          <p:spPr>
            <a:xfrm>
              <a:off x="8356789" y="1828331"/>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874051"/>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77%</a:t>
              </a:r>
            </a:p>
          </p:txBody>
        </p:sp>
        <p:sp>
          <p:nvSpPr>
            <p:cNvPr id="92" name="pg92"/>
            <p:cNvSpPr/>
            <p:nvPr/>
          </p:nvSpPr>
          <p:spPr>
            <a:xfrm>
              <a:off x="8374894" y="2086905"/>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2132625"/>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73%</a:t>
              </a:r>
            </a:p>
          </p:txBody>
        </p:sp>
        <p:sp>
          <p:nvSpPr>
            <p:cNvPr id="94" name="pg94"/>
            <p:cNvSpPr/>
            <p:nvPr/>
          </p:nvSpPr>
          <p:spPr>
            <a:xfrm>
              <a:off x="8290495" y="2608207"/>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653927"/>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73%</a:t>
              </a:r>
            </a:p>
          </p:txBody>
        </p:sp>
        <p:sp>
          <p:nvSpPr>
            <p:cNvPr id="96" name="pg96"/>
            <p:cNvSpPr/>
            <p:nvPr/>
          </p:nvSpPr>
          <p:spPr>
            <a:xfrm>
              <a:off x="8429027" y="2347000"/>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2392720"/>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73%</a:t>
              </a:r>
            </a:p>
          </p:txBody>
        </p:sp>
        <p:sp>
          <p:nvSpPr>
            <p:cNvPr id="98" name="pg98"/>
            <p:cNvSpPr/>
            <p:nvPr/>
          </p:nvSpPr>
          <p:spPr>
            <a:xfrm>
              <a:off x="8188083" y="2868138"/>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99" name="tx99"/>
            <p:cNvSpPr/>
            <p:nvPr/>
          </p:nvSpPr>
          <p:spPr>
            <a:xfrm>
              <a:off x="8210943" y="2913858"/>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69%</a:t>
              </a:r>
            </a:p>
          </p:txBody>
        </p:sp>
        <p:sp>
          <p:nvSpPr>
            <p:cNvPr id="100" name="pg100"/>
            <p:cNvSpPr/>
            <p:nvPr/>
          </p:nvSpPr>
          <p:spPr>
            <a:xfrm>
              <a:off x="8188083" y="3129406"/>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01" name="tx101"/>
            <p:cNvSpPr/>
            <p:nvPr/>
          </p:nvSpPr>
          <p:spPr>
            <a:xfrm>
              <a:off x="8210943" y="3175126"/>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66%</a:t>
              </a:r>
            </a:p>
          </p:txBody>
        </p:sp>
        <p:sp>
          <p:nvSpPr>
            <p:cNvPr id="102" name="pg102"/>
            <p:cNvSpPr/>
            <p:nvPr/>
          </p:nvSpPr>
          <p:spPr>
            <a:xfrm>
              <a:off x="8386873" y="3390027"/>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3435747"/>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65%</a:t>
              </a:r>
            </a:p>
          </p:txBody>
        </p:sp>
        <p:sp>
          <p:nvSpPr>
            <p:cNvPr id="104" name="pg104"/>
            <p:cNvSpPr/>
            <p:nvPr/>
          </p:nvSpPr>
          <p:spPr>
            <a:xfrm>
              <a:off x="8133859" y="3650922"/>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5" name="tx105"/>
            <p:cNvSpPr/>
            <p:nvPr/>
          </p:nvSpPr>
          <p:spPr>
            <a:xfrm>
              <a:off x="8156719" y="3696642"/>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61%</a:t>
              </a:r>
            </a:p>
          </p:txBody>
        </p:sp>
        <p:sp>
          <p:nvSpPr>
            <p:cNvPr id="106" name="pg106"/>
            <p:cNvSpPr/>
            <p:nvPr/>
          </p:nvSpPr>
          <p:spPr>
            <a:xfrm>
              <a:off x="8314635" y="3911062"/>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07" name="tx107"/>
            <p:cNvSpPr/>
            <p:nvPr/>
          </p:nvSpPr>
          <p:spPr>
            <a:xfrm>
              <a:off x="8337495" y="3956782"/>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60%</a:t>
              </a:r>
            </a:p>
          </p:txBody>
        </p:sp>
        <p:sp>
          <p:nvSpPr>
            <p:cNvPr id="108" name="pg108"/>
            <p:cNvSpPr/>
            <p:nvPr/>
          </p:nvSpPr>
          <p:spPr>
            <a:xfrm>
              <a:off x="8362824" y="4175182"/>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9" name="tx109"/>
            <p:cNvSpPr/>
            <p:nvPr/>
          </p:nvSpPr>
          <p:spPr>
            <a:xfrm>
              <a:off x="8385684" y="4220902"/>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60%</a:t>
              </a:r>
            </a:p>
          </p:txBody>
        </p:sp>
        <p:sp>
          <p:nvSpPr>
            <p:cNvPr id="110" name="pg110"/>
            <p:cNvSpPr/>
            <p:nvPr/>
          </p:nvSpPr>
          <p:spPr>
            <a:xfrm>
              <a:off x="7712137" y="4433127"/>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2"/>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11" name="tx111"/>
            <p:cNvSpPr/>
            <p:nvPr/>
          </p:nvSpPr>
          <p:spPr>
            <a:xfrm>
              <a:off x="7734997" y="4478847"/>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49%</a:t>
              </a:r>
            </a:p>
          </p:txBody>
        </p:sp>
        <p:sp>
          <p:nvSpPr>
            <p:cNvPr id="112" name="pg112"/>
            <p:cNvSpPr/>
            <p:nvPr/>
          </p:nvSpPr>
          <p:spPr>
            <a:xfrm>
              <a:off x="8224201" y="4696084"/>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2"/>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3" name="tx113"/>
            <p:cNvSpPr/>
            <p:nvPr/>
          </p:nvSpPr>
          <p:spPr>
            <a:xfrm>
              <a:off x="8247061" y="4741804"/>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32%</a:t>
              </a:r>
            </a:p>
          </p:txBody>
        </p:sp>
        <p:sp>
          <p:nvSpPr>
            <p:cNvPr id="114" name="pg114"/>
            <p:cNvSpPr/>
            <p:nvPr/>
          </p:nvSpPr>
          <p:spPr>
            <a:xfrm>
              <a:off x="1099686" y="5286285"/>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6" y="533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13</a:t>
              </a:r>
            </a:p>
          </p:txBody>
        </p:sp>
        <p:sp>
          <p:nvSpPr>
            <p:cNvPr id="116" name="pg116"/>
            <p:cNvSpPr/>
            <p:nvPr/>
          </p:nvSpPr>
          <p:spPr>
            <a:xfrm>
              <a:off x="2352778" y="5048165"/>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498" y="5093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19</a:t>
              </a:r>
            </a:p>
          </p:txBody>
        </p:sp>
        <p:sp>
          <p:nvSpPr>
            <p:cNvPr id="118" name="pg118"/>
            <p:cNvSpPr/>
            <p:nvPr/>
          </p:nvSpPr>
          <p:spPr>
            <a:xfrm>
              <a:off x="3605881" y="4690978"/>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1" y="47366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28</a:t>
              </a:r>
            </a:p>
          </p:txBody>
        </p:sp>
        <p:sp>
          <p:nvSpPr>
            <p:cNvPr id="120" name="pg120"/>
            <p:cNvSpPr/>
            <p:nvPr/>
          </p:nvSpPr>
          <p:spPr>
            <a:xfrm>
              <a:off x="4858988" y="4333790"/>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708" y="4379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37</a:t>
              </a:r>
            </a:p>
          </p:txBody>
        </p:sp>
        <p:sp>
          <p:nvSpPr>
            <p:cNvPr id="122" name="pg122"/>
            <p:cNvSpPr/>
            <p:nvPr/>
          </p:nvSpPr>
          <p:spPr>
            <a:xfrm>
              <a:off x="5861439" y="3778184"/>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59" y="3823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51</a:t>
              </a:r>
            </a:p>
          </p:txBody>
        </p:sp>
        <p:sp>
          <p:nvSpPr>
            <p:cNvPr id="124" name="pg124"/>
            <p:cNvSpPr/>
            <p:nvPr/>
          </p:nvSpPr>
          <p:spPr>
            <a:xfrm>
              <a:off x="7365167" y="322256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7" y="326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288477" y="1368037"/>
              <a:ext cx="330144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Western Africa,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13% in 2000 to 65% in 2025. This increase since 2000 is a result of incremental improvement in introducing new vaccines and expanding vaccination services to previously missed populations.
Enhancing BOP now depends partly on improving the coverage of RCV1, MCV2, HPV, IPVC, ROTAC, MCV1, PCVC, DTP3, HEPB3, HIB3,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65%.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225566"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1031779" y="52747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 name="pt11"/>
            <p:cNvSpPr/>
            <p:nvPr/>
          </p:nvSpPr>
          <p:spPr>
            <a:xfrm>
              <a:off x="1147787" y="50356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 name="pt12"/>
            <p:cNvSpPr/>
            <p:nvPr/>
          </p:nvSpPr>
          <p:spPr>
            <a:xfrm>
              <a:off x="1205790" y="47964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234792" y="45572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234792" y="43180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21798" y="4078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321798" y="38397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336299" y="36005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350800" y="33613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365301" y="3122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379802" y="28830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394303" y="26438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394303" y="24046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394303" y="21654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452306"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tx25"/>
            <p:cNvSpPr/>
            <p:nvPr/>
          </p:nvSpPr>
          <p:spPr>
            <a:xfrm>
              <a:off x="1153061"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6" name="tx26"/>
            <p:cNvSpPr/>
            <p:nvPr/>
          </p:nvSpPr>
          <p:spPr>
            <a:xfrm>
              <a:off x="1269068" y="505595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27" name="tx27"/>
            <p:cNvSpPr/>
            <p:nvPr/>
          </p:nvSpPr>
          <p:spPr>
            <a:xfrm>
              <a:off x="1018842" y="481678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8" name="tx28"/>
            <p:cNvSpPr/>
            <p:nvPr/>
          </p:nvSpPr>
          <p:spPr>
            <a:xfrm>
              <a:off x="1078751" y="457760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9" name="tx29"/>
            <p:cNvSpPr/>
            <p:nvPr/>
          </p:nvSpPr>
          <p:spPr>
            <a:xfrm>
              <a:off x="1030288" y="43384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0" name="tx30"/>
            <p:cNvSpPr/>
            <p:nvPr/>
          </p:nvSpPr>
          <p:spPr>
            <a:xfrm>
              <a:off x="1126072" y="409924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31" name="tx31"/>
            <p:cNvSpPr/>
            <p:nvPr/>
          </p:nvSpPr>
          <p:spPr>
            <a:xfrm>
              <a:off x="1165757" y="386006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2" name="tx32"/>
            <p:cNvSpPr/>
            <p:nvPr/>
          </p:nvSpPr>
          <p:spPr>
            <a:xfrm>
              <a:off x="1158129" y="362088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3" name="tx33"/>
            <p:cNvSpPr/>
            <p:nvPr/>
          </p:nvSpPr>
          <p:spPr>
            <a:xfrm>
              <a:off x="1177019" y="338170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34" name="tx34"/>
            <p:cNvSpPr/>
            <p:nvPr/>
          </p:nvSpPr>
          <p:spPr>
            <a:xfrm>
              <a:off x="1178353" y="314253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35" name="tx35"/>
            <p:cNvSpPr/>
            <p:nvPr/>
          </p:nvSpPr>
          <p:spPr>
            <a:xfrm>
              <a:off x="1192854" y="290335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36" name="tx36"/>
            <p:cNvSpPr/>
            <p:nvPr/>
          </p:nvSpPr>
          <p:spPr>
            <a:xfrm>
              <a:off x="1220613" y="2664174"/>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7" name="tx37"/>
            <p:cNvSpPr/>
            <p:nvPr/>
          </p:nvSpPr>
          <p:spPr>
            <a:xfrm>
              <a:off x="1202965" y="242499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8" name="tx38"/>
            <p:cNvSpPr/>
            <p:nvPr/>
          </p:nvSpPr>
          <p:spPr>
            <a:xfrm>
              <a:off x="1198668" y="2185817"/>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39" name="tx39"/>
            <p:cNvSpPr/>
            <p:nvPr/>
          </p:nvSpPr>
          <p:spPr>
            <a:xfrm>
              <a:off x="1256580"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40" name="rc40"/>
            <p:cNvSpPr/>
            <p:nvPr/>
          </p:nvSpPr>
          <p:spPr>
            <a:xfrm>
              <a:off x="343909" y="1807652"/>
              <a:ext cx="1218078" cy="3683347"/>
            </a:xfrm>
            <a:prstGeom prst="rect">
              <a:avLst/>
            </a:prstGeom>
            <a:noFill/>
            <a:ln w="13550" cap="rnd">
              <a:solidFill>
                <a:srgbClr val="999999">
                  <a:alpha val="100000"/>
                </a:srgbClr>
              </a:solidFill>
              <a:prstDash val="solid"/>
              <a:round/>
            </a:ln>
          </p:spPr>
          <p:txBody>
            <a:bodyPr/>
            <a:lstStyle/>
            <a:p/>
          </p:txBody>
        </p:sp>
        <p:sp>
          <p:nvSpPr>
            <p:cNvPr id="41" name="pl41"/>
            <p:cNvSpPr/>
            <p:nvPr/>
          </p:nvSpPr>
          <p:spPr>
            <a:xfrm>
              <a:off x="16431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331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22321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51323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8032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41172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47" name="pt47"/>
            <p:cNvSpPr/>
            <p:nvPr/>
          </p:nvSpPr>
          <p:spPr>
            <a:xfrm>
              <a:off x="2203439"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8" name="pt48"/>
            <p:cNvSpPr/>
            <p:nvPr/>
          </p:nvSpPr>
          <p:spPr>
            <a:xfrm>
              <a:off x="2246942" y="503561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 name="pt49"/>
            <p:cNvSpPr/>
            <p:nvPr/>
          </p:nvSpPr>
          <p:spPr>
            <a:xfrm>
              <a:off x="2304946" y="47964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0" name="pt50"/>
            <p:cNvSpPr/>
            <p:nvPr/>
          </p:nvSpPr>
          <p:spPr>
            <a:xfrm>
              <a:off x="2319447" y="45572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 name="pt51"/>
            <p:cNvSpPr/>
            <p:nvPr/>
          </p:nvSpPr>
          <p:spPr>
            <a:xfrm>
              <a:off x="2493458" y="43180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2" name="pt52"/>
            <p:cNvSpPr/>
            <p:nvPr/>
          </p:nvSpPr>
          <p:spPr>
            <a:xfrm>
              <a:off x="2507959" y="4078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 name="pt53"/>
            <p:cNvSpPr/>
            <p:nvPr/>
          </p:nvSpPr>
          <p:spPr>
            <a:xfrm>
              <a:off x="2522460" y="38397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 name="pt54"/>
            <p:cNvSpPr/>
            <p:nvPr/>
          </p:nvSpPr>
          <p:spPr>
            <a:xfrm>
              <a:off x="2522460"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 name="pt55"/>
            <p:cNvSpPr/>
            <p:nvPr/>
          </p:nvSpPr>
          <p:spPr>
            <a:xfrm>
              <a:off x="2565963" y="33613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 name="pt56"/>
            <p:cNvSpPr/>
            <p:nvPr/>
          </p:nvSpPr>
          <p:spPr>
            <a:xfrm>
              <a:off x="2609466" y="3122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 name="pt57"/>
            <p:cNvSpPr/>
            <p:nvPr/>
          </p:nvSpPr>
          <p:spPr>
            <a:xfrm>
              <a:off x="2623967" y="28830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 name="pt58"/>
            <p:cNvSpPr/>
            <p:nvPr/>
          </p:nvSpPr>
          <p:spPr>
            <a:xfrm>
              <a:off x="2623967" y="26438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 name="pt59"/>
            <p:cNvSpPr/>
            <p:nvPr/>
          </p:nvSpPr>
          <p:spPr>
            <a:xfrm>
              <a:off x="2623967" y="24046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0" name="pt60"/>
            <p:cNvSpPr/>
            <p:nvPr/>
          </p:nvSpPr>
          <p:spPr>
            <a:xfrm>
              <a:off x="2652969" y="216547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1" name="pt61"/>
            <p:cNvSpPr/>
            <p:nvPr/>
          </p:nvSpPr>
          <p:spPr>
            <a:xfrm>
              <a:off x="273997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2" name="tx62"/>
            <p:cNvSpPr/>
            <p:nvPr/>
          </p:nvSpPr>
          <p:spPr>
            <a:xfrm>
              <a:off x="2324721"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63" name="tx63"/>
            <p:cNvSpPr/>
            <p:nvPr/>
          </p:nvSpPr>
          <p:spPr>
            <a:xfrm>
              <a:off x="2368224" y="505595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64" name="tx64"/>
            <p:cNvSpPr/>
            <p:nvPr/>
          </p:nvSpPr>
          <p:spPr>
            <a:xfrm>
              <a:off x="2426228" y="481678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65" name="tx65"/>
            <p:cNvSpPr/>
            <p:nvPr/>
          </p:nvSpPr>
          <p:spPr>
            <a:xfrm>
              <a:off x="2440729" y="457760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66" name="tx66"/>
            <p:cNvSpPr/>
            <p:nvPr/>
          </p:nvSpPr>
          <p:spPr>
            <a:xfrm>
              <a:off x="2288954" y="43384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67" name="tx67"/>
            <p:cNvSpPr/>
            <p:nvPr/>
          </p:nvSpPr>
          <p:spPr>
            <a:xfrm>
              <a:off x="2329789" y="409924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68" name="tx68"/>
            <p:cNvSpPr/>
            <p:nvPr/>
          </p:nvSpPr>
          <p:spPr>
            <a:xfrm>
              <a:off x="2326734" y="386006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69" name="tx69"/>
            <p:cNvSpPr/>
            <p:nvPr/>
          </p:nvSpPr>
          <p:spPr>
            <a:xfrm>
              <a:off x="2366419" y="362088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70" name="tx70"/>
            <p:cNvSpPr/>
            <p:nvPr/>
          </p:nvSpPr>
          <p:spPr>
            <a:xfrm>
              <a:off x="2374626" y="338170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71" name="tx71"/>
            <p:cNvSpPr/>
            <p:nvPr/>
          </p:nvSpPr>
          <p:spPr>
            <a:xfrm>
              <a:off x="2413831" y="3142531"/>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72" name="tx72"/>
            <p:cNvSpPr/>
            <p:nvPr/>
          </p:nvSpPr>
          <p:spPr>
            <a:xfrm>
              <a:off x="2450278" y="290335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73" name="tx73"/>
            <p:cNvSpPr/>
            <p:nvPr/>
          </p:nvSpPr>
          <p:spPr>
            <a:xfrm>
              <a:off x="2437019" y="266417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74" name="tx74"/>
            <p:cNvSpPr/>
            <p:nvPr/>
          </p:nvSpPr>
          <p:spPr>
            <a:xfrm>
              <a:off x="2450186" y="242499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75" name="tx75"/>
            <p:cNvSpPr/>
            <p:nvPr/>
          </p:nvSpPr>
          <p:spPr>
            <a:xfrm>
              <a:off x="2466021" y="218581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76" name="tx76"/>
            <p:cNvSpPr/>
            <p:nvPr/>
          </p:nvSpPr>
          <p:spPr>
            <a:xfrm>
              <a:off x="2544248"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77" name="rc77"/>
            <p:cNvSpPr/>
            <p:nvPr/>
          </p:nvSpPr>
          <p:spPr>
            <a:xfrm>
              <a:off x="1631576" y="1807652"/>
              <a:ext cx="1218078" cy="3683347"/>
            </a:xfrm>
            <a:prstGeom prst="rect">
              <a:avLst/>
            </a:prstGeom>
            <a:noFill/>
            <a:ln w="13550" cap="rnd">
              <a:solidFill>
                <a:srgbClr val="999999">
                  <a:alpha val="100000"/>
                </a:srgbClr>
              </a:solidFill>
              <a:prstDash val="solid"/>
              <a:round/>
            </a:ln>
          </p:spPr>
          <p:txBody>
            <a:bodyPr/>
            <a:lstStyle/>
            <a:p/>
          </p:txBody>
        </p:sp>
        <p:sp>
          <p:nvSpPr>
            <p:cNvPr id="78" name="pl78"/>
            <p:cNvSpPr/>
            <p:nvPr/>
          </p:nvSpPr>
          <p:spPr>
            <a:xfrm>
              <a:off x="29308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2208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351088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80090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409092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3757399"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84" name="pt84"/>
            <p:cNvSpPr/>
            <p:nvPr/>
          </p:nvSpPr>
          <p:spPr>
            <a:xfrm>
              <a:off x="3534610"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5" name="pt85"/>
            <p:cNvSpPr/>
            <p:nvPr/>
          </p:nvSpPr>
          <p:spPr>
            <a:xfrm>
              <a:off x="3592614" y="503561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6" name="pt86"/>
            <p:cNvSpPr/>
            <p:nvPr/>
          </p:nvSpPr>
          <p:spPr>
            <a:xfrm>
              <a:off x="3592614" y="47964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7" name="pt87"/>
            <p:cNvSpPr/>
            <p:nvPr/>
          </p:nvSpPr>
          <p:spPr>
            <a:xfrm>
              <a:off x="3679619" y="45572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8" name="pt88"/>
            <p:cNvSpPr/>
            <p:nvPr/>
          </p:nvSpPr>
          <p:spPr>
            <a:xfrm>
              <a:off x="3694120" y="43180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9" name="pt89"/>
            <p:cNvSpPr/>
            <p:nvPr/>
          </p:nvSpPr>
          <p:spPr>
            <a:xfrm>
              <a:off x="3781126" y="4078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0" name="pt90"/>
            <p:cNvSpPr/>
            <p:nvPr/>
          </p:nvSpPr>
          <p:spPr>
            <a:xfrm>
              <a:off x="3795627" y="38397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1" name="pt91"/>
            <p:cNvSpPr/>
            <p:nvPr/>
          </p:nvSpPr>
          <p:spPr>
            <a:xfrm>
              <a:off x="3795627"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3853631" y="33613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3897134" y="3122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4" name="pt94"/>
            <p:cNvSpPr/>
            <p:nvPr/>
          </p:nvSpPr>
          <p:spPr>
            <a:xfrm>
              <a:off x="3911635" y="28830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5" name="pt95"/>
            <p:cNvSpPr/>
            <p:nvPr/>
          </p:nvSpPr>
          <p:spPr>
            <a:xfrm>
              <a:off x="3911635" y="26438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6" name="pt96"/>
            <p:cNvSpPr/>
            <p:nvPr/>
          </p:nvSpPr>
          <p:spPr>
            <a:xfrm>
              <a:off x="3955137" y="24046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7" name="pt97"/>
            <p:cNvSpPr/>
            <p:nvPr/>
          </p:nvSpPr>
          <p:spPr>
            <a:xfrm>
              <a:off x="3955137" y="216547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8" name="pt98"/>
            <p:cNvSpPr/>
            <p:nvPr/>
          </p:nvSpPr>
          <p:spPr>
            <a:xfrm>
              <a:off x="3998640"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tx99"/>
            <p:cNvSpPr/>
            <p:nvPr/>
          </p:nvSpPr>
          <p:spPr>
            <a:xfrm>
              <a:off x="3655892" y="5295137"/>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00" name="tx100"/>
            <p:cNvSpPr/>
            <p:nvPr/>
          </p:nvSpPr>
          <p:spPr>
            <a:xfrm>
              <a:off x="3713896" y="505595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01" name="tx101"/>
            <p:cNvSpPr/>
            <p:nvPr/>
          </p:nvSpPr>
          <p:spPr>
            <a:xfrm>
              <a:off x="3713896" y="48167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02" name="tx102"/>
            <p:cNvSpPr/>
            <p:nvPr/>
          </p:nvSpPr>
          <p:spPr>
            <a:xfrm>
              <a:off x="3800901" y="457760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03" name="tx103"/>
            <p:cNvSpPr/>
            <p:nvPr/>
          </p:nvSpPr>
          <p:spPr>
            <a:xfrm>
              <a:off x="3815402" y="433842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04" name="tx104"/>
            <p:cNvSpPr/>
            <p:nvPr/>
          </p:nvSpPr>
          <p:spPr>
            <a:xfrm>
              <a:off x="3602956" y="409924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05" name="tx105"/>
            <p:cNvSpPr/>
            <p:nvPr/>
          </p:nvSpPr>
          <p:spPr>
            <a:xfrm>
              <a:off x="3639586" y="386006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06" name="tx106"/>
            <p:cNvSpPr/>
            <p:nvPr/>
          </p:nvSpPr>
          <p:spPr>
            <a:xfrm>
              <a:off x="3591123" y="362088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07" name="tx107"/>
            <p:cNvSpPr/>
            <p:nvPr/>
          </p:nvSpPr>
          <p:spPr>
            <a:xfrm>
              <a:off x="3662294" y="338170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08" name="tx108"/>
            <p:cNvSpPr/>
            <p:nvPr/>
          </p:nvSpPr>
          <p:spPr>
            <a:xfrm>
              <a:off x="3701499" y="3142531"/>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09" name="tx109"/>
            <p:cNvSpPr/>
            <p:nvPr/>
          </p:nvSpPr>
          <p:spPr>
            <a:xfrm>
              <a:off x="3737945" y="290335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10" name="tx110"/>
            <p:cNvSpPr/>
            <p:nvPr/>
          </p:nvSpPr>
          <p:spPr>
            <a:xfrm>
              <a:off x="3737854" y="266417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11" name="tx111"/>
            <p:cNvSpPr/>
            <p:nvPr/>
          </p:nvSpPr>
          <p:spPr>
            <a:xfrm>
              <a:off x="3768189" y="242499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12" name="tx112"/>
            <p:cNvSpPr/>
            <p:nvPr/>
          </p:nvSpPr>
          <p:spPr>
            <a:xfrm>
              <a:off x="3768189" y="218581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13" name="tx113"/>
            <p:cNvSpPr/>
            <p:nvPr/>
          </p:nvSpPr>
          <p:spPr>
            <a:xfrm>
              <a:off x="3802914"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14" name="rc114"/>
            <p:cNvSpPr/>
            <p:nvPr/>
          </p:nvSpPr>
          <p:spPr>
            <a:xfrm>
              <a:off x="2919244" y="1807652"/>
              <a:ext cx="1218078" cy="3683347"/>
            </a:xfrm>
            <a:prstGeom prst="rect">
              <a:avLst/>
            </a:prstGeom>
            <a:noFill/>
            <a:ln w="13550" cap="rnd">
              <a:solidFill>
                <a:srgbClr val="999999">
                  <a:alpha val="100000"/>
                </a:srgbClr>
              </a:solidFill>
              <a:prstDash val="solid"/>
              <a:round/>
            </a:ln>
          </p:spPr>
          <p:txBody>
            <a:bodyPr/>
            <a:lstStyle/>
            <a:p/>
          </p:txBody>
        </p:sp>
        <p:sp>
          <p:nvSpPr>
            <p:cNvPr id="115" name="pl115"/>
            <p:cNvSpPr/>
            <p:nvPr/>
          </p:nvSpPr>
          <p:spPr>
            <a:xfrm>
              <a:off x="421851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50853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79855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0885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37858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798550"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21" name="pt121"/>
            <p:cNvSpPr/>
            <p:nvPr/>
          </p:nvSpPr>
          <p:spPr>
            <a:xfrm>
              <a:off x="4474255"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2" name="pt122"/>
            <p:cNvSpPr/>
            <p:nvPr/>
          </p:nvSpPr>
          <p:spPr>
            <a:xfrm>
              <a:off x="4706270" y="49399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3" name="pt123"/>
            <p:cNvSpPr/>
            <p:nvPr/>
          </p:nvSpPr>
          <p:spPr>
            <a:xfrm>
              <a:off x="4880282" y="46050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4" name="pt124"/>
            <p:cNvSpPr/>
            <p:nvPr/>
          </p:nvSpPr>
          <p:spPr>
            <a:xfrm>
              <a:off x="4880282" y="42702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5" name="pt125"/>
            <p:cNvSpPr/>
            <p:nvPr/>
          </p:nvSpPr>
          <p:spPr>
            <a:xfrm>
              <a:off x="4894783" y="39353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6" name="pt126"/>
            <p:cNvSpPr/>
            <p:nvPr/>
          </p:nvSpPr>
          <p:spPr>
            <a:xfrm>
              <a:off x="4894783" y="36005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7" name="pt127"/>
            <p:cNvSpPr/>
            <p:nvPr/>
          </p:nvSpPr>
          <p:spPr>
            <a:xfrm>
              <a:off x="4967287" y="32656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8" name="pt128"/>
            <p:cNvSpPr/>
            <p:nvPr/>
          </p:nvSpPr>
          <p:spPr>
            <a:xfrm>
              <a:off x="4967287" y="29308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9" name="pt129"/>
            <p:cNvSpPr/>
            <p:nvPr/>
          </p:nvSpPr>
          <p:spPr>
            <a:xfrm>
              <a:off x="5083295" y="25959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5112297" y="22611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1" name="pt131"/>
            <p:cNvSpPr/>
            <p:nvPr/>
          </p:nvSpPr>
          <p:spPr>
            <a:xfrm>
              <a:off x="5199302"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2" name="tx132"/>
            <p:cNvSpPr/>
            <p:nvPr/>
          </p:nvSpPr>
          <p:spPr>
            <a:xfrm>
              <a:off x="4595537"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33" name="tx133"/>
            <p:cNvSpPr/>
            <p:nvPr/>
          </p:nvSpPr>
          <p:spPr>
            <a:xfrm>
              <a:off x="4827552" y="496028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34" name="tx134"/>
            <p:cNvSpPr/>
            <p:nvPr/>
          </p:nvSpPr>
          <p:spPr>
            <a:xfrm>
              <a:off x="5001564" y="462543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35" name="tx135"/>
            <p:cNvSpPr/>
            <p:nvPr/>
          </p:nvSpPr>
          <p:spPr>
            <a:xfrm>
              <a:off x="5001564" y="4290587"/>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36" name="tx136"/>
            <p:cNvSpPr/>
            <p:nvPr/>
          </p:nvSpPr>
          <p:spPr>
            <a:xfrm>
              <a:off x="5016065" y="395573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37" name="tx137"/>
            <p:cNvSpPr/>
            <p:nvPr/>
          </p:nvSpPr>
          <p:spPr>
            <a:xfrm>
              <a:off x="5016065" y="362088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38" name="tx138"/>
            <p:cNvSpPr/>
            <p:nvPr/>
          </p:nvSpPr>
          <p:spPr>
            <a:xfrm>
              <a:off x="5088569" y="328603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39" name="tx139"/>
            <p:cNvSpPr/>
            <p:nvPr/>
          </p:nvSpPr>
          <p:spPr>
            <a:xfrm>
              <a:off x="5088569" y="295118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40" name="tx140"/>
            <p:cNvSpPr/>
            <p:nvPr/>
          </p:nvSpPr>
          <p:spPr>
            <a:xfrm>
              <a:off x="4891958" y="26163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41" name="tx141"/>
            <p:cNvSpPr/>
            <p:nvPr/>
          </p:nvSpPr>
          <p:spPr>
            <a:xfrm>
              <a:off x="4938608" y="228148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42" name="tx142"/>
            <p:cNvSpPr/>
            <p:nvPr/>
          </p:nvSpPr>
          <p:spPr>
            <a:xfrm>
              <a:off x="5012354"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43" name="rc143"/>
            <p:cNvSpPr/>
            <p:nvPr/>
          </p:nvSpPr>
          <p:spPr>
            <a:xfrm>
              <a:off x="4206912" y="1807652"/>
              <a:ext cx="1218078" cy="3683347"/>
            </a:xfrm>
            <a:prstGeom prst="rect">
              <a:avLst/>
            </a:prstGeom>
            <a:noFill/>
            <a:ln w="13550" cap="rnd">
              <a:solidFill>
                <a:srgbClr val="999999">
                  <a:alpha val="100000"/>
                </a:srgbClr>
              </a:solidFill>
              <a:prstDash val="solid"/>
              <a:round/>
            </a:ln>
          </p:spPr>
          <p:txBody>
            <a:bodyPr/>
            <a:lstStyle/>
            <a:p/>
          </p:txBody>
        </p:sp>
        <p:sp>
          <p:nvSpPr>
            <p:cNvPr id="144" name="pl144"/>
            <p:cNvSpPr/>
            <p:nvPr/>
          </p:nvSpPr>
          <p:spPr>
            <a:xfrm>
              <a:off x="550618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79620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08621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3762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66625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17322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50" name="pt150"/>
            <p:cNvSpPr/>
            <p:nvPr/>
          </p:nvSpPr>
          <p:spPr>
            <a:xfrm>
              <a:off x="5877931"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1" name="pt151"/>
            <p:cNvSpPr/>
            <p:nvPr/>
          </p:nvSpPr>
          <p:spPr>
            <a:xfrm>
              <a:off x="5979437" y="503561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2" name="pt152"/>
            <p:cNvSpPr/>
            <p:nvPr/>
          </p:nvSpPr>
          <p:spPr>
            <a:xfrm>
              <a:off x="6008439" y="479644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3" name="pt153"/>
            <p:cNvSpPr/>
            <p:nvPr/>
          </p:nvSpPr>
          <p:spPr>
            <a:xfrm>
              <a:off x="6066443" y="45572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4" name="pt154"/>
            <p:cNvSpPr/>
            <p:nvPr/>
          </p:nvSpPr>
          <p:spPr>
            <a:xfrm>
              <a:off x="6153449" y="43180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5" name="pt155"/>
            <p:cNvSpPr/>
            <p:nvPr/>
          </p:nvSpPr>
          <p:spPr>
            <a:xfrm>
              <a:off x="6167950" y="40789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6" name="pt156"/>
            <p:cNvSpPr/>
            <p:nvPr/>
          </p:nvSpPr>
          <p:spPr>
            <a:xfrm>
              <a:off x="6298458" y="38397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7" name="pt157"/>
            <p:cNvSpPr/>
            <p:nvPr/>
          </p:nvSpPr>
          <p:spPr>
            <a:xfrm>
              <a:off x="6341961"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8" name="pt158"/>
            <p:cNvSpPr/>
            <p:nvPr/>
          </p:nvSpPr>
          <p:spPr>
            <a:xfrm>
              <a:off x="6356462" y="33613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9" name="pt159"/>
            <p:cNvSpPr/>
            <p:nvPr/>
          </p:nvSpPr>
          <p:spPr>
            <a:xfrm>
              <a:off x="6356462" y="3122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0" name="pt160"/>
            <p:cNvSpPr/>
            <p:nvPr/>
          </p:nvSpPr>
          <p:spPr>
            <a:xfrm>
              <a:off x="6443467" y="288301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6472469" y="26438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6501471" y="24046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6515972" y="216547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4" name="pt164"/>
            <p:cNvSpPr/>
            <p:nvPr/>
          </p:nvSpPr>
          <p:spPr>
            <a:xfrm>
              <a:off x="654497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5999213"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66" name="tx166"/>
            <p:cNvSpPr/>
            <p:nvPr/>
          </p:nvSpPr>
          <p:spPr>
            <a:xfrm>
              <a:off x="6100719" y="505595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67" name="tx167"/>
            <p:cNvSpPr/>
            <p:nvPr/>
          </p:nvSpPr>
          <p:spPr>
            <a:xfrm>
              <a:off x="6129721" y="481678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68" name="tx168"/>
            <p:cNvSpPr/>
            <p:nvPr/>
          </p:nvSpPr>
          <p:spPr>
            <a:xfrm>
              <a:off x="6187725" y="4577602"/>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69" name="tx169"/>
            <p:cNvSpPr/>
            <p:nvPr/>
          </p:nvSpPr>
          <p:spPr>
            <a:xfrm>
              <a:off x="6274731" y="433842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70" name="tx170"/>
            <p:cNvSpPr/>
            <p:nvPr/>
          </p:nvSpPr>
          <p:spPr>
            <a:xfrm>
              <a:off x="6289232" y="409924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71" name="tx171"/>
            <p:cNvSpPr/>
            <p:nvPr/>
          </p:nvSpPr>
          <p:spPr>
            <a:xfrm>
              <a:off x="6419740" y="386006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72" name="tx172"/>
            <p:cNvSpPr/>
            <p:nvPr/>
          </p:nvSpPr>
          <p:spPr>
            <a:xfrm>
              <a:off x="6146326" y="3620888"/>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73" name="tx173"/>
            <p:cNvSpPr/>
            <p:nvPr/>
          </p:nvSpPr>
          <p:spPr>
            <a:xfrm>
              <a:off x="6178292" y="338170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74" name="tx174"/>
            <p:cNvSpPr/>
            <p:nvPr/>
          </p:nvSpPr>
          <p:spPr>
            <a:xfrm>
              <a:off x="6165125" y="314253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75" name="tx175"/>
            <p:cNvSpPr/>
            <p:nvPr/>
          </p:nvSpPr>
          <p:spPr>
            <a:xfrm>
              <a:off x="6269778" y="290335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76" name="tx176"/>
            <p:cNvSpPr/>
            <p:nvPr/>
          </p:nvSpPr>
          <p:spPr>
            <a:xfrm>
              <a:off x="6298689" y="266417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77" name="tx177"/>
            <p:cNvSpPr/>
            <p:nvPr/>
          </p:nvSpPr>
          <p:spPr>
            <a:xfrm>
              <a:off x="6314523" y="242499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78" name="tx178"/>
            <p:cNvSpPr/>
            <p:nvPr/>
          </p:nvSpPr>
          <p:spPr>
            <a:xfrm>
              <a:off x="6320246" y="218581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79" name="tx179"/>
            <p:cNvSpPr/>
            <p:nvPr/>
          </p:nvSpPr>
          <p:spPr>
            <a:xfrm>
              <a:off x="6358026"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80" name="rc180"/>
            <p:cNvSpPr/>
            <p:nvPr/>
          </p:nvSpPr>
          <p:spPr>
            <a:xfrm>
              <a:off x="5494580" y="1807652"/>
              <a:ext cx="1218078" cy="3683347"/>
            </a:xfrm>
            <a:prstGeom prst="rect">
              <a:avLst/>
            </a:prstGeom>
            <a:noFill/>
            <a:ln w="13550" cap="rnd">
              <a:solidFill>
                <a:srgbClr val="999999">
                  <a:alpha val="100000"/>
                </a:srgbClr>
              </a:solidFill>
              <a:prstDash val="solid"/>
              <a:round/>
            </a:ln>
          </p:spPr>
          <p:txBody>
            <a:bodyPr/>
            <a:lstStyle/>
            <a:p/>
          </p:txBody>
        </p:sp>
        <p:sp>
          <p:nvSpPr>
            <p:cNvPr id="181" name="pl181"/>
            <p:cNvSpPr/>
            <p:nvPr/>
          </p:nvSpPr>
          <p:spPr>
            <a:xfrm>
              <a:off x="679384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08386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37388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66390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9539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214376"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87" name="pt187"/>
            <p:cNvSpPr/>
            <p:nvPr/>
          </p:nvSpPr>
          <p:spPr>
            <a:xfrm>
              <a:off x="6788574"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6962586" y="503561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6977087" y="479644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0" name="pt190"/>
            <p:cNvSpPr/>
            <p:nvPr/>
          </p:nvSpPr>
          <p:spPr>
            <a:xfrm>
              <a:off x="7136597" y="45572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1" name="pt191"/>
            <p:cNvSpPr/>
            <p:nvPr/>
          </p:nvSpPr>
          <p:spPr>
            <a:xfrm>
              <a:off x="7165599" y="431808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2" name="pt192"/>
            <p:cNvSpPr/>
            <p:nvPr/>
          </p:nvSpPr>
          <p:spPr>
            <a:xfrm>
              <a:off x="7209102" y="407890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3" name="pt193"/>
            <p:cNvSpPr/>
            <p:nvPr/>
          </p:nvSpPr>
          <p:spPr>
            <a:xfrm>
              <a:off x="7296107" y="383972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4" name="pt194"/>
            <p:cNvSpPr/>
            <p:nvPr/>
          </p:nvSpPr>
          <p:spPr>
            <a:xfrm>
              <a:off x="7325109" y="36005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5" name="pt195"/>
            <p:cNvSpPr/>
            <p:nvPr/>
          </p:nvSpPr>
          <p:spPr>
            <a:xfrm>
              <a:off x="7397614" y="33613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6" name="pt196"/>
            <p:cNvSpPr/>
            <p:nvPr/>
          </p:nvSpPr>
          <p:spPr>
            <a:xfrm>
              <a:off x="7513621" y="3122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7" name="pt197"/>
            <p:cNvSpPr/>
            <p:nvPr/>
          </p:nvSpPr>
          <p:spPr>
            <a:xfrm>
              <a:off x="7586126" y="288301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8" name="pt198"/>
            <p:cNvSpPr/>
            <p:nvPr/>
          </p:nvSpPr>
          <p:spPr>
            <a:xfrm>
              <a:off x="7586126" y="26438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9" name="pt199"/>
            <p:cNvSpPr/>
            <p:nvPr/>
          </p:nvSpPr>
          <p:spPr>
            <a:xfrm>
              <a:off x="7615128" y="24046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7702133" y="21654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7789139"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tx202"/>
            <p:cNvSpPr/>
            <p:nvPr/>
          </p:nvSpPr>
          <p:spPr>
            <a:xfrm>
              <a:off x="6909856"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03" name="tx203"/>
            <p:cNvSpPr/>
            <p:nvPr/>
          </p:nvSpPr>
          <p:spPr>
            <a:xfrm>
              <a:off x="7083867" y="505595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04" name="tx204"/>
            <p:cNvSpPr/>
            <p:nvPr/>
          </p:nvSpPr>
          <p:spPr>
            <a:xfrm>
              <a:off x="7098368" y="48167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205" name="tx205"/>
            <p:cNvSpPr/>
            <p:nvPr/>
          </p:nvSpPr>
          <p:spPr>
            <a:xfrm>
              <a:off x="7257879" y="4577602"/>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206" name="tx206"/>
            <p:cNvSpPr/>
            <p:nvPr/>
          </p:nvSpPr>
          <p:spPr>
            <a:xfrm>
              <a:off x="7286881" y="433842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07" name="tx207"/>
            <p:cNvSpPr/>
            <p:nvPr/>
          </p:nvSpPr>
          <p:spPr>
            <a:xfrm>
              <a:off x="7330383" y="409924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08" name="tx208"/>
            <p:cNvSpPr/>
            <p:nvPr/>
          </p:nvSpPr>
          <p:spPr>
            <a:xfrm>
              <a:off x="7417389" y="3860066"/>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09" name="tx209"/>
            <p:cNvSpPr/>
            <p:nvPr/>
          </p:nvSpPr>
          <p:spPr>
            <a:xfrm>
              <a:off x="7446391" y="362088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210" name="tx210"/>
            <p:cNvSpPr/>
            <p:nvPr/>
          </p:nvSpPr>
          <p:spPr>
            <a:xfrm>
              <a:off x="7518896" y="338170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11" name="tx211"/>
            <p:cNvSpPr/>
            <p:nvPr/>
          </p:nvSpPr>
          <p:spPr>
            <a:xfrm>
              <a:off x="7634903" y="314253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212" name="tx212"/>
            <p:cNvSpPr/>
            <p:nvPr/>
          </p:nvSpPr>
          <p:spPr>
            <a:xfrm>
              <a:off x="7707408" y="290335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213" name="tx213"/>
            <p:cNvSpPr/>
            <p:nvPr/>
          </p:nvSpPr>
          <p:spPr>
            <a:xfrm>
              <a:off x="7707408" y="266417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14" name="tx214"/>
            <p:cNvSpPr/>
            <p:nvPr/>
          </p:nvSpPr>
          <p:spPr>
            <a:xfrm>
              <a:off x="7423791" y="242499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15" name="tx215"/>
            <p:cNvSpPr/>
            <p:nvPr/>
          </p:nvSpPr>
          <p:spPr>
            <a:xfrm>
              <a:off x="7515186" y="218581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216" name="tx216"/>
            <p:cNvSpPr/>
            <p:nvPr/>
          </p:nvSpPr>
          <p:spPr>
            <a:xfrm>
              <a:off x="7593413"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17" name="rc217"/>
            <p:cNvSpPr/>
            <p:nvPr/>
          </p:nvSpPr>
          <p:spPr>
            <a:xfrm>
              <a:off x="6782248" y="1807652"/>
              <a:ext cx="1218078" cy="3683347"/>
            </a:xfrm>
            <a:prstGeom prst="rect">
              <a:avLst/>
            </a:prstGeom>
            <a:noFill/>
            <a:ln w="13550" cap="rnd">
              <a:solidFill>
                <a:srgbClr val="999999">
                  <a:alpha val="100000"/>
                </a:srgbClr>
              </a:solidFill>
              <a:prstDash val="solid"/>
              <a:round/>
            </a:ln>
          </p:spPr>
          <p:txBody>
            <a:bodyPr/>
            <a:lstStyle/>
            <a:p/>
          </p:txBody>
        </p:sp>
        <p:sp>
          <p:nvSpPr>
            <p:cNvPr id="218" name="pl218"/>
            <p:cNvSpPr/>
            <p:nvPr/>
          </p:nvSpPr>
          <p:spPr>
            <a:xfrm>
              <a:off x="808151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37153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66155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95157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92415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879206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24" name="pt224"/>
            <p:cNvSpPr/>
            <p:nvPr/>
          </p:nvSpPr>
          <p:spPr>
            <a:xfrm>
              <a:off x="8598276"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8641779" y="49957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6" name="pt226"/>
            <p:cNvSpPr/>
            <p:nvPr/>
          </p:nvSpPr>
          <p:spPr>
            <a:xfrm>
              <a:off x="8670781" y="47167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7" name="pt227"/>
            <p:cNvSpPr/>
            <p:nvPr/>
          </p:nvSpPr>
          <p:spPr>
            <a:xfrm>
              <a:off x="8902796" y="4437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8917297" y="4158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8931798" y="38795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9004302"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1" name="pt231"/>
            <p:cNvSpPr/>
            <p:nvPr/>
          </p:nvSpPr>
          <p:spPr>
            <a:xfrm>
              <a:off x="9033304" y="33215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2" name="pt232"/>
            <p:cNvSpPr/>
            <p:nvPr/>
          </p:nvSpPr>
          <p:spPr>
            <a:xfrm>
              <a:off x="9047805" y="30424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9062306" y="27634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9062306" y="24843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pt235"/>
            <p:cNvSpPr/>
            <p:nvPr/>
          </p:nvSpPr>
          <p:spPr>
            <a:xfrm>
              <a:off x="9091308" y="22053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6" name="pt236"/>
            <p:cNvSpPr/>
            <p:nvPr/>
          </p:nvSpPr>
          <p:spPr>
            <a:xfrm>
              <a:off x="914931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7" name="tx237"/>
            <p:cNvSpPr/>
            <p:nvPr/>
          </p:nvSpPr>
          <p:spPr>
            <a:xfrm>
              <a:off x="8719558" y="529513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38" name="tx238"/>
            <p:cNvSpPr/>
            <p:nvPr/>
          </p:nvSpPr>
          <p:spPr>
            <a:xfrm>
              <a:off x="8763061" y="501609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39" name="tx239"/>
            <p:cNvSpPr/>
            <p:nvPr/>
          </p:nvSpPr>
          <p:spPr>
            <a:xfrm>
              <a:off x="8792063" y="473705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40" name="tx240"/>
            <p:cNvSpPr/>
            <p:nvPr/>
          </p:nvSpPr>
          <p:spPr>
            <a:xfrm>
              <a:off x="8724626" y="445801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241" name="tx241"/>
            <p:cNvSpPr/>
            <p:nvPr/>
          </p:nvSpPr>
          <p:spPr>
            <a:xfrm>
              <a:off x="8761255" y="417897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42" name="tx242"/>
            <p:cNvSpPr/>
            <p:nvPr/>
          </p:nvSpPr>
          <p:spPr>
            <a:xfrm>
              <a:off x="8727293" y="389992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243" name="tx243"/>
            <p:cNvSpPr/>
            <p:nvPr/>
          </p:nvSpPr>
          <p:spPr>
            <a:xfrm>
              <a:off x="8812965" y="36208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44" name="tx244"/>
            <p:cNvSpPr/>
            <p:nvPr/>
          </p:nvSpPr>
          <p:spPr>
            <a:xfrm>
              <a:off x="8837669" y="3341846"/>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45" name="tx245"/>
            <p:cNvSpPr/>
            <p:nvPr/>
          </p:nvSpPr>
          <p:spPr>
            <a:xfrm>
              <a:off x="8852079" y="306280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246" name="tx246"/>
            <p:cNvSpPr/>
            <p:nvPr/>
          </p:nvSpPr>
          <p:spPr>
            <a:xfrm>
              <a:off x="8888617" y="278376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47" name="tx247"/>
            <p:cNvSpPr/>
            <p:nvPr/>
          </p:nvSpPr>
          <p:spPr>
            <a:xfrm>
              <a:off x="8875358" y="250472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48" name="tx248"/>
            <p:cNvSpPr/>
            <p:nvPr/>
          </p:nvSpPr>
          <p:spPr>
            <a:xfrm>
              <a:off x="8917527" y="222568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249" name="tx249"/>
            <p:cNvSpPr/>
            <p:nvPr/>
          </p:nvSpPr>
          <p:spPr>
            <a:xfrm>
              <a:off x="8953586"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50" name="rc250"/>
            <p:cNvSpPr/>
            <p:nvPr/>
          </p:nvSpPr>
          <p:spPr>
            <a:xfrm>
              <a:off x="8069916" y="1807652"/>
              <a:ext cx="1218078" cy="3683347"/>
            </a:xfrm>
            <a:prstGeom prst="rect">
              <a:avLst/>
            </a:prstGeom>
            <a:noFill/>
            <a:ln w="13550" cap="rnd">
              <a:solidFill>
                <a:srgbClr val="999999">
                  <a:alpha val="100000"/>
                </a:srgbClr>
              </a:solidFill>
              <a:prstDash val="solid"/>
              <a:round/>
            </a:ln>
          </p:spPr>
          <p:txBody>
            <a:bodyPr/>
            <a:lstStyle/>
            <a:p/>
          </p:txBody>
        </p:sp>
        <p:sp>
          <p:nvSpPr>
            <p:cNvPr id="251" name="pl251"/>
            <p:cNvSpPr/>
            <p:nvPr/>
          </p:nvSpPr>
          <p:spPr>
            <a:xfrm>
              <a:off x="93691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965920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99492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1023924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105292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996372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57" name="pt257"/>
            <p:cNvSpPr/>
            <p:nvPr/>
          </p:nvSpPr>
          <p:spPr>
            <a:xfrm>
              <a:off x="9711933"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8" name="pt258"/>
            <p:cNvSpPr/>
            <p:nvPr/>
          </p:nvSpPr>
          <p:spPr>
            <a:xfrm>
              <a:off x="9885944" y="49957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9" name="pt259"/>
            <p:cNvSpPr/>
            <p:nvPr/>
          </p:nvSpPr>
          <p:spPr>
            <a:xfrm>
              <a:off x="9958449" y="47167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0" name="pt260"/>
            <p:cNvSpPr/>
            <p:nvPr/>
          </p:nvSpPr>
          <p:spPr>
            <a:xfrm>
              <a:off x="10190464" y="4437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10233966" y="4158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2" name="pt262"/>
            <p:cNvSpPr/>
            <p:nvPr/>
          </p:nvSpPr>
          <p:spPr>
            <a:xfrm>
              <a:off x="10233966" y="38795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3" name="pt263"/>
            <p:cNvSpPr/>
            <p:nvPr/>
          </p:nvSpPr>
          <p:spPr>
            <a:xfrm>
              <a:off x="10277469"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4" name="pt264"/>
            <p:cNvSpPr/>
            <p:nvPr/>
          </p:nvSpPr>
          <p:spPr>
            <a:xfrm>
              <a:off x="10277469" y="33215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5" name="pt265"/>
            <p:cNvSpPr/>
            <p:nvPr/>
          </p:nvSpPr>
          <p:spPr>
            <a:xfrm>
              <a:off x="10306471" y="30424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6" name="pt266"/>
            <p:cNvSpPr/>
            <p:nvPr/>
          </p:nvSpPr>
          <p:spPr>
            <a:xfrm>
              <a:off x="10335473" y="27634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7" name="pt267"/>
            <p:cNvSpPr/>
            <p:nvPr/>
          </p:nvSpPr>
          <p:spPr>
            <a:xfrm>
              <a:off x="10349974" y="24843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8" name="pt268"/>
            <p:cNvSpPr/>
            <p:nvPr/>
          </p:nvSpPr>
          <p:spPr>
            <a:xfrm>
              <a:off x="10349974" y="22053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9" name="pt269"/>
            <p:cNvSpPr/>
            <p:nvPr/>
          </p:nvSpPr>
          <p:spPr>
            <a:xfrm>
              <a:off x="10378976"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0" name="tx270"/>
            <p:cNvSpPr/>
            <p:nvPr/>
          </p:nvSpPr>
          <p:spPr>
            <a:xfrm>
              <a:off x="9833215"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71" name="tx271"/>
            <p:cNvSpPr/>
            <p:nvPr/>
          </p:nvSpPr>
          <p:spPr>
            <a:xfrm>
              <a:off x="10007226" y="501609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72" name="tx272"/>
            <p:cNvSpPr/>
            <p:nvPr/>
          </p:nvSpPr>
          <p:spPr>
            <a:xfrm>
              <a:off x="10079730" y="473705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73" name="tx273"/>
            <p:cNvSpPr/>
            <p:nvPr/>
          </p:nvSpPr>
          <p:spPr>
            <a:xfrm>
              <a:off x="10034422" y="445801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74" name="tx274"/>
            <p:cNvSpPr/>
            <p:nvPr/>
          </p:nvSpPr>
          <p:spPr>
            <a:xfrm>
              <a:off x="10029462" y="417897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275" name="tx275"/>
            <p:cNvSpPr/>
            <p:nvPr/>
          </p:nvSpPr>
          <p:spPr>
            <a:xfrm>
              <a:off x="10055797" y="389992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276" name="tx276"/>
            <p:cNvSpPr/>
            <p:nvPr/>
          </p:nvSpPr>
          <p:spPr>
            <a:xfrm>
              <a:off x="10103780" y="362088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77" name="tx277"/>
            <p:cNvSpPr/>
            <p:nvPr/>
          </p:nvSpPr>
          <p:spPr>
            <a:xfrm>
              <a:off x="10081743" y="334184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278" name="tx278"/>
            <p:cNvSpPr/>
            <p:nvPr/>
          </p:nvSpPr>
          <p:spPr>
            <a:xfrm>
              <a:off x="10132691" y="306280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279" name="tx279"/>
            <p:cNvSpPr/>
            <p:nvPr/>
          </p:nvSpPr>
          <p:spPr>
            <a:xfrm>
              <a:off x="10148525" y="27837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80" name="tx280"/>
            <p:cNvSpPr/>
            <p:nvPr/>
          </p:nvSpPr>
          <p:spPr>
            <a:xfrm>
              <a:off x="10158637" y="250472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81" name="tx281"/>
            <p:cNvSpPr/>
            <p:nvPr/>
          </p:nvSpPr>
          <p:spPr>
            <a:xfrm>
              <a:off x="10154339" y="2225680"/>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82" name="tx282"/>
            <p:cNvSpPr/>
            <p:nvPr/>
          </p:nvSpPr>
          <p:spPr>
            <a:xfrm>
              <a:off x="10183250"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83" name="rc283"/>
            <p:cNvSpPr/>
            <p:nvPr/>
          </p:nvSpPr>
          <p:spPr>
            <a:xfrm>
              <a:off x="9357584" y="1807652"/>
              <a:ext cx="1218078" cy="3683347"/>
            </a:xfrm>
            <a:prstGeom prst="rect">
              <a:avLst/>
            </a:prstGeom>
            <a:noFill/>
            <a:ln w="13550" cap="rnd">
              <a:solidFill>
                <a:srgbClr val="999999">
                  <a:alpha val="100000"/>
                </a:srgbClr>
              </a:solidFill>
              <a:prstDash val="solid"/>
              <a:round/>
            </a:ln>
          </p:spPr>
          <p:txBody>
            <a:bodyPr/>
            <a:lstStyle/>
            <a:p/>
          </p:txBody>
        </p:sp>
        <p:sp>
          <p:nvSpPr>
            <p:cNvPr id="284" name="pl284"/>
            <p:cNvSpPr/>
            <p:nvPr/>
          </p:nvSpPr>
          <p:spPr>
            <a:xfrm>
              <a:off x="106568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1094687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112368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115269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118169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1129489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90" name="pt290"/>
            <p:cNvSpPr/>
            <p:nvPr/>
          </p:nvSpPr>
          <p:spPr>
            <a:xfrm>
              <a:off x="11028602"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11101107" y="50172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11115608" y="475964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3" name="pt293"/>
            <p:cNvSpPr/>
            <p:nvPr/>
          </p:nvSpPr>
          <p:spPr>
            <a:xfrm>
              <a:off x="11217115" y="4502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11333122" y="42444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5" name="pt295"/>
            <p:cNvSpPr/>
            <p:nvPr/>
          </p:nvSpPr>
          <p:spPr>
            <a:xfrm>
              <a:off x="11333122" y="39869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6" name="pt296"/>
            <p:cNvSpPr/>
            <p:nvPr/>
          </p:nvSpPr>
          <p:spPr>
            <a:xfrm>
              <a:off x="11449130" y="37293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11478131" y="34717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8" name="pt298"/>
            <p:cNvSpPr/>
            <p:nvPr/>
          </p:nvSpPr>
          <p:spPr>
            <a:xfrm>
              <a:off x="11507133" y="3214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9" name="pt299"/>
            <p:cNvSpPr/>
            <p:nvPr/>
          </p:nvSpPr>
          <p:spPr>
            <a:xfrm>
              <a:off x="11550636" y="29566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11550636" y="26990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11550636" y="244145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11637642" y="21838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pt303"/>
            <p:cNvSpPr/>
            <p:nvPr/>
          </p:nvSpPr>
          <p:spPr>
            <a:xfrm>
              <a:off x="11637642"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4" name="tx304"/>
            <p:cNvSpPr/>
            <p:nvPr/>
          </p:nvSpPr>
          <p:spPr>
            <a:xfrm>
              <a:off x="11149884"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305" name="tx305"/>
            <p:cNvSpPr/>
            <p:nvPr/>
          </p:nvSpPr>
          <p:spPr>
            <a:xfrm>
              <a:off x="11222389" y="503756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06" name="tx306"/>
            <p:cNvSpPr/>
            <p:nvPr/>
          </p:nvSpPr>
          <p:spPr>
            <a:xfrm>
              <a:off x="11236890" y="477998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307" name="tx307"/>
            <p:cNvSpPr/>
            <p:nvPr/>
          </p:nvSpPr>
          <p:spPr>
            <a:xfrm>
              <a:off x="11338396" y="4522407"/>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308" name="tx308"/>
            <p:cNvSpPr/>
            <p:nvPr/>
          </p:nvSpPr>
          <p:spPr>
            <a:xfrm>
              <a:off x="11454404" y="426483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309" name="tx309"/>
            <p:cNvSpPr/>
            <p:nvPr/>
          </p:nvSpPr>
          <p:spPr>
            <a:xfrm>
              <a:off x="11454404" y="400725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10" name="tx310"/>
            <p:cNvSpPr/>
            <p:nvPr/>
          </p:nvSpPr>
          <p:spPr>
            <a:xfrm>
              <a:off x="11570411" y="374967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11" name="tx311"/>
            <p:cNvSpPr/>
            <p:nvPr/>
          </p:nvSpPr>
          <p:spPr>
            <a:xfrm>
              <a:off x="11282497" y="3492099"/>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312" name="tx312"/>
            <p:cNvSpPr/>
            <p:nvPr/>
          </p:nvSpPr>
          <p:spPr>
            <a:xfrm>
              <a:off x="11315796" y="323452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13" name="tx313"/>
            <p:cNvSpPr/>
            <p:nvPr/>
          </p:nvSpPr>
          <p:spPr>
            <a:xfrm>
              <a:off x="11376947" y="297694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14" name="tx314"/>
            <p:cNvSpPr/>
            <p:nvPr/>
          </p:nvSpPr>
          <p:spPr>
            <a:xfrm>
              <a:off x="11372467" y="271936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15" name="tx315"/>
            <p:cNvSpPr/>
            <p:nvPr/>
          </p:nvSpPr>
          <p:spPr>
            <a:xfrm>
              <a:off x="11376856" y="246179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316" name="tx316"/>
            <p:cNvSpPr/>
            <p:nvPr/>
          </p:nvSpPr>
          <p:spPr>
            <a:xfrm>
              <a:off x="11441916" y="22042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317" name="tx317"/>
            <p:cNvSpPr/>
            <p:nvPr/>
          </p:nvSpPr>
          <p:spPr>
            <a:xfrm>
              <a:off x="11450694"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318" name="rc318"/>
            <p:cNvSpPr/>
            <p:nvPr/>
          </p:nvSpPr>
          <p:spPr>
            <a:xfrm>
              <a:off x="10645252" y="1807652"/>
              <a:ext cx="1218078" cy="3683347"/>
            </a:xfrm>
            <a:prstGeom prst="rect">
              <a:avLst/>
            </a:prstGeom>
            <a:noFill/>
            <a:ln w="13550" cap="rnd">
              <a:solidFill>
                <a:srgbClr val="999999">
                  <a:alpha val="100000"/>
                </a:srgbClr>
              </a:solidFill>
              <a:prstDash val="solid"/>
              <a:round/>
            </a:ln>
          </p:spPr>
          <p:txBody>
            <a:bodyPr/>
            <a:lstStyle/>
            <a:p/>
          </p:txBody>
        </p:sp>
        <p:sp>
          <p:nvSpPr>
            <p:cNvPr id="319" name="rc319"/>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0" name="tx320"/>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(80%)</a:t>
              </a:r>
            </a:p>
          </p:txBody>
        </p:sp>
        <p:sp>
          <p:nvSpPr>
            <p:cNvPr id="321" name="rc321"/>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2" name="tx322"/>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(73%)</a:t>
              </a:r>
            </a:p>
          </p:txBody>
        </p:sp>
        <p:sp>
          <p:nvSpPr>
            <p:cNvPr id="323" name="rc323"/>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4" name="tx324"/>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(77%)</a:t>
              </a:r>
            </a:p>
          </p:txBody>
        </p:sp>
        <p:sp>
          <p:nvSpPr>
            <p:cNvPr id="325" name="rc325"/>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6" name="tx326"/>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(60%)</a:t>
              </a:r>
            </a:p>
          </p:txBody>
        </p:sp>
        <p:sp>
          <p:nvSpPr>
            <p:cNvPr id="327" name="rc327"/>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8" name="tx328"/>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(66%)</a:t>
              </a:r>
            </a:p>
          </p:txBody>
        </p:sp>
        <p:sp>
          <p:nvSpPr>
            <p:cNvPr id="329" name="rc329"/>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0" name="tx330"/>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(49%)</a:t>
              </a:r>
            </a:p>
          </p:txBody>
        </p:sp>
        <p:sp>
          <p:nvSpPr>
            <p:cNvPr id="331" name="rc331"/>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2" name="tx332"/>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(69%)</a:t>
              </a:r>
            </a:p>
          </p:txBody>
        </p:sp>
        <p:sp>
          <p:nvSpPr>
            <p:cNvPr id="333" name="rc333"/>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4" name="tx334"/>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(61%)</a:t>
              </a:r>
            </a:p>
          </p:txBody>
        </p:sp>
        <p:sp>
          <p:nvSpPr>
            <p:cNvPr id="335" name="rc335"/>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6" name="tx336"/>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(64%)</a:t>
              </a:r>
            </a:p>
          </p:txBody>
        </p:sp>
        <p:sp>
          <p:nvSpPr>
            <p:cNvPr id="337" name="pl337"/>
            <p:cNvSpPr/>
            <p:nvPr/>
          </p:nvSpPr>
          <p:spPr>
            <a:xfrm>
              <a:off x="343909"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38" name="pl338"/>
            <p:cNvSpPr/>
            <p:nvPr/>
          </p:nvSpPr>
          <p:spPr>
            <a:xfrm>
              <a:off x="3555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64552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93554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122556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15155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tx343"/>
            <p:cNvSpPr/>
            <p:nvPr/>
          </p:nvSpPr>
          <p:spPr>
            <a:xfrm rot="-5400000">
              <a:off x="29333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44" name="tx344"/>
            <p:cNvSpPr/>
            <p:nvPr/>
          </p:nvSpPr>
          <p:spPr>
            <a:xfrm rot="-5400000">
              <a:off x="58334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45" name="tx345"/>
            <p:cNvSpPr/>
            <p:nvPr/>
          </p:nvSpPr>
          <p:spPr>
            <a:xfrm rot="-5400000">
              <a:off x="87336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46" name="tx346"/>
            <p:cNvSpPr/>
            <p:nvPr/>
          </p:nvSpPr>
          <p:spPr>
            <a:xfrm rot="-5400000">
              <a:off x="116338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47" name="tx347"/>
            <p:cNvSpPr/>
            <p:nvPr/>
          </p:nvSpPr>
          <p:spPr>
            <a:xfrm rot="-5400000">
              <a:off x="1422316"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48" name="pl348"/>
            <p:cNvSpPr/>
            <p:nvPr/>
          </p:nvSpPr>
          <p:spPr>
            <a:xfrm>
              <a:off x="163157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49" name="pl349"/>
            <p:cNvSpPr/>
            <p:nvPr/>
          </p:nvSpPr>
          <p:spPr>
            <a:xfrm>
              <a:off x="16431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19331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222321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251323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28032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tx354"/>
            <p:cNvSpPr/>
            <p:nvPr/>
          </p:nvSpPr>
          <p:spPr>
            <a:xfrm rot="-5400000">
              <a:off x="158099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55" name="tx355"/>
            <p:cNvSpPr/>
            <p:nvPr/>
          </p:nvSpPr>
          <p:spPr>
            <a:xfrm rot="-5400000">
              <a:off x="187101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56" name="tx356"/>
            <p:cNvSpPr/>
            <p:nvPr/>
          </p:nvSpPr>
          <p:spPr>
            <a:xfrm rot="-5400000">
              <a:off x="216103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57" name="tx357"/>
            <p:cNvSpPr/>
            <p:nvPr/>
          </p:nvSpPr>
          <p:spPr>
            <a:xfrm rot="-5400000">
              <a:off x="245105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58" name="tx358"/>
            <p:cNvSpPr/>
            <p:nvPr/>
          </p:nvSpPr>
          <p:spPr>
            <a:xfrm rot="-5400000">
              <a:off x="270998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59" name="pl359"/>
            <p:cNvSpPr/>
            <p:nvPr/>
          </p:nvSpPr>
          <p:spPr>
            <a:xfrm>
              <a:off x="291924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60" name="pl360"/>
            <p:cNvSpPr/>
            <p:nvPr/>
          </p:nvSpPr>
          <p:spPr>
            <a:xfrm>
              <a:off x="29308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32208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351088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380090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409092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tx365"/>
            <p:cNvSpPr/>
            <p:nvPr/>
          </p:nvSpPr>
          <p:spPr>
            <a:xfrm rot="-5400000">
              <a:off x="286866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66" name="tx366"/>
            <p:cNvSpPr/>
            <p:nvPr/>
          </p:nvSpPr>
          <p:spPr>
            <a:xfrm rot="-5400000">
              <a:off x="315868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67" name="tx367"/>
            <p:cNvSpPr/>
            <p:nvPr/>
          </p:nvSpPr>
          <p:spPr>
            <a:xfrm rot="-5400000">
              <a:off x="344870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68" name="tx368"/>
            <p:cNvSpPr/>
            <p:nvPr/>
          </p:nvSpPr>
          <p:spPr>
            <a:xfrm rot="-5400000">
              <a:off x="373872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69" name="tx369"/>
            <p:cNvSpPr/>
            <p:nvPr/>
          </p:nvSpPr>
          <p:spPr>
            <a:xfrm rot="-5400000">
              <a:off x="399765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0" name="pl370"/>
            <p:cNvSpPr/>
            <p:nvPr/>
          </p:nvSpPr>
          <p:spPr>
            <a:xfrm>
              <a:off x="420691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71" name="pl371"/>
            <p:cNvSpPr/>
            <p:nvPr/>
          </p:nvSpPr>
          <p:spPr>
            <a:xfrm>
              <a:off x="421851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450853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479855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50885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537858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tx376"/>
            <p:cNvSpPr/>
            <p:nvPr/>
          </p:nvSpPr>
          <p:spPr>
            <a:xfrm rot="-5400000">
              <a:off x="415633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7" name="tx377"/>
            <p:cNvSpPr/>
            <p:nvPr/>
          </p:nvSpPr>
          <p:spPr>
            <a:xfrm rot="-5400000">
              <a:off x="444635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78" name="tx378"/>
            <p:cNvSpPr/>
            <p:nvPr/>
          </p:nvSpPr>
          <p:spPr>
            <a:xfrm rot="-5400000">
              <a:off x="473637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79" name="tx379"/>
            <p:cNvSpPr/>
            <p:nvPr/>
          </p:nvSpPr>
          <p:spPr>
            <a:xfrm rot="-5400000">
              <a:off x="50263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80" name="tx380"/>
            <p:cNvSpPr/>
            <p:nvPr/>
          </p:nvSpPr>
          <p:spPr>
            <a:xfrm rot="-5400000">
              <a:off x="528531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1" name="pl381"/>
            <p:cNvSpPr/>
            <p:nvPr/>
          </p:nvSpPr>
          <p:spPr>
            <a:xfrm>
              <a:off x="5494580"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82" name="pl382"/>
            <p:cNvSpPr/>
            <p:nvPr/>
          </p:nvSpPr>
          <p:spPr>
            <a:xfrm>
              <a:off x="550618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579620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608621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63762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666625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tx387"/>
            <p:cNvSpPr/>
            <p:nvPr/>
          </p:nvSpPr>
          <p:spPr>
            <a:xfrm rot="-5400000">
              <a:off x="544400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8" name="tx388"/>
            <p:cNvSpPr/>
            <p:nvPr/>
          </p:nvSpPr>
          <p:spPr>
            <a:xfrm rot="-5400000">
              <a:off x="573402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89" name="tx389"/>
            <p:cNvSpPr/>
            <p:nvPr/>
          </p:nvSpPr>
          <p:spPr>
            <a:xfrm rot="-5400000">
              <a:off x="602403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90" name="tx390"/>
            <p:cNvSpPr/>
            <p:nvPr/>
          </p:nvSpPr>
          <p:spPr>
            <a:xfrm rot="-5400000">
              <a:off x="631405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91" name="tx391"/>
            <p:cNvSpPr/>
            <p:nvPr/>
          </p:nvSpPr>
          <p:spPr>
            <a:xfrm rot="-5400000">
              <a:off x="6572987"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2" name="pl392"/>
            <p:cNvSpPr/>
            <p:nvPr/>
          </p:nvSpPr>
          <p:spPr>
            <a:xfrm>
              <a:off x="6782248"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93" name="pl393"/>
            <p:cNvSpPr/>
            <p:nvPr/>
          </p:nvSpPr>
          <p:spPr>
            <a:xfrm>
              <a:off x="679384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708386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737388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766390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79539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8" name="tx398"/>
            <p:cNvSpPr/>
            <p:nvPr/>
          </p:nvSpPr>
          <p:spPr>
            <a:xfrm rot="-5400000">
              <a:off x="673167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99" name="tx399"/>
            <p:cNvSpPr/>
            <p:nvPr/>
          </p:nvSpPr>
          <p:spPr>
            <a:xfrm rot="-5400000">
              <a:off x="702168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00" name="tx400"/>
            <p:cNvSpPr/>
            <p:nvPr/>
          </p:nvSpPr>
          <p:spPr>
            <a:xfrm rot="-5400000">
              <a:off x="731170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01" name="tx401"/>
            <p:cNvSpPr/>
            <p:nvPr/>
          </p:nvSpPr>
          <p:spPr>
            <a:xfrm rot="-5400000">
              <a:off x="760172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02" name="tx402"/>
            <p:cNvSpPr/>
            <p:nvPr/>
          </p:nvSpPr>
          <p:spPr>
            <a:xfrm rot="-5400000">
              <a:off x="7860655"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03" name="pl403"/>
            <p:cNvSpPr/>
            <p:nvPr/>
          </p:nvSpPr>
          <p:spPr>
            <a:xfrm>
              <a:off x="806991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04" name="pl404"/>
            <p:cNvSpPr/>
            <p:nvPr/>
          </p:nvSpPr>
          <p:spPr>
            <a:xfrm>
              <a:off x="808151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837153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866155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895157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92415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tx409"/>
            <p:cNvSpPr/>
            <p:nvPr/>
          </p:nvSpPr>
          <p:spPr>
            <a:xfrm rot="-5400000">
              <a:off x="80193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10" name="tx410"/>
            <p:cNvSpPr/>
            <p:nvPr/>
          </p:nvSpPr>
          <p:spPr>
            <a:xfrm rot="-5400000">
              <a:off x="830935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11" name="tx411"/>
            <p:cNvSpPr/>
            <p:nvPr/>
          </p:nvSpPr>
          <p:spPr>
            <a:xfrm rot="-5400000">
              <a:off x="859937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12" name="tx412"/>
            <p:cNvSpPr/>
            <p:nvPr/>
          </p:nvSpPr>
          <p:spPr>
            <a:xfrm rot="-5400000">
              <a:off x="888939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13" name="tx413"/>
            <p:cNvSpPr/>
            <p:nvPr/>
          </p:nvSpPr>
          <p:spPr>
            <a:xfrm rot="-5400000">
              <a:off x="914832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14" name="pl414"/>
            <p:cNvSpPr/>
            <p:nvPr/>
          </p:nvSpPr>
          <p:spPr>
            <a:xfrm>
              <a:off x="935758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15" name="pl415"/>
            <p:cNvSpPr/>
            <p:nvPr/>
          </p:nvSpPr>
          <p:spPr>
            <a:xfrm>
              <a:off x="93691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965920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99492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1023924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105292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930700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21" name="tx421"/>
            <p:cNvSpPr/>
            <p:nvPr/>
          </p:nvSpPr>
          <p:spPr>
            <a:xfrm rot="-5400000">
              <a:off x="959702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22" name="tx422"/>
            <p:cNvSpPr/>
            <p:nvPr/>
          </p:nvSpPr>
          <p:spPr>
            <a:xfrm rot="-5400000">
              <a:off x="98870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23" name="tx423"/>
            <p:cNvSpPr/>
            <p:nvPr/>
          </p:nvSpPr>
          <p:spPr>
            <a:xfrm rot="-5400000">
              <a:off x="1017706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24" name="tx424"/>
            <p:cNvSpPr/>
            <p:nvPr/>
          </p:nvSpPr>
          <p:spPr>
            <a:xfrm rot="-5400000">
              <a:off x="1043599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25" name="pl425"/>
            <p:cNvSpPr/>
            <p:nvPr/>
          </p:nvSpPr>
          <p:spPr>
            <a:xfrm>
              <a:off x="1064525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26" name="pl426"/>
            <p:cNvSpPr/>
            <p:nvPr/>
          </p:nvSpPr>
          <p:spPr>
            <a:xfrm>
              <a:off x="106568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094687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112368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115269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pl430"/>
            <p:cNvSpPr/>
            <p:nvPr/>
          </p:nvSpPr>
          <p:spPr>
            <a:xfrm>
              <a:off x="118169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1" name="tx431"/>
            <p:cNvSpPr/>
            <p:nvPr/>
          </p:nvSpPr>
          <p:spPr>
            <a:xfrm rot="-5400000">
              <a:off x="1059467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32" name="tx432"/>
            <p:cNvSpPr/>
            <p:nvPr/>
          </p:nvSpPr>
          <p:spPr>
            <a:xfrm rot="-5400000">
              <a:off x="1088469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33" name="tx433"/>
            <p:cNvSpPr/>
            <p:nvPr/>
          </p:nvSpPr>
          <p:spPr>
            <a:xfrm rot="-5400000">
              <a:off x="111747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34" name="tx434"/>
            <p:cNvSpPr/>
            <p:nvPr/>
          </p:nvSpPr>
          <p:spPr>
            <a:xfrm rot="-5400000">
              <a:off x="1146472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35" name="tx435"/>
            <p:cNvSpPr/>
            <p:nvPr/>
          </p:nvSpPr>
          <p:spPr>
            <a:xfrm rot="-5400000">
              <a:off x="1172365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36" name="tx436"/>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37" name="tx437"/>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38" name="pt438"/>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9" name="pt439"/>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0" name="pt440"/>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2" name="pt442"/>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3" name="pt443"/>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4" name="tx444"/>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445" name="tx445"/>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446" name="tx446"/>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447" name="tx447"/>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448" name="tx448"/>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449" name="tx449"/>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450" name="tx450"/>
            <p:cNvSpPr/>
            <p:nvPr/>
          </p:nvSpPr>
          <p:spPr>
            <a:xfrm>
              <a:off x="343909" y="1368037"/>
              <a:ext cx="41249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Western Africa, 2025</a:t>
              </a:r>
            </a:p>
          </p:txBody>
        </p:sp>
        <p:sp>
          <p:nvSpPr>
            <p:cNvPr id="451" name="tx451"/>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52" name="tx452"/>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453"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454" name=""/>
          <p:cNvGrpSpPr/>
          <p:nvPr/>
        </p:nvGrpSpPr>
        <p:grpSpPr>
          <a:xfrm>
            <a:off x="292608" y="914400"/>
            <a:ext cx="11612880" cy="28575"/>
            <a:chOff x="292608" y="914400"/>
            <a:chExt cx="11612880" cy="28575"/>
          </a:xfrm>
        </p:grpSpPr>
        <p:sp>
          <p:nvSpPr>
            <p:cNvPr id="455"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6"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20282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44674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8323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0750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31773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5604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030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578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884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311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382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1650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rc17"/>
            <p:cNvSpPr/>
            <p:nvPr/>
          </p:nvSpPr>
          <p:spPr>
            <a:xfrm>
              <a:off x="1869837" y="2429646"/>
              <a:ext cx="109206" cy="529253"/>
            </a:xfrm>
            <a:prstGeom prst="rect">
              <a:avLst/>
            </a:prstGeom>
            <a:solidFill>
              <a:srgbClr val="2C7FB8">
                <a:alpha val="100000"/>
              </a:srgbClr>
            </a:solidFill>
          </p:spPr>
          <p:txBody>
            <a:bodyPr/>
            <a:lstStyle/>
            <a:p/>
          </p:txBody>
        </p:sp>
        <p:sp>
          <p:nvSpPr>
            <p:cNvPr id="18" name="rc18"/>
            <p:cNvSpPr/>
            <p:nvPr/>
          </p:nvSpPr>
          <p:spPr>
            <a:xfrm>
              <a:off x="1991177" y="2278431"/>
              <a:ext cx="109206" cy="680468"/>
            </a:xfrm>
            <a:prstGeom prst="rect">
              <a:avLst/>
            </a:prstGeom>
            <a:solidFill>
              <a:srgbClr val="2C7FB8">
                <a:alpha val="100000"/>
              </a:srgbClr>
            </a:solidFill>
          </p:spPr>
          <p:txBody>
            <a:bodyPr/>
            <a:lstStyle/>
            <a:p/>
          </p:txBody>
        </p:sp>
        <p:sp>
          <p:nvSpPr>
            <p:cNvPr id="19" name="rc19"/>
            <p:cNvSpPr/>
            <p:nvPr/>
          </p:nvSpPr>
          <p:spPr>
            <a:xfrm>
              <a:off x="2112517" y="2127215"/>
              <a:ext cx="109206" cy="831684"/>
            </a:xfrm>
            <a:prstGeom prst="rect">
              <a:avLst/>
            </a:prstGeom>
            <a:solidFill>
              <a:srgbClr val="2C7FB8">
                <a:alpha val="100000"/>
              </a:srgbClr>
            </a:solidFill>
          </p:spPr>
          <p:txBody>
            <a:bodyPr/>
            <a:lstStyle/>
            <a:p/>
          </p:txBody>
        </p:sp>
        <p:sp>
          <p:nvSpPr>
            <p:cNvPr id="20" name="rc20"/>
            <p:cNvSpPr/>
            <p:nvPr/>
          </p:nvSpPr>
          <p:spPr>
            <a:xfrm>
              <a:off x="2233857" y="1824785"/>
              <a:ext cx="109206" cy="1134114"/>
            </a:xfrm>
            <a:prstGeom prst="rect">
              <a:avLst/>
            </a:prstGeom>
            <a:solidFill>
              <a:srgbClr val="2C7FB8">
                <a:alpha val="100000"/>
              </a:srgbClr>
            </a:solidFill>
          </p:spPr>
          <p:txBody>
            <a:bodyPr/>
            <a:lstStyle/>
            <a:p/>
          </p:txBody>
        </p:sp>
        <p:sp>
          <p:nvSpPr>
            <p:cNvPr id="21" name="rc21"/>
            <p:cNvSpPr/>
            <p:nvPr/>
          </p:nvSpPr>
          <p:spPr>
            <a:xfrm>
              <a:off x="2355197" y="1824785"/>
              <a:ext cx="109206" cy="1134114"/>
            </a:xfrm>
            <a:prstGeom prst="rect">
              <a:avLst/>
            </a:prstGeom>
            <a:solidFill>
              <a:srgbClr val="2C7FB8">
                <a:alpha val="100000"/>
              </a:srgbClr>
            </a:solidFill>
          </p:spPr>
          <p:txBody>
            <a:bodyPr/>
            <a:lstStyle/>
            <a:p/>
          </p:txBody>
        </p:sp>
        <p:sp>
          <p:nvSpPr>
            <p:cNvPr id="22" name="rc22"/>
            <p:cNvSpPr/>
            <p:nvPr/>
          </p:nvSpPr>
          <p:spPr>
            <a:xfrm>
              <a:off x="2476537" y="1824785"/>
              <a:ext cx="109206" cy="1134114"/>
            </a:xfrm>
            <a:prstGeom prst="rect">
              <a:avLst/>
            </a:prstGeom>
            <a:solidFill>
              <a:srgbClr val="2C7FB8">
                <a:alpha val="100000"/>
              </a:srgbClr>
            </a:solidFill>
          </p:spPr>
          <p:txBody>
            <a:bodyPr/>
            <a:lstStyle/>
            <a:p/>
          </p:txBody>
        </p:sp>
        <p:sp>
          <p:nvSpPr>
            <p:cNvPr id="23" name="rc23"/>
            <p:cNvSpPr/>
            <p:nvPr/>
          </p:nvSpPr>
          <p:spPr>
            <a:xfrm>
              <a:off x="2597877" y="1824785"/>
              <a:ext cx="109206" cy="1134114"/>
            </a:xfrm>
            <a:prstGeom prst="rect">
              <a:avLst/>
            </a:prstGeom>
            <a:solidFill>
              <a:srgbClr val="2C7FB8">
                <a:alpha val="100000"/>
              </a:srgbClr>
            </a:solidFill>
          </p:spPr>
          <p:txBody>
            <a:bodyPr/>
            <a:lstStyle/>
            <a:p/>
          </p:txBody>
        </p:sp>
        <p:sp>
          <p:nvSpPr>
            <p:cNvPr id="24" name="rc24"/>
            <p:cNvSpPr/>
            <p:nvPr/>
          </p:nvSpPr>
          <p:spPr>
            <a:xfrm>
              <a:off x="2719217" y="1824785"/>
              <a:ext cx="109206" cy="1134114"/>
            </a:xfrm>
            <a:prstGeom prst="rect">
              <a:avLst/>
            </a:prstGeom>
            <a:solidFill>
              <a:srgbClr val="2C7FB8">
                <a:alpha val="100000"/>
              </a:srgbClr>
            </a:solidFill>
          </p:spPr>
          <p:txBody>
            <a:bodyPr/>
            <a:lstStyle/>
            <a:p/>
          </p:txBody>
        </p:sp>
        <p:sp>
          <p:nvSpPr>
            <p:cNvPr id="25" name="rc25"/>
            <p:cNvSpPr/>
            <p:nvPr/>
          </p:nvSpPr>
          <p:spPr>
            <a:xfrm>
              <a:off x="2840557" y="1824785"/>
              <a:ext cx="109206" cy="1134114"/>
            </a:xfrm>
            <a:prstGeom prst="rect">
              <a:avLst/>
            </a:prstGeom>
            <a:solidFill>
              <a:srgbClr val="2C7FB8">
                <a:alpha val="100000"/>
              </a:srgbClr>
            </a:solidFill>
          </p:spPr>
          <p:txBody>
            <a:bodyPr/>
            <a:lstStyle/>
            <a:p/>
          </p:txBody>
        </p:sp>
        <p:sp>
          <p:nvSpPr>
            <p:cNvPr id="26" name="rc26"/>
            <p:cNvSpPr/>
            <p:nvPr/>
          </p:nvSpPr>
          <p:spPr>
            <a:xfrm>
              <a:off x="2961897" y="1824785"/>
              <a:ext cx="109206" cy="1134114"/>
            </a:xfrm>
            <a:prstGeom prst="rect">
              <a:avLst/>
            </a:prstGeom>
            <a:solidFill>
              <a:srgbClr val="2C7FB8">
                <a:alpha val="100000"/>
              </a:srgbClr>
            </a:solidFill>
          </p:spPr>
          <p:txBody>
            <a:bodyPr/>
            <a:lstStyle/>
            <a:p/>
          </p:txBody>
        </p:sp>
        <p:sp>
          <p:nvSpPr>
            <p:cNvPr id="27" name="rc27"/>
            <p:cNvSpPr/>
            <p:nvPr/>
          </p:nvSpPr>
          <p:spPr>
            <a:xfrm>
              <a:off x="3083237" y="1824785"/>
              <a:ext cx="109206" cy="1134114"/>
            </a:xfrm>
            <a:prstGeom prst="rect">
              <a:avLst/>
            </a:prstGeom>
            <a:solidFill>
              <a:srgbClr val="2C7FB8">
                <a:alpha val="100000"/>
              </a:srgbClr>
            </a:solidFill>
          </p:spPr>
          <p:txBody>
            <a:bodyPr/>
            <a:lstStyle/>
            <a:p/>
          </p:txBody>
        </p:sp>
        <p:sp>
          <p:nvSpPr>
            <p:cNvPr id="28" name="pl28"/>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9" name="pl29"/>
            <p:cNvSpPr/>
            <p:nvPr/>
          </p:nvSpPr>
          <p:spPr>
            <a:xfrm>
              <a:off x="1924440" y="1503452"/>
              <a:ext cx="1213400" cy="888389"/>
            </a:xfrm>
            <a:custGeom>
              <a:avLst/>
              <a:pathLst>
                <a:path w="1213400" h="888389">
                  <a:moveTo>
                    <a:pt x="0" y="888389"/>
                  </a:moveTo>
                  <a:lnTo>
                    <a:pt x="121340" y="604861"/>
                  </a:lnTo>
                  <a:lnTo>
                    <a:pt x="242680" y="680468"/>
                  </a:lnTo>
                  <a:lnTo>
                    <a:pt x="364020" y="321332"/>
                  </a:lnTo>
                  <a:lnTo>
                    <a:pt x="485360" y="75607"/>
                  </a:lnTo>
                  <a:lnTo>
                    <a:pt x="606700" y="132313"/>
                  </a:lnTo>
                  <a:lnTo>
                    <a:pt x="728040" y="226822"/>
                  </a:lnTo>
                  <a:lnTo>
                    <a:pt x="849380" y="170117"/>
                  </a:lnTo>
                  <a:lnTo>
                    <a:pt x="970720" y="18901"/>
                  </a:lnTo>
                  <a:lnTo>
                    <a:pt x="1092060" y="37803"/>
                  </a:lnTo>
                  <a:lnTo>
                    <a:pt x="1213400" y="0"/>
                  </a:lnTo>
                </a:path>
              </a:pathLst>
            </a:custGeom>
            <a:ln w="27101" cap="flat">
              <a:solidFill>
                <a:srgbClr val="000000">
                  <a:alpha val="80000"/>
                </a:srgbClr>
              </a:solidFill>
              <a:prstDash val="solid"/>
              <a:round/>
            </a:ln>
          </p:spPr>
          <p:txBody>
            <a:bodyPr/>
            <a:lstStyle/>
            <a:p/>
          </p:txBody>
        </p:sp>
        <p:sp>
          <p:nvSpPr>
            <p:cNvPr id="30" name="tx30"/>
            <p:cNvSpPr/>
            <p:nvPr/>
          </p:nvSpPr>
          <p:spPr>
            <a:xfrm>
              <a:off x="1317739"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N=15</a:t>
              </a:r>
            </a:p>
          </p:txBody>
        </p:sp>
        <p:sp>
          <p:nvSpPr>
            <p:cNvPr id="31" name="tx31"/>
            <p:cNvSpPr/>
            <p:nvPr/>
          </p:nvSpPr>
          <p:spPr>
            <a:xfrm rot="-5400000">
              <a:off x="2233458"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32" name="tx32"/>
            <p:cNvSpPr/>
            <p:nvPr/>
          </p:nvSpPr>
          <p:spPr>
            <a:xfrm rot="-5400000">
              <a:off x="2354798"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33" name="tx33"/>
            <p:cNvSpPr/>
            <p:nvPr/>
          </p:nvSpPr>
          <p:spPr>
            <a:xfrm rot="-5400000">
              <a:off x="2476138"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34" name="tx34"/>
            <p:cNvSpPr/>
            <p:nvPr/>
          </p:nvSpPr>
          <p:spPr>
            <a:xfrm rot="-5400000">
              <a:off x="259747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35" name="tx35"/>
            <p:cNvSpPr/>
            <p:nvPr/>
          </p:nvSpPr>
          <p:spPr>
            <a:xfrm rot="-5400000">
              <a:off x="271881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36" name="tx36"/>
            <p:cNvSpPr/>
            <p:nvPr/>
          </p:nvSpPr>
          <p:spPr>
            <a:xfrm rot="-5400000">
              <a:off x="284015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37" name="tx37"/>
            <p:cNvSpPr/>
            <p:nvPr/>
          </p:nvSpPr>
          <p:spPr>
            <a:xfrm rot="-5400000">
              <a:off x="296149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38" name="tx38"/>
            <p:cNvSpPr/>
            <p:nvPr/>
          </p:nvSpPr>
          <p:spPr>
            <a:xfrm rot="-5400000">
              <a:off x="308283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39" name="tx39"/>
            <p:cNvSpPr/>
            <p:nvPr/>
          </p:nvSpPr>
          <p:spPr>
            <a:xfrm>
              <a:off x="1901397" y="234049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40" name="tx40"/>
            <p:cNvSpPr/>
            <p:nvPr/>
          </p:nvSpPr>
          <p:spPr>
            <a:xfrm>
              <a:off x="2022737" y="21892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41" name="tx41"/>
            <p:cNvSpPr/>
            <p:nvPr/>
          </p:nvSpPr>
          <p:spPr>
            <a:xfrm>
              <a:off x="2124097" y="2038061"/>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42" name="tx42"/>
            <p:cNvSpPr/>
            <p:nvPr/>
          </p:nvSpPr>
          <p:spPr>
            <a:xfrm>
              <a:off x="3116150" y="138700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3" name="rc43"/>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4" name="pl44"/>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5" name="pl45"/>
            <p:cNvSpPr/>
            <p:nvPr/>
          </p:nvSpPr>
          <p:spPr>
            <a:xfrm>
              <a:off x="714376" y="467043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39143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8323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10750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131773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5604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8030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204578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884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5311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77382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301650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rc57"/>
            <p:cNvSpPr/>
            <p:nvPr/>
          </p:nvSpPr>
          <p:spPr>
            <a:xfrm>
              <a:off x="1384476" y="5350904"/>
              <a:ext cx="109206" cy="75607"/>
            </a:xfrm>
            <a:prstGeom prst="rect">
              <a:avLst/>
            </a:prstGeom>
            <a:solidFill>
              <a:srgbClr val="2C7FB8">
                <a:alpha val="100000"/>
              </a:srgbClr>
            </a:solidFill>
          </p:spPr>
          <p:txBody>
            <a:bodyPr/>
            <a:lstStyle/>
            <a:p/>
          </p:txBody>
        </p:sp>
        <p:sp>
          <p:nvSpPr>
            <p:cNvPr id="58" name="rc58"/>
            <p:cNvSpPr/>
            <p:nvPr/>
          </p:nvSpPr>
          <p:spPr>
            <a:xfrm>
              <a:off x="1505816" y="5350904"/>
              <a:ext cx="109206" cy="75607"/>
            </a:xfrm>
            <a:prstGeom prst="rect">
              <a:avLst/>
            </a:prstGeom>
            <a:solidFill>
              <a:srgbClr val="2C7FB8">
                <a:alpha val="100000"/>
              </a:srgbClr>
            </a:solidFill>
          </p:spPr>
          <p:txBody>
            <a:bodyPr/>
            <a:lstStyle/>
            <a:p/>
          </p:txBody>
        </p:sp>
        <p:sp>
          <p:nvSpPr>
            <p:cNvPr id="59" name="rc59"/>
            <p:cNvSpPr/>
            <p:nvPr/>
          </p:nvSpPr>
          <p:spPr>
            <a:xfrm>
              <a:off x="1627156" y="5199689"/>
              <a:ext cx="109206" cy="226822"/>
            </a:xfrm>
            <a:prstGeom prst="rect">
              <a:avLst/>
            </a:prstGeom>
            <a:solidFill>
              <a:srgbClr val="2C7FB8">
                <a:alpha val="100000"/>
              </a:srgbClr>
            </a:solidFill>
          </p:spPr>
          <p:txBody>
            <a:bodyPr/>
            <a:lstStyle/>
            <a:p/>
          </p:txBody>
        </p:sp>
        <p:sp>
          <p:nvSpPr>
            <p:cNvPr id="60" name="rc60"/>
            <p:cNvSpPr/>
            <p:nvPr/>
          </p:nvSpPr>
          <p:spPr>
            <a:xfrm>
              <a:off x="1748496" y="5199689"/>
              <a:ext cx="109206" cy="226822"/>
            </a:xfrm>
            <a:prstGeom prst="rect">
              <a:avLst/>
            </a:prstGeom>
            <a:solidFill>
              <a:srgbClr val="2C7FB8">
                <a:alpha val="100000"/>
              </a:srgbClr>
            </a:solidFill>
          </p:spPr>
          <p:txBody>
            <a:bodyPr/>
            <a:lstStyle/>
            <a:p/>
          </p:txBody>
        </p:sp>
        <p:sp>
          <p:nvSpPr>
            <p:cNvPr id="61" name="rc61"/>
            <p:cNvSpPr/>
            <p:nvPr/>
          </p:nvSpPr>
          <p:spPr>
            <a:xfrm>
              <a:off x="1869837" y="5124081"/>
              <a:ext cx="109206" cy="302430"/>
            </a:xfrm>
            <a:prstGeom prst="rect">
              <a:avLst/>
            </a:prstGeom>
            <a:solidFill>
              <a:srgbClr val="2C7FB8">
                <a:alpha val="100000"/>
              </a:srgbClr>
            </a:solidFill>
          </p:spPr>
          <p:txBody>
            <a:bodyPr/>
            <a:lstStyle/>
            <a:p/>
          </p:txBody>
        </p:sp>
        <p:sp>
          <p:nvSpPr>
            <p:cNvPr id="62" name="rc62"/>
            <p:cNvSpPr/>
            <p:nvPr/>
          </p:nvSpPr>
          <p:spPr>
            <a:xfrm>
              <a:off x="1991177" y="5124081"/>
              <a:ext cx="109206" cy="302430"/>
            </a:xfrm>
            <a:prstGeom prst="rect">
              <a:avLst/>
            </a:prstGeom>
            <a:solidFill>
              <a:srgbClr val="2C7FB8">
                <a:alpha val="100000"/>
              </a:srgbClr>
            </a:solidFill>
          </p:spPr>
          <p:txBody>
            <a:bodyPr/>
            <a:lstStyle/>
            <a:p/>
          </p:txBody>
        </p:sp>
        <p:sp>
          <p:nvSpPr>
            <p:cNvPr id="63" name="rc63"/>
            <p:cNvSpPr/>
            <p:nvPr/>
          </p:nvSpPr>
          <p:spPr>
            <a:xfrm>
              <a:off x="2112517" y="5048474"/>
              <a:ext cx="109206" cy="378038"/>
            </a:xfrm>
            <a:prstGeom prst="rect">
              <a:avLst/>
            </a:prstGeom>
            <a:solidFill>
              <a:srgbClr val="2C7FB8">
                <a:alpha val="100000"/>
              </a:srgbClr>
            </a:solidFill>
          </p:spPr>
          <p:txBody>
            <a:bodyPr/>
            <a:lstStyle/>
            <a:p/>
          </p:txBody>
        </p:sp>
        <p:sp>
          <p:nvSpPr>
            <p:cNvPr id="64" name="rc64"/>
            <p:cNvSpPr/>
            <p:nvPr/>
          </p:nvSpPr>
          <p:spPr>
            <a:xfrm>
              <a:off x="2233857" y="4897258"/>
              <a:ext cx="109206" cy="529253"/>
            </a:xfrm>
            <a:prstGeom prst="rect">
              <a:avLst/>
            </a:prstGeom>
            <a:solidFill>
              <a:srgbClr val="2C7FB8">
                <a:alpha val="100000"/>
              </a:srgbClr>
            </a:solidFill>
          </p:spPr>
          <p:txBody>
            <a:bodyPr/>
            <a:lstStyle/>
            <a:p/>
          </p:txBody>
        </p:sp>
        <p:sp>
          <p:nvSpPr>
            <p:cNvPr id="65" name="rc65"/>
            <p:cNvSpPr/>
            <p:nvPr/>
          </p:nvSpPr>
          <p:spPr>
            <a:xfrm>
              <a:off x="2355197" y="4821651"/>
              <a:ext cx="109206" cy="604861"/>
            </a:xfrm>
            <a:prstGeom prst="rect">
              <a:avLst/>
            </a:prstGeom>
            <a:solidFill>
              <a:srgbClr val="2C7FB8">
                <a:alpha val="100000"/>
              </a:srgbClr>
            </a:solidFill>
          </p:spPr>
          <p:txBody>
            <a:bodyPr/>
            <a:lstStyle/>
            <a:p/>
          </p:txBody>
        </p:sp>
        <p:sp>
          <p:nvSpPr>
            <p:cNvPr id="66" name="rc66"/>
            <p:cNvSpPr/>
            <p:nvPr/>
          </p:nvSpPr>
          <p:spPr>
            <a:xfrm>
              <a:off x="2476537" y="4746043"/>
              <a:ext cx="109206" cy="680468"/>
            </a:xfrm>
            <a:prstGeom prst="rect">
              <a:avLst/>
            </a:prstGeom>
            <a:solidFill>
              <a:srgbClr val="2C7FB8">
                <a:alpha val="100000"/>
              </a:srgbClr>
            </a:solidFill>
          </p:spPr>
          <p:txBody>
            <a:bodyPr/>
            <a:lstStyle/>
            <a:p/>
          </p:txBody>
        </p:sp>
        <p:sp>
          <p:nvSpPr>
            <p:cNvPr id="67" name="rc67"/>
            <p:cNvSpPr/>
            <p:nvPr/>
          </p:nvSpPr>
          <p:spPr>
            <a:xfrm>
              <a:off x="2597877" y="4746043"/>
              <a:ext cx="109206" cy="680468"/>
            </a:xfrm>
            <a:prstGeom prst="rect">
              <a:avLst/>
            </a:prstGeom>
            <a:solidFill>
              <a:srgbClr val="2C7FB8">
                <a:alpha val="100000"/>
              </a:srgbClr>
            </a:solidFill>
          </p:spPr>
          <p:txBody>
            <a:bodyPr/>
            <a:lstStyle/>
            <a:p/>
          </p:txBody>
        </p:sp>
        <p:sp>
          <p:nvSpPr>
            <p:cNvPr id="68" name="rc68"/>
            <p:cNvSpPr/>
            <p:nvPr/>
          </p:nvSpPr>
          <p:spPr>
            <a:xfrm>
              <a:off x="2719217" y="4746043"/>
              <a:ext cx="109206" cy="680468"/>
            </a:xfrm>
            <a:prstGeom prst="rect">
              <a:avLst/>
            </a:prstGeom>
            <a:solidFill>
              <a:srgbClr val="2C7FB8">
                <a:alpha val="100000"/>
              </a:srgbClr>
            </a:solidFill>
          </p:spPr>
          <p:txBody>
            <a:bodyPr/>
            <a:lstStyle/>
            <a:p/>
          </p:txBody>
        </p:sp>
        <p:sp>
          <p:nvSpPr>
            <p:cNvPr id="69" name="rc69"/>
            <p:cNvSpPr/>
            <p:nvPr/>
          </p:nvSpPr>
          <p:spPr>
            <a:xfrm>
              <a:off x="2840557" y="4746043"/>
              <a:ext cx="109206" cy="680468"/>
            </a:xfrm>
            <a:prstGeom prst="rect">
              <a:avLst/>
            </a:prstGeom>
            <a:solidFill>
              <a:srgbClr val="2C7FB8">
                <a:alpha val="100000"/>
              </a:srgbClr>
            </a:solidFill>
          </p:spPr>
          <p:txBody>
            <a:bodyPr/>
            <a:lstStyle/>
            <a:p/>
          </p:txBody>
        </p:sp>
        <p:sp>
          <p:nvSpPr>
            <p:cNvPr id="70" name="rc70"/>
            <p:cNvSpPr/>
            <p:nvPr/>
          </p:nvSpPr>
          <p:spPr>
            <a:xfrm>
              <a:off x="2961897" y="4670435"/>
              <a:ext cx="109206" cy="756076"/>
            </a:xfrm>
            <a:prstGeom prst="rect">
              <a:avLst/>
            </a:prstGeom>
            <a:solidFill>
              <a:srgbClr val="2C7FB8">
                <a:alpha val="100000"/>
              </a:srgbClr>
            </a:solidFill>
          </p:spPr>
          <p:txBody>
            <a:bodyPr/>
            <a:lstStyle/>
            <a:p/>
          </p:txBody>
        </p:sp>
        <p:sp>
          <p:nvSpPr>
            <p:cNvPr id="71" name="rc71"/>
            <p:cNvSpPr/>
            <p:nvPr/>
          </p:nvSpPr>
          <p:spPr>
            <a:xfrm>
              <a:off x="3083237" y="4594828"/>
              <a:ext cx="109206" cy="831684"/>
            </a:xfrm>
            <a:prstGeom prst="rect">
              <a:avLst/>
            </a:prstGeom>
            <a:solidFill>
              <a:srgbClr val="2C7FB8">
                <a:alpha val="100000"/>
              </a:srgbClr>
            </a:solidFill>
          </p:spPr>
          <p:txBody>
            <a:bodyPr/>
            <a:lstStyle/>
            <a:p/>
          </p:txBody>
        </p:sp>
        <p:sp>
          <p:nvSpPr>
            <p:cNvPr id="72" name="pl72"/>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73" name="pl73"/>
            <p:cNvSpPr/>
            <p:nvPr/>
          </p:nvSpPr>
          <p:spPr>
            <a:xfrm>
              <a:off x="832379" y="4821651"/>
              <a:ext cx="2305460" cy="604861"/>
            </a:xfrm>
            <a:custGeom>
              <a:avLst/>
              <a:pathLst>
                <a:path w="2305460" h="604861">
                  <a:moveTo>
                    <a:pt x="0" y="604861"/>
                  </a:moveTo>
                  <a:lnTo>
                    <a:pt x="121340" y="604861"/>
                  </a:lnTo>
                  <a:lnTo>
                    <a:pt x="242680" y="604861"/>
                  </a:lnTo>
                  <a:lnTo>
                    <a:pt x="364020" y="604861"/>
                  </a:lnTo>
                  <a:lnTo>
                    <a:pt x="485360" y="604861"/>
                  </a:lnTo>
                  <a:lnTo>
                    <a:pt x="606700" y="604861"/>
                  </a:lnTo>
                  <a:lnTo>
                    <a:pt x="728040" y="604861"/>
                  </a:lnTo>
                  <a:lnTo>
                    <a:pt x="849380" y="434743"/>
                  </a:lnTo>
                  <a:lnTo>
                    <a:pt x="970720" y="434743"/>
                  </a:lnTo>
                  <a:lnTo>
                    <a:pt x="1092060" y="378038"/>
                  </a:lnTo>
                  <a:lnTo>
                    <a:pt x="1213400" y="340234"/>
                  </a:lnTo>
                  <a:lnTo>
                    <a:pt x="1334740" y="321332"/>
                  </a:lnTo>
                  <a:lnTo>
                    <a:pt x="1456080" y="207921"/>
                  </a:lnTo>
                  <a:lnTo>
                    <a:pt x="1577420" y="170117"/>
                  </a:lnTo>
                  <a:lnTo>
                    <a:pt x="1698760" y="170117"/>
                  </a:lnTo>
                  <a:lnTo>
                    <a:pt x="1820100" y="170117"/>
                  </a:lnTo>
                  <a:lnTo>
                    <a:pt x="1941440" y="170117"/>
                  </a:lnTo>
                  <a:lnTo>
                    <a:pt x="2062780" y="170117"/>
                  </a:lnTo>
                  <a:lnTo>
                    <a:pt x="2184120" y="113411"/>
                  </a:lnTo>
                  <a:lnTo>
                    <a:pt x="2305460" y="0"/>
                  </a:lnTo>
                </a:path>
              </a:pathLst>
            </a:custGeom>
            <a:ln w="27101" cap="flat">
              <a:solidFill>
                <a:srgbClr val="000000">
                  <a:alpha val="80000"/>
                </a:srgbClr>
              </a:solidFill>
              <a:prstDash val="solid"/>
              <a:round/>
            </a:ln>
          </p:spPr>
          <p:txBody>
            <a:bodyPr/>
            <a:lstStyle/>
            <a:p/>
          </p:txBody>
        </p:sp>
        <p:sp>
          <p:nvSpPr>
            <p:cNvPr id="74" name="tx74"/>
            <p:cNvSpPr/>
            <p:nvPr/>
          </p:nvSpPr>
          <p:spPr>
            <a:xfrm>
              <a:off x="1317739"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N=15</a:t>
              </a:r>
            </a:p>
          </p:txBody>
        </p:sp>
        <p:sp>
          <p:nvSpPr>
            <p:cNvPr id="75" name="tx75"/>
            <p:cNvSpPr/>
            <p:nvPr/>
          </p:nvSpPr>
          <p:spPr>
            <a:xfrm>
              <a:off x="1416037" y="52617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76" name="tx76"/>
            <p:cNvSpPr/>
            <p:nvPr/>
          </p:nvSpPr>
          <p:spPr>
            <a:xfrm>
              <a:off x="1537377" y="52617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77" name="tx77"/>
            <p:cNvSpPr/>
            <p:nvPr/>
          </p:nvSpPr>
          <p:spPr>
            <a:xfrm>
              <a:off x="1658717"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78" name="tx78"/>
            <p:cNvSpPr/>
            <p:nvPr/>
          </p:nvSpPr>
          <p:spPr>
            <a:xfrm>
              <a:off x="1780057"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79" name="tx79"/>
            <p:cNvSpPr/>
            <p:nvPr/>
          </p:nvSpPr>
          <p:spPr>
            <a:xfrm>
              <a:off x="1901397" y="503492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0" name="tx80"/>
            <p:cNvSpPr/>
            <p:nvPr/>
          </p:nvSpPr>
          <p:spPr>
            <a:xfrm>
              <a:off x="2022737" y="503492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1" name="tx81"/>
            <p:cNvSpPr/>
            <p:nvPr/>
          </p:nvSpPr>
          <p:spPr>
            <a:xfrm>
              <a:off x="2144077"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82" name="tx82"/>
            <p:cNvSpPr/>
            <p:nvPr/>
          </p:nvSpPr>
          <p:spPr>
            <a:xfrm>
              <a:off x="2265417" y="480810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83" name="tx83"/>
            <p:cNvSpPr/>
            <p:nvPr/>
          </p:nvSpPr>
          <p:spPr>
            <a:xfrm>
              <a:off x="2386757" y="473249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84" name="tx84"/>
            <p:cNvSpPr/>
            <p:nvPr/>
          </p:nvSpPr>
          <p:spPr>
            <a:xfrm>
              <a:off x="2508097"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85" name="tx85"/>
            <p:cNvSpPr/>
            <p:nvPr/>
          </p:nvSpPr>
          <p:spPr>
            <a:xfrm>
              <a:off x="2629437"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86" name="tx86"/>
            <p:cNvSpPr/>
            <p:nvPr/>
          </p:nvSpPr>
          <p:spPr>
            <a:xfrm>
              <a:off x="2750777"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87" name="tx87"/>
            <p:cNvSpPr/>
            <p:nvPr/>
          </p:nvSpPr>
          <p:spPr>
            <a:xfrm>
              <a:off x="2872117"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88" name="tx88"/>
            <p:cNvSpPr/>
            <p:nvPr/>
          </p:nvSpPr>
          <p:spPr>
            <a:xfrm>
              <a:off x="2970414"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89" name="tx89"/>
            <p:cNvSpPr/>
            <p:nvPr/>
          </p:nvSpPr>
          <p:spPr>
            <a:xfrm>
              <a:off x="3094817" y="4505674"/>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90" name="tx90"/>
            <p:cNvSpPr/>
            <p:nvPr/>
          </p:nvSpPr>
          <p:spPr>
            <a:xfrm>
              <a:off x="3116150" y="470520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91" name="rc91"/>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92" name="pl92"/>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3" name="pl93"/>
            <p:cNvSpPr/>
            <p:nvPr/>
          </p:nvSpPr>
          <p:spPr>
            <a:xfrm>
              <a:off x="3380035" y="220282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4" name="pl94"/>
            <p:cNvSpPr/>
            <p:nvPr/>
          </p:nvSpPr>
          <p:spPr>
            <a:xfrm>
              <a:off x="3380035" y="144674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5" name="pl95"/>
            <p:cNvSpPr/>
            <p:nvPr/>
          </p:nvSpPr>
          <p:spPr>
            <a:xfrm>
              <a:off x="349803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37407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398339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42260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44687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471143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9541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1967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4394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6821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5" name="rc105"/>
            <p:cNvSpPr/>
            <p:nvPr/>
          </p:nvSpPr>
          <p:spPr>
            <a:xfrm>
              <a:off x="5263536" y="2656469"/>
              <a:ext cx="109206" cy="302430"/>
            </a:xfrm>
            <a:prstGeom prst="rect">
              <a:avLst/>
            </a:prstGeom>
            <a:solidFill>
              <a:srgbClr val="2C7FB8">
                <a:alpha val="100000"/>
              </a:srgbClr>
            </a:solidFill>
          </p:spPr>
          <p:txBody>
            <a:bodyPr/>
            <a:lstStyle/>
            <a:p/>
          </p:txBody>
        </p:sp>
        <p:sp>
          <p:nvSpPr>
            <p:cNvPr id="106" name="rc106"/>
            <p:cNvSpPr/>
            <p:nvPr/>
          </p:nvSpPr>
          <p:spPr>
            <a:xfrm>
              <a:off x="5384876" y="2429646"/>
              <a:ext cx="109206" cy="529253"/>
            </a:xfrm>
            <a:prstGeom prst="rect">
              <a:avLst/>
            </a:prstGeom>
            <a:solidFill>
              <a:srgbClr val="2C7FB8">
                <a:alpha val="100000"/>
              </a:srgbClr>
            </a:solidFill>
          </p:spPr>
          <p:txBody>
            <a:bodyPr/>
            <a:lstStyle/>
            <a:p/>
          </p:txBody>
        </p:sp>
        <p:sp>
          <p:nvSpPr>
            <p:cNvPr id="107" name="rc107"/>
            <p:cNvSpPr/>
            <p:nvPr/>
          </p:nvSpPr>
          <p:spPr>
            <a:xfrm>
              <a:off x="5506216" y="2354038"/>
              <a:ext cx="109206" cy="604861"/>
            </a:xfrm>
            <a:prstGeom prst="rect">
              <a:avLst/>
            </a:prstGeom>
            <a:solidFill>
              <a:srgbClr val="2C7FB8">
                <a:alpha val="100000"/>
              </a:srgbClr>
            </a:solidFill>
          </p:spPr>
          <p:txBody>
            <a:bodyPr/>
            <a:lstStyle/>
            <a:p/>
          </p:txBody>
        </p:sp>
        <p:sp>
          <p:nvSpPr>
            <p:cNvPr id="108" name="rc108"/>
            <p:cNvSpPr/>
            <p:nvPr/>
          </p:nvSpPr>
          <p:spPr>
            <a:xfrm>
              <a:off x="5627556" y="2127215"/>
              <a:ext cx="109206" cy="831684"/>
            </a:xfrm>
            <a:prstGeom prst="rect">
              <a:avLst/>
            </a:prstGeom>
            <a:solidFill>
              <a:srgbClr val="2C7FB8">
                <a:alpha val="100000"/>
              </a:srgbClr>
            </a:solidFill>
          </p:spPr>
          <p:txBody>
            <a:bodyPr/>
            <a:lstStyle/>
            <a:p/>
          </p:txBody>
        </p:sp>
        <p:sp>
          <p:nvSpPr>
            <p:cNvPr id="109" name="rc109"/>
            <p:cNvSpPr/>
            <p:nvPr/>
          </p:nvSpPr>
          <p:spPr>
            <a:xfrm>
              <a:off x="5748896" y="2127215"/>
              <a:ext cx="109206" cy="831684"/>
            </a:xfrm>
            <a:prstGeom prst="rect">
              <a:avLst/>
            </a:prstGeom>
            <a:solidFill>
              <a:srgbClr val="2C7FB8">
                <a:alpha val="100000"/>
              </a:srgbClr>
            </a:solidFill>
          </p:spPr>
          <p:txBody>
            <a:bodyPr/>
            <a:lstStyle/>
            <a:p/>
          </p:txBody>
        </p:sp>
        <p:sp>
          <p:nvSpPr>
            <p:cNvPr id="110" name="pl110"/>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11" name="pl111"/>
            <p:cNvSpPr/>
            <p:nvPr/>
          </p:nvSpPr>
          <p:spPr>
            <a:xfrm>
              <a:off x="5318139" y="1824785"/>
              <a:ext cx="485360" cy="963997"/>
            </a:xfrm>
            <a:custGeom>
              <a:avLst/>
              <a:pathLst>
                <a:path w="485360" h="963997">
                  <a:moveTo>
                    <a:pt x="0" y="963997"/>
                  </a:moveTo>
                  <a:lnTo>
                    <a:pt x="121340" y="548155"/>
                  </a:lnTo>
                  <a:lnTo>
                    <a:pt x="242680" y="264626"/>
                  </a:lnTo>
                  <a:lnTo>
                    <a:pt x="364020" y="113411"/>
                  </a:lnTo>
                  <a:lnTo>
                    <a:pt x="485360" y="0"/>
                  </a:lnTo>
                </a:path>
              </a:pathLst>
            </a:custGeom>
            <a:ln w="27101" cap="flat">
              <a:solidFill>
                <a:srgbClr val="000000">
                  <a:alpha val="80000"/>
                </a:srgbClr>
              </a:solidFill>
              <a:prstDash val="solid"/>
              <a:round/>
            </a:ln>
          </p:spPr>
          <p:txBody>
            <a:bodyPr/>
            <a:lstStyle/>
            <a:p/>
          </p:txBody>
        </p:sp>
        <p:sp>
          <p:nvSpPr>
            <p:cNvPr id="112" name="tx112"/>
            <p:cNvSpPr/>
            <p:nvPr/>
          </p:nvSpPr>
          <p:spPr>
            <a:xfrm>
              <a:off x="398339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N=15</a:t>
              </a:r>
            </a:p>
          </p:txBody>
        </p:sp>
        <p:sp>
          <p:nvSpPr>
            <p:cNvPr id="113" name="tx113"/>
            <p:cNvSpPr/>
            <p:nvPr/>
          </p:nvSpPr>
          <p:spPr>
            <a:xfrm>
              <a:off x="5295096" y="256731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14" name="tx114"/>
            <p:cNvSpPr/>
            <p:nvPr/>
          </p:nvSpPr>
          <p:spPr>
            <a:xfrm>
              <a:off x="5416436" y="234049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15" name="tx115"/>
            <p:cNvSpPr/>
            <p:nvPr/>
          </p:nvSpPr>
          <p:spPr>
            <a:xfrm>
              <a:off x="5537776" y="226488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16" name="tx116"/>
            <p:cNvSpPr/>
            <p:nvPr/>
          </p:nvSpPr>
          <p:spPr>
            <a:xfrm>
              <a:off x="5639136" y="2038061"/>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17" name="tx117"/>
            <p:cNvSpPr/>
            <p:nvPr/>
          </p:nvSpPr>
          <p:spPr>
            <a:xfrm>
              <a:off x="5760476" y="2038061"/>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18" name="tx118"/>
            <p:cNvSpPr/>
            <p:nvPr/>
          </p:nvSpPr>
          <p:spPr>
            <a:xfrm>
              <a:off x="5781809" y="170833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9" name="rc119"/>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20" name="pl120"/>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1" name="pl121"/>
            <p:cNvSpPr/>
            <p:nvPr/>
          </p:nvSpPr>
          <p:spPr>
            <a:xfrm>
              <a:off x="3380035" y="467043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2" name="pl122"/>
            <p:cNvSpPr/>
            <p:nvPr/>
          </p:nvSpPr>
          <p:spPr>
            <a:xfrm>
              <a:off x="3380035" y="39143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3" name="pl123"/>
            <p:cNvSpPr/>
            <p:nvPr/>
          </p:nvSpPr>
          <p:spPr>
            <a:xfrm>
              <a:off x="349803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7407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98339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2260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4687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71143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541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967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394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6821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4171475" y="5350904"/>
              <a:ext cx="109206" cy="75607"/>
            </a:xfrm>
            <a:prstGeom prst="rect">
              <a:avLst/>
            </a:prstGeom>
            <a:solidFill>
              <a:srgbClr val="2C7FB8">
                <a:alpha val="100000"/>
              </a:srgbClr>
            </a:solidFill>
          </p:spPr>
          <p:txBody>
            <a:bodyPr/>
            <a:lstStyle/>
            <a:p/>
          </p:txBody>
        </p:sp>
        <p:sp>
          <p:nvSpPr>
            <p:cNvPr id="134" name="rc134"/>
            <p:cNvSpPr/>
            <p:nvPr/>
          </p:nvSpPr>
          <p:spPr>
            <a:xfrm>
              <a:off x="4292815" y="5199689"/>
              <a:ext cx="109206" cy="226822"/>
            </a:xfrm>
            <a:prstGeom prst="rect">
              <a:avLst/>
            </a:prstGeom>
            <a:solidFill>
              <a:srgbClr val="2C7FB8">
                <a:alpha val="100000"/>
              </a:srgbClr>
            </a:solidFill>
          </p:spPr>
          <p:txBody>
            <a:bodyPr/>
            <a:lstStyle/>
            <a:p/>
          </p:txBody>
        </p:sp>
        <p:sp>
          <p:nvSpPr>
            <p:cNvPr id="135" name="rc135"/>
            <p:cNvSpPr/>
            <p:nvPr/>
          </p:nvSpPr>
          <p:spPr>
            <a:xfrm>
              <a:off x="4414155" y="4897258"/>
              <a:ext cx="109206" cy="529253"/>
            </a:xfrm>
            <a:prstGeom prst="rect">
              <a:avLst/>
            </a:prstGeom>
            <a:solidFill>
              <a:srgbClr val="2C7FB8">
                <a:alpha val="100000"/>
              </a:srgbClr>
            </a:solidFill>
          </p:spPr>
          <p:txBody>
            <a:bodyPr/>
            <a:lstStyle/>
            <a:p/>
          </p:txBody>
        </p:sp>
        <p:sp>
          <p:nvSpPr>
            <p:cNvPr id="136" name="rc136"/>
            <p:cNvSpPr/>
            <p:nvPr/>
          </p:nvSpPr>
          <p:spPr>
            <a:xfrm>
              <a:off x="4535495" y="4821651"/>
              <a:ext cx="109206" cy="604861"/>
            </a:xfrm>
            <a:prstGeom prst="rect">
              <a:avLst/>
            </a:prstGeom>
            <a:solidFill>
              <a:srgbClr val="2C7FB8">
                <a:alpha val="100000"/>
              </a:srgbClr>
            </a:solidFill>
          </p:spPr>
          <p:txBody>
            <a:bodyPr/>
            <a:lstStyle/>
            <a:p/>
          </p:txBody>
        </p:sp>
        <p:sp>
          <p:nvSpPr>
            <p:cNvPr id="137" name="rc137"/>
            <p:cNvSpPr/>
            <p:nvPr/>
          </p:nvSpPr>
          <p:spPr>
            <a:xfrm>
              <a:off x="4656835" y="4670435"/>
              <a:ext cx="109206" cy="756076"/>
            </a:xfrm>
            <a:prstGeom prst="rect">
              <a:avLst/>
            </a:prstGeom>
            <a:solidFill>
              <a:srgbClr val="2C7FB8">
                <a:alpha val="100000"/>
              </a:srgbClr>
            </a:solidFill>
          </p:spPr>
          <p:txBody>
            <a:bodyPr/>
            <a:lstStyle/>
            <a:p/>
          </p:txBody>
        </p:sp>
        <p:sp>
          <p:nvSpPr>
            <p:cNvPr id="138" name="rc138"/>
            <p:cNvSpPr/>
            <p:nvPr/>
          </p:nvSpPr>
          <p:spPr>
            <a:xfrm>
              <a:off x="4778175" y="4594828"/>
              <a:ext cx="109206" cy="831684"/>
            </a:xfrm>
            <a:prstGeom prst="rect">
              <a:avLst/>
            </a:prstGeom>
            <a:solidFill>
              <a:srgbClr val="2C7FB8">
                <a:alpha val="100000"/>
              </a:srgbClr>
            </a:solidFill>
          </p:spPr>
          <p:txBody>
            <a:bodyPr/>
            <a:lstStyle/>
            <a:p/>
          </p:txBody>
        </p:sp>
        <p:sp>
          <p:nvSpPr>
            <p:cNvPr id="139" name="rc139"/>
            <p:cNvSpPr/>
            <p:nvPr/>
          </p:nvSpPr>
          <p:spPr>
            <a:xfrm>
              <a:off x="4899515" y="4594828"/>
              <a:ext cx="109206" cy="831684"/>
            </a:xfrm>
            <a:prstGeom prst="rect">
              <a:avLst/>
            </a:prstGeom>
            <a:solidFill>
              <a:srgbClr val="2C7FB8">
                <a:alpha val="100000"/>
              </a:srgbClr>
            </a:solidFill>
          </p:spPr>
          <p:txBody>
            <a:bodyPr/>
            <a:lstStyle/>
            <a:p/>
          </p:txBody>
        </p:sp>
        <p:sp>
          <p:nvSpPr>
            <p:cNvPr id="140" name="rc140"/>
            <p:cNvSpPr/>
            <p:nvPr/>
          </p:nvSpPr>
          <p:spPr>
            <a:xfrm>
              <a:off x="5020855" y="4594828"/>
              <a:ext cx="109206" cy="831684"/>
            </a:xfrm>
            <a:prstGeom prst="rect">
              <a:avLst/>
            </a:prstGeom>
            <a:solidFill>
              <a:srgbClr val="2C7FB8">
                <a:alpha val="100000"/>
              </a:srgbClr>
            </a:solidFill>
          </p:spPr>
          <p:txBody>
            <a:bodyPr/>
            <a:lstStyle/>
            <a:p/>
          </p:txBody>
        </p:sp>
        <p:sp>
          <p:nvSpPr>
            <p:cNvPr id="141" name="rc141"/>
            <p:cNvSpPr/>
            <p:nvPr/>
          </p:nvSpPr>
          <p:spPr>
            <a:xfrm>
              <a:off x="5142195" y="4519220"/>
              <a:ext cx="109206" cy="907291"/>
            </a:xfrm>
            <a:prstGeom prst="rect">
              <a:avLst/>
            </a:prstGeom>
            <a:solidFill>
              <a:srgbClr val="2C7FB8">
                <a:alpha val="100000"/>
              </a:srgbClr>
            </a:solidFill>
          </p:spPr>
          <p:txBody>
            <a:bodyPr/>
            <a:lstStyle/>
            <a:p/>
          </p:txBody>
        </p:sp>
        <p:sp>
          <p:nvSpPr>
            <p:cNvPr id="142" name="rc142"/>
            <p:cNvSpPr/>
            <p:nvPr/>
          </p:nvSpPr>
          <p:spPr>
            <a:xfrm>
              <a:off x="5263536" y="4519220"/>
              <a:ext cx="109206" cy="907291"/>
            </a:xfrm>
            <a:prstGeom prst="rect">
              <a:avLst/>
            </a:prstGeom>
            <a:solidFill>
              <a:srgbClr val="2C7FB8">
                <a:alpha val="100000"/>
              </a:srgbClr>
            </a:solidFill>
          </p:spPr>
          <p:txBody>
            <a:bodyPr/>
            <a:lstStyle/>
            <a:p/>
          </p:txBody>
        </p:sp>
        <p:sp>
          <p:nvSpPr>
            <p:cNvPr id="143" name="rc143"/>
            <p:cNvSpPr/>
            <p:nvPr/>
          </p:nvSpPr>
          <p:spPr>
            <a:xfrm>
              <a:off x="5384876" y="4443612"/>
              <a:ext cx="109206" cy="982899"/>
            </a:xfrm>
            <a:prstGeom prst="rect">
              <a:avLst/>
            </a:prstGeom>
            <a:solidFill>
              <a:srgbClr val="2C7FB8">
                <a:alpha val="100000"/>
              </a:srgbClr>
            </a:solidFill>
          </p:spPr>
          <p:txBody>
            <a:bodyPr/>
            <a:lstStyle/>
            <a:p/>
          </p:txBody>
        </p:sp>
        <p:sp>
          <p:nvSpPr>
            <p:cNvPr id="144" name="rc144"/>
            <p:cNvSpPr/>
            <p:nvPr/>
          </p:nvSpPr>
          <p:spPr>
            <a:xfrm>
              <a:off x="5506216" y="4443612"/>
              <a:ext cx="109206" cy="982899"/>
            </a:xfrm>
            <a:prstGeom prst="rect">
              <a:avLst/>
            </a:prstGeom>
            <a:solidFill>
              <a:srgbClr val="2C7FB8">
                <a:alpha val="100000"/>
              </a:srgbClr>
            </a:solidFill>
          </p:spPr>
          <p:txBody>
            <a:bodyPr/>
            <a:lstStyle/>
            <a:p/>
          </p:txBody>
        </p:sp>
        <p:sp>
          <p:nvSpPr>
            <p:cNvPr id="145" name="rc145"/>
            <p:cNvSpPr/>
            <p:nvPr/>
          </p:nvSpPr>
          <p:spPr>
            <a:xfrm>
              <a:off x="5627556" y="4443612"/>
              <a:ext cx="109206" cy="982899"/>
            </a:xfrm>
            <a:prstGeom prst="rect">
              <a:avLst/>
            </a:prstGeom>
            <a:solidFill>
              <a:srgbClr val="2C7FB8">
                <a:alpha val="100000"/>
              </a:srgbClr>
            </a:solidFill>
          </p:spPr>
          <p:txBody>
            <a:bodyPr/>
            <a:lstStyle/>
            <a:p/>
          </p:txBody>
        </p:sp>
        <p:sp>
          <p:nvSpPr>
            <p:cNvPr id="146" name="rc146"/>
            <p:cNvSpPr/>
            <p:nvPr/>
          </p:nvSpPr>
          <p:spPr>
            <a:xfrm>
              <a:off x="5748896" y="4443612"/>
              <a:ext cx="109206" cy="982899"/>
            </a:xfrm>
            <a:prstGeom prst="rect">
              <a:avLst/>
            </a:prstGeom>
            <a:solidFill>
              <a:srgbClr val="2C7FB8">
                <a:alpha val="100000"/>
              </a:srgbClr>
            </a:solidFill>
          </p:spPr>
          <p:txBody>
            <a:bodyPr/>
            <a:lstStyle/>
            <a:p/>
          </p:txBody>
        </p:sp>
        <p:sp>
          <p:nvSpPr>
            <p:cNvPr id="147" name="pl147"/>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48" name="pl148"/>
            <p:cNvSpPr/>
            <p:nvPr/>
          </p:nvSpPr>
          <p:spPr>
            <a:xfrm>
              <a:off x="3498038" y="4216789"/>
              <a:ext cx="2305460" cy="1209722"/>
            </a:xfrm>
            <a:custGeom>
              <a:avLst/>
              <a:pathLst>
                <a:path w="2305460" h="1209722">
                  <a:moveTo>
                    <a:pt x="0" y="1209722"/>
                  </a:moveTo>
                  <a:lnTo>
                    <a:pt x="121340" y="1209722"/>
                  </a:lnTo>
                  <a:lnTo>
                    <a:pt x="242680" y="1209722"/>
                  </a:lnTo>
                  <a:lnTo>
                    <a:pt x="364020" y="1209722"/>
                  </a:lnTo>
                  <a:lnTo>
                    <a:pt x="485360" y="1209722"/>
                  </a:lnTo>
                  <a:lnTo>
                    <a:pt x="606700" y="1209722"/>
                  </a:lnTo>
                  <a:lnTo>
                    <a:pt x="728040" y="1153016"/>
                  </a:lnTo>
                  <a:lnTo>
                    <a:pt x="849380" y="1096310"/>
                  </a:lnTo>
                  <a:lnTo>
                    <a:pt x="970720" y="907291"/>
                  </a:lnTo>
                  <a:lnTo>
                    <a:pt x="1092060" y="774978"/>
                  </a:lnTo>
                  <a:lnTo>
                    <a:pt x="1213400" y="680468"/>
                  </a:lnTo>
                  <a:lnTo>
                    <a:pt x="1334740" y="585959"/>
                  </a:lnTo>
                  <a:lnTo>
                    <a:pt x="1456080" y="567057"/>
                  </a:lnTo>
                  <a:lnTo>
                    <a:pt x="1577420" y="567057"/>
                  </a:lnTo>
                  <a:lnTo>
                    <a:pt x="1698760" y="529253"/>
                  </a:lnTo>
                  <a:lnTo>
                    <a:pt x="1820100" y="529253"/>
                  </a:lnTo>
                  <a:lnTo>
                    <a:pt x="1941440" y="359136"/>
                  </a:lnTo>
                  <a:lnTo>
                    <a:pt x="2062780" y="75607"/>
                  </a:lnTo>
                  <a:lnTo>
                    <a:pt x="2184120" y="0"/>
                  </a:lnTo>
                  <a:lnTo>
                    <a:pt x="2305460" y="56705"/>
                  </a:lnTo>
                </a:path>
              </a:pathLst>
            </a:custGeom>
            <a:ln w="27101" cap="flat">
              <a:solidFill>
                <a:srgbClr val="000000">
                  <a:alpha val="80000"/>
                </a:srgbClr>
              </a:solidFill>
              <a:prstDash val="solid"/>
              <a:round/>
            </a:ln>
          </p:spPr>
          <p:txBody>
            <a:bodyPr/>
            <a:lstStyle/>
            <a:p/>
          </p:txBody>
        </p:sp>
        <p:sp>
          <p:nvSpPr>
            <p:cNvPr id="149" name="tx149"/>
            <p:cNvSpPr/>
            <p:nvPr/>
          </p:nvSpPr>
          <p:spPr>
            <a:xfrm>
              <a:off x="398339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N=15</a:t>
              </a:r>
            </a:p>
          </p:txBody>
        </p:sp>
        <p:sp>
          <p:nvSpPr>
            <p:cNvPr id="150" name="tx150"/>
            <p:cNvSpPr/>
            <p:nvPr/>
          </p:nvSpPr>
          <p:spPr>
            <a:xfrm>
              <a:off x="4203035" y="52617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51" name="tx151"/>
            <p:cNvSpPr/>
            <p:nvPr/>
          </p:nvSpPr>
          <p:spPr>
            <a:xfrm>
              <a:off x="4324375"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52" name="tx152"/>
            <p:cNvSpPr/>
            <p:nvPr/>
          </p:nvSpPr>
          <p:spPr>
            <a:xfrm>
              <a:off x="4445715" y="480810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53" name="tx153"/>
            <p:cNvSpPr/>
            <p:nvPr/>
          </p:nvSpPr>
          <p:spPr>
            <a:xfrm>
              <a:off x="4567056" y="473249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54" name="tx154"/>
            <p:cNvSpPr/>
            <p:nvPr/>
          </p:nvSpPr>
          <p:spPr>
            <a:xfrm>
              <a:off x="4665353"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55" name="tx155"/>
            <p:cNvSpPr/>
            <p:nvPr/>
          </p:nvSpPr>
          <p:spPr>
            <a:xfrm>
              <a:off x="4789756" y="4505674"/>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56" name="tx156"/>
            <p:cNvSpPr/>
            <p:nvPr/>
          </p:nvSpPr>
          <p:spPr>
            <a:xfrm>
              <a:off x="4911096" y="4505674"/>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57" name="tx157"/>
            <p:cNvSpPr/>
            <p:nvPr/>
          </p:nvSpPr>
          <p:spPr>
            <a:xfrm>
              <a:off x="5032436" y="4505674"/>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58" name="tx158"/>
            <p:cNvSpPr/>
            <p:nvPr/>
          </p:nvSpPr>
          <p:spPr>
            <a:xfrm>
              <a:off x="5150713" y="443006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59" name="tx159"/>
            <p:cNvSpPr/>
            <p:nvPr/>
          </p:nvSpPr>
          <p:spPr>
            <a:xfrm>
              <a:off x="5272053" y="443006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60" name="tx160"/>
            <p:cNvSpPr/>
            <p:nvPr/>
          </p:nvSpPr>
          <p:spPr>
            <a:xfrm>
              <a:off x="5393393" y="435445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61" name="tx161"/>
            <p:cNvSpPr/>
            <p:nvPr/>
          </p:nvSpPr>
          <p:spPr>
            <a:xfrm>
              <a:off x="5514733" y="435445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62" name="tx162"/>
            <p:cNvSpPr/>
            <p:nvPr/>
          </p:nvSpPr>
          <p:spPr>
            <a:xfrm>
              <a:off x="5636073" y="435445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63" name="tx163"/>
            <p:cNvSpPr/>
            <p:nvPr/>
          </p:nvSpPr>
          <p:spPr>
            <a:xfrm>
              <a:off x="5757413" y="435445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64" name="tx164"/>
            <p:cNvSpPr/>
            <p:nvPr/>
          </p:nvSpPr>
          <p:spPr>
            <a:xfrm>
              <a:off x="5781809"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65" name="rc165"/>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66" name="pl166"/>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67" name="pl167"/>
            <p:cNvSpPr/>
            <p:nvPr/>
          </p:nvSpPr>
          <p:spPr>
            <a:xfrm>
              <a:off x="6045694" y="220282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68" name="pl168"/>
            <p:cNvSpPr/>
            <p:nvPr/>
          </p:nvSpPr>
          <p:spPr>
            <a:xfrm>
              <a:off x="6045694" y="144674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69" name="pl169"/>
            <p:cNvSpPr/>
            <p:nvPr/>
          </p:nvSpPr>
          <p:spPr>
            <a:xfrm>
              <a:off x="616369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0637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6490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8917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1344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37709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61977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8624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105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3478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6594454" y="2883292"/>
              <a:ext cx="109206" cy="75607"/>
            </a:xfrm>
            <a:prstGeom prst="rect">
              <a:avLst/>
            </a:prstGeom>
            <a:solidFill>
              <a:srgbClr val="2C7FB8">
                <a:alpha val="100000"/>
              </a:srgbClr>
            </a:solidFill>
          </p:spPr>
          <p:txBody>
            <a:bodyPr/>
            <a:lstStyle/>
            <a:p/>
          </p:txBody>
        </p:sp>
        <p:sp>
          <p:nvSpPr>
            <p:cNvPr id="180" name="rc180"/>
            <p:cNvSpPr/>
            <p:nvPr/>
          </p:nvSpPr>
          <p:spPr>
            <a:xfrm>
              <a:off x="6715794" y="2656469"/>
              <a:ext cx="109206" cy="302430"/>
            </a:xfrm>
            <a:prstGeom prst="rect">
              <a:avLst/>
            </a:prstGeom>
            <a:solidFill>
              <a:srgbClr val="2C7FB8">
                <a:alpha val="100000"/>
              </a:srgbClr>
            </a:solidFill>
          </p:spPr>
          <p:txBody>
            <a:bodyPr/>
            <a:lstStyle/>
            <a:p/>
          </p:txBody>
        </p:sp>
        <p:sp>
          <p:nvSpPr>
            <p:cNvPr id="181" name="rc181"/>
            <p:cNvSpPr/>
            <p:nvPr/>
          </p:nvSpPr>
          <p:spPr>
            <a:xfrm>
              <a:off x="6837134" y="2580861"/>
              <a:ext cx="109206" cy="378038"/>
            </a:xfrm>
            <a:prstGeom prst="rect">
              <a:avLst/>
            </a:prstGeom>
            <a:solidFill>
              <a:srgbClr val="2C7FB8">
                <a:alpha val="100000"/>
              </a:srgbClr>
            </a:solidFill>
          </p:spPr>
          <p:txBody>
            <a:bodyPr/>
            <a:lstStyle/>
            <a:p/>
          </p:txBody>
        </p:sp>
        <p:sp>
          <p:nvSpPr>
            <p:cNvPr id="182" name="rc182"/>
            <p:cNvSpPr/>
            <p:nvPr/>
          </p:nvSpPr>
          <p:spPr>
            <a:xfrm>
              <a:off x="6958474" y="2580861"/>
              <a:ext cx="109206" cy="378038"/>
            </a:xfrm>
            <a:prstGeom prst="rect">
              <a:avLst/>
            </a:prstGeom>
            <a:solidFill>
              <a:srgbClr val="2C7FB8">
                <a:alpha val="100000"/>
              </a:srgbClr>
            </a:solidFill>
          </p:spPr>
          <p:txBody>
            <a:bodyPr/>
            <a:lstStyle/>
            <a:p/>
          </p:txBody>
        </p:sp>
        <p:sp>
          <p:nvSpPr>
            <p:cNvPr id="183" name="rc183"/>
            <p:cNvSpPr/>
            <p:nvPr/>
          </p:nvSpPr>
          <p:spPr>
            <a:xfrm>
              <a:off x="7079814" y="2127215"/>
              <a:ext cx="109206" cy="831684"/>
            </a:xfrm>
            <a:prstGeom prst="rect">
              <a:avLst/>
            </a:prstGeom>
            <a:solidFill>
              <a:srgbClr val="2C7FB8">
                <a:alpha val="100000"/>
              </a:srgbClr>
            </a:solidFill>
          </p:spPr>
          <p:txBody>
            <a:bodyPr/>
            <a:lstStyle/>
            <a:p/>
          </p:txBody>
        </p:sp>
        <p:sp>
          <p:nvSpPr>
            <p:cNvPr id="184" name="rc184"/>
            <p:cNvSpPr/>
            <p:nvPr/>
          </p:nvSpPr>
          <p:spPr>
            <a:xfrm>
              <a:off x="7201154" y="1976000"/>
              <a:ext cx="109206" cy="982899"/>
            </a:xfrm>
            <a:prstGeom prst="rect">
              <a:avLst/>
            </a:prstGeom>
            <a:solidFill>
              <a:srgbClr val="2C7FB8">
                <a:alpha val="100000"/>
              </a:srgbClr>
            </a:solidFill>
          </p:spPr>
          <p:txBody>
            <a:bodyPr/>
            <a:lstStyle/>
            <a:p/>
          </p:txBody>
        </p:sp>
        <p:sp>
          <p:nvSpPr>
            <p:cNvPr id="185" name="rc185"/>
            <p:cNvSpPr/>
            <p:nvPr/>
          </p:nvSpPr>
          <p:spPr>
            <a:xfrm>
              <a:off x="7322494" y="1976000"/>
              <a:ext cx="109206" cy="982899"/>
            </a:xfrm>
            <a:prstGeom prst="rect">
              <a:avLst/>
            </a:prstGeom>
            <a:solidFill>
              <a:srgbClr val="2C7FB8">
                <a:alpha val="100000"/>
              </a:srgbClr>
            </a:solidFill>
          </p:spPr>
          <p:txBody>
            <a:bodyPr/>
            <a:lstStyle/>
            <a:p/>
          </p:txBody>
        </p:sp>
        <p:sp>
          <p:nvSpPr>
            <p:cNvPr id="186" name="rc186"/>
            <p:cNvSpPr/>
            <p:nvPr/>
          </p:nvSpPr>
          <p:spPr>
            <a:xfrm>
              <a:off x="7443834" y="1976000"/>
              <a:ext cx="109206" cy="982899"/>
            </a:xfrm>
            <a:prstGeom prst="rect">
              <a:avLst/>
            </a:prstGeom>
            <a:solidFill>
              <a:srgbClr val="2C7FB8">
                <a:alpha val="100000"/>
              </a:srgbClr>
            </a:solidFill>
          </p:spPr>
          <p:txBody>
            <a:bodyPr/>
            <a:lstStyle/>
            <a:p/>
          </p:txBody>
        </p:sp>
        <p:sp>
          <p:nvSpPr>
            <p:cNvPr id="187" name="rc187"/>
            <p:cNvSpPr/>
            <p:nvPr/>
          </p:nvSpPr>
          <p:spPr>
            <a:xfrm>
              <a:off x="7565174" y="1976000"/>
              <a:ext cx="109206" cy="982899"/>
            </a:xfrm>
            <a:prstGeom prst="rect">
              <a:avLst/>
            </a:prstGeom>
            <a:solidFill>
              <a:srgbClr val="2C7FB8">
                <a:alpha val="100000"/>
              </a:srgbClr>
            </a:solidFill>
          </p:spPr>
          <p:txBody>
            <a:bodyPr/>
            <a:lstStyle/>
            <a:p/>
          </p:txBody>
        </p:sp>
        <p:sp>
          <p:nvSpPr>
            <p:cNvPr id="188" name="rc188"/>
            <p:cNvSpPr/>
            <p:nvPr/>
          </p:nvSpPr>
          <p:spPr>
            <a:xfrm>
              <a:off x="7686514" y="1976000"/>
              <a:ext cx="109206" cy="982899"/>
            </a:xfrm>
            <a:prstGeom prst="rect">
              <a:avLst/>
            </a:prstGeom>
            <a:solidFill>
              <a:srgbClr val="2C7FB8">
                <a:alpha val="100000"/>
              </a:srgbClr>
            </a:solidFill>
          </p:spPr>
          <p:txBody>
            <a:bodyPr/>
            <a:lstStyle/>
            <a:p/>
          </p:txBody>
        </p:sp>
        <p:sp>
          <p:nvSpPr>
            <p:cNvPr id="189" name="rc189"/>
            <p:cNvSpPr/>
            <p:nvPr/>
          </p:nvSpPr>
          <p:spPr>
            <a:xfrm>
              <a:off x="7807854" y="1976000"/>
              <a:ext cx="109206" cy="982899"/>
            </a:xfrm>
            <a:prstGeom prst="rect">
              <a:avLst/>
            </a:prstGeom>
            <a:solidFill>
              <a:srgbClr val="2C7FB8">
                <a:alpha val="100000"/>
              </a:srgbClr>
            </a:solidFill>
          </p:spPr>
          <p:txBody>
            <a:bodyPr/>
            <a:lstStyle/>
            <a:p/>
          </p:txBody>
        </p:sp>
        <p:sp>
          <p:nvSpPr>
            <p:cNvPr id="190" name="rc190"/>
            <p:cNvSpPr/>
            <p:nvPr/>
          </p:nvSpPr>
          <p:spPr>
            <a:xfrm>
              <a:off x="7929194" y="1976000"/>
              <a:ext cx="109206" cy="982899"/>
            </a:xfrm>
            <a:prstGeom prst="rect">
              <a:avLst/>
            </a:prstGeom>
            <a:solidFill>
              <a:srgbClr val="2C7FB8">
                <a:alpha val="100000"/>
              </a:srgbClr>
            </a:solidFill>
          </p:spPr>
          <p:txBody>
            <a:bodyPr/>
            <a:lstStyle/>
            <a:p/>
          </p:txBody>
        </p:sp>
        <p:sp>
          <p:nvSpPr>
            <p:cNvPr id="191" name="rc191"/>
            <p:cNvSpPr/>
            <p:nvPr/>
          </p:nvSpPr>
          <p:spPr>
            <a:xfrm>
              <a:off x="8050534" y="1976000"/>
              <a:ext cx="109206" cy="982899"/>
            </a:xfrm>
            <a:prstGeom prst="rect">
              <a:avLst/>
            </a:prstGeom>
            <a:solidFill>
              <a:srgbClr val="2C7FB8">
                <a:alpha val="100000"/>
              </a:srgbClr>
            </a:solidFill>
          </p:spPr>
          <p:txBody>
            <a:bodyPr/>
            <a:lstStyle/>
            <a:p/>
          </p:txBody>
        </p:sp>
        <p:sp>
          <p:nvSpPr>
            <p:cNvPr id="192" name="rc192"/>
            <p:cNvSpPr/>
            <p:nvPr/>
          </p:nvSpPr>
          <p:spPr>
            <a:xfrm>
              <a:off x="8171874" y="1976000"/>
              <a:ext cx="109206" cy="982899"/>
            </a:xfrm>
            <a:prstGeom prst="rect">
              <a:avLst/>
            </a:prstGeom>
            <a:solidFill>
              <a:srgbClr val="2C7FB8">
                <a:alpha val="100000"/>
              </a:srgbClr>
            </a:solidFill>
          </p:spPr>
          <p:txBody>
            <a:bodyPr/>
            <a:lstStyle/>
            <a:p/>
          </p:txBody>
        </p:sp>
        <p:sp>
          <p:nvSpPr>
            <p:cNvPr id="193" name="rc193"/>
            <p:cNvSpPr/>
            <p:nvPr/>
          </p:nvSpPr>
          <p:spPr>
            <a:xfrm>
              <a:off x="8293214" y="1976000"/>
              <a:ext cx="109206" cy="982899"/>
            </a:xfrm>
            <a:prstGeom prst="rect">
              <a:avLst/>
            </a:prstGeom>
            <a:solidFill>
              <a:srgbClr val="2C7FB8">
                <a:alpha val="100000"/>
              </a:srgbClr>
            </a:solidFill>
          </p:spPr>
          <p:txBody>
            <a:bodyPr/>
            <a:lstStyle/>
            <a:p/>
          </p:txBody>
        </p:sp>
        <p:sp>
          <p:nvSpPr>
            <p:cNvPr id="194" name="rc194"/>
            <p:cNvSpPr/>
            <p:nvPr/>
          </p:nvSpPr>
          <p:spPr>
            <a:xfrm>
              <a:off x="8414554" y="1976000"/>
              <a:ext cx="109206" cy="982899"/>
            </a:xfrm>
            <a:prstGeom prst="rect">
              <a:avLst/>
            </a:prstGeom>
            <a:solidFill>
              <a:srgbClr val="2C7FB8">
                <a:alpha val="100000"/>
              </a:srgbClr>
            </a:solidFill>
          </p:spPr>
          <p:txBody>
            <a:bodyPr/>
            <a:lstStyle/>
            <a:p/>
          </p:txBody>
        </p:sp>
        <p:sp>
          <p:nvSpPr>
            <p:cNvPr id="195" name="pl195"/>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96" name="pl196"/>
            <p:cNvSpPr/>
            <p:nvPr/>
          </p:nvSpPr>
          <p:spPr>
            <a:xfrm>
              <a:off x="6406377" y="1635766"/>
              <a:ext cx="2062780" cy="1323133"/>
            </a:xfrm>
            <a:custGeom>
              <a:avLst/>
              <a:pathLst>
                <a:path w="2062780" h="1323133">
                  <a:moveTo>
                    <a:pt x="0" y="1323133"/>
                  </a:moveTo>
                  <a:lnTo>
                    <a:pt x="121340" y="1323133"/>
                  </a:lnTo>
                  <a:lnTo>
                    <a:pt x="242680" y="1304231"/>
                  </a:lnTo>
                  <a:lnTo>
                    <a:pt x="364020" y="1209722"/>
                  </a:lnTo>
                  <a:lnTo>
                    <a:pt x="485360" y="1134114"/>
                  </a:lnTo>
                  <a:lnTo>
                    <a:pt x="606700" y="1058507"/>
                  </a:lnTo>
                  <a:lnTo>
                    <a:pt x="728040" y="888389"/>
                  </a:lnTo>
                  <a:lnTo>
                    <a:pt x="849380" y="359136"/>
                  </a:lnTo>
                  <a:lnTo>
                    <a:pt x="970720" y="151215"/>
                  </a:lnTo>
                  <a:lnTo>
                    <a:pt x="1092060" y="75607"/>
                  </a:lnTo>
                  <a:lnTo>
                    <a:pt x="1213400" y="37803"/>
                  </a:lnTo>
                  <a:lnTo>
                    <a:pt x="1334740" y="0"/>
                  </a:lnTo>
                  <a:lnTo>
                    <a:pt x="1456080" y="56705"/>
                  </a:lnTo>
                  <a:lnTo>
                    <a:pt x="1577420" y="207921"/>
                  </a:lnTo>
                  <a:lnTo>
                    <a:pt x="1698760" y="75607"/>
                  </a:lnTo>
                  <a:lnTo>
                    <a:pt x="1820100" y="18901"/>
                  </a:lnTo>
                  <a:lnTo>
                    <a:pt x="1941440" y="0"/>
                  </a:lnTo>
                  <a:lnTo>
                    <a:pt x="2062780" y="18901"/>
                  </a:lnTo>
                </a:path>
              </a:pathLst>
            </a:custGeom>
            <a:ln w="27101" cap="flat">
              <a:solidFill>
                <a:srgbClr val="000000">
                  <a:alpha val="80000"/>
                </a:srgbClr>
              </a:solidFill>
              <a:prstDash val="solid"/>
              <a:round/>
            </a:ln>
          </p:spPr>
          <p:txBody>
            <a:bodyPr/>
            <a:lstStyle/>
            <a:p/>
          </p:txBody>
        </p:sp>
        <p:sp>
          <p:nvSpPr>
            <p:cNvPr id="197" name="tx197"/>
            <p:cNvSpPr/>
            <p:nvPr/>
          </p:nvSpPr>
          <p:spPr>
            <a:xfrm>
              <a:off x="6649057"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N=15</a:t>
              </a:r>
            </a:p>
          </p:txBody>
        </p:sp>
        <p:sp>
          <p:nvSpPr>
            <p:cNvPr id="198" name="tx198"/>
            <p:cNvSpPr/>
            <p:nvPr/>
          </p:nvSpPr>
          <p:spPr>
            <a:xfrm>
              <a:off x="6626014" y="279413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99" name="tx199"/>
            <p:cNvSpPr/>
            <p:nvPr/>
          </p:nvSpPr>
          <p:spPr>
            <a:xfrm>
              <a:off x="6747354" y="256731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00" name="tx200"/>
            <p:cNvSpPr/>
            <p:nvPr/>
          </p:nvSpPr>
          <p:spPr>
            <a:xfrm>
              <a:off x="6868694" y="24917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01" name="tx201"/>
            <p:cNvSpPr/>
            <p:nvPr/>
          </p:nvSpPr>
          <p:spPr>
            <a:xfrm>
              <a:off x="6990034" y="24917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02" name="tx202"/>
            <p:cNvSpPr/>
            <p:nvPr/>
          </p:nvSpPr>
          <p:spPr>
            <a:xfrm>
              <a:off x="7091395" y="2038061"/>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03" name="tx203"/>
            <p:cNvSpPr/>
            <p:nvPr/>
          </p:nvSpPr>
          <p:spPr>
            <a:xfrm>
              <a:off x="7209671" y="18868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04" name="tx204"/>
            <p:cNvSpPr/>
            <p:nvPr/>
          </p:nvSpPr>
          <p:spPr>
            <a:xfrm>
              <a:off x="7331012" y="18868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05" name="tx205"/>
            <p:cNvSpPr/>
            <p:nvPr/>
          </p:nvSpPr>
          <p:spPr>
            <a:xfrm>
              <a:off x="7452352" y="18868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06" name="tx206"/>
            <p:cNvSpPr/>
            <p:nvPr/>
          </p:nvSpPr>
          <p:spPr>
            <a:xfrm>
              <a:off x="7573692" y="18868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07" name="tx207"/>
            <p:cNvSpPr/>
            <p:nvPr/>
          </p:nvSpPr>
          <p:spPr>
            <a:xfrm>
              <a:off x="7695032" y="18868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08" name="tx208"/>
            <p:cNvSpPr/>
            <p:nvPr/>
          </p:nvSpPr>
          <p:spPr>
            <a:xfrm>
              <a:off x="7816372" y="18868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09" name="tx209"/>
            <p:cNvSpPr/>
            <p:nvPr/>
          </p:nvSpPr>
          <p:spPr>
            <a:xfrm>
              <a:off x="7937712" y="18868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10" name="tx210"/>
            <p:cNvSpPr/>
            <p:nvPr/>
          </p:nvSpPr>
          <p:spPr>
            <a:xfrm>
              <a:off x="8059052" y="18868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11" name="tx211"/>
            <p:cNvSpPr/>
            <p:nvPr/>
          </p:nvSpPr>
          <p:spPr>
            <a:xfrm>
              <a:off x="8180392" y="18868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12" name="tx212"/>
            <p:cNvSpPr/>
            <p:nvPr/>
          </p:nvSpPr>
          <p:spPr>
            <a:xfrm>
              <a:off x="8301732" y="18868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13" name="tx213"/>
            <p:cNvSpPr/>
            <p:nvPr/>
          </p:nvSpPr>
          <p:spPr>
            <a:xfrm>
              <a:off x="8423072" y="18868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14" name="tx214"/>
            <p:cNvSpPr/>
            <p:nvPr/>
          </p:nvSpPr>
          <p:spPr>
            <a:xfrm>
              <a:off x="8447468" y="153821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5" name="rc215"/>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16" name="pl216"/>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17" name="pl217"/>
            <p:cNvSpPr/>
            <p:nvPr/>
          </p:nvSpPr>
          <p:spPr>
            <a:xfrm>
              <a:off x="6045694" y="467043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18" name="pl218"/>
            <p:cNvSpPr/>
            <p:nvPr/>
          </p:nvSpPr>
          <p:spPr>
            <a:xfrm>
              <a:off x="6045694" y="39143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19" name="pl219"/>
            <p:cNvSpPr/>
            <p:nvPr/>
          </p:nvSpPr>
          <p:spPr>
            <a:xfrm>
              <a:off x="616369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40637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66490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68917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1344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37709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61977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8624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105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3478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9" name="rc229"/>
            <p:cNvSpPr/>
            <p:nvPr/>
          </p:nvSpPr>
          <p:spPr>
            <a:xfrm>
              <a:off x="6715794" y="5350904"/>
              <a:ext cx="109206" cy="75607"/>
            </a:xfrm>
            <a:prstGeom prst="rect">
              <a:avLst/>
            </a:prstGeom>
            <a:solidFill>
              <a:srgbClr val="2C7FB8">
                <a:alpha val="100000"/>
              </a:srgbClr>
            </a:solidFill>
          </p:spPr>
          <p:txBody>
            <a:bodyPr/>
            <a:lstStyle/>
            <a:p/>
          </p:txBody>
        </p:sp>
        <p:sp>
          <p:nvSpPr>
            <p:cNvPr id="230" name="rc230"/>
            <p:cNvSpPr/>
            <p:nvPr/>
          </p:nvSpPr>
          <p:spPr>
            <a:xfrm>
              <a:off x="6837134" y="5199689"/>
              <a:ext cx="109206" cy="226822"/>
            </a:xfrm>
            <a:prstGeom prst="rect">
              <a:avLst/>
            </a:prstGeom>
            <a:solidFill>
              <a:srgbClr val="2C7FB8">
                <a:alpha val="100000"/>
              </a:srgbClr>
            </a:solidFill>
          </p:spPr>
          <p:txBody>
            <a:bodyPr/>
            <a:lstStyle/>
            <a:p/>
          </p:txBody>
        </p:sp>
        <p:sp>
          <p:nvSpPr>
            <p:cNvPr id="231" name="rc231"/>
            <p:cNvSpPr/>
            <p:nvPr/>
          </p:nvSpPr>
          <p:spPr>
            <a:xfrm>
              <a:off x="6958474" y="5199689"/>
              <a:ext cx="109206" cy="226822"/>
            </a:xfrm>
            <a:prstGeom prst="rect">
              <a:avLst/>
            </a:prstGeom>
            <a:solidFill>
              <a:srgbClr val="2C7FB8">
                <a:alpha val="100000"/>
              </a:srgbClr>
            </a:solidFill>
          </p:spPr>
          <p:txBody>
            <a:bodyPr/>
            <a:lstStyle/>
            <a:p/>
          </p:txBody>
        </p:sp>
        <p:sp>
          <p:nvSpPr>
            <p:cNvPr id="232" name="rc232"/>
            <p:cNvSpPr/>
            <p:nvPr/>
          </p:nvSpPr>
          <p:spPr>
            <a:xfrm>
              <a:off x="7079814" y="4972866"/>
              <a:ext cx="109206" cy="453645"/>
            </a:xfrm>
            <a:prstGeom prst="rect">
              <a:avLst/>
            </a:prstGeom>
            <a:solidFill>
              <a:srgbClr val="2C7FB8">
                <a:alpha val="100000"/>
              </a:srgbClr>
            </a:solidFill>
          </p:spPr>
          <p:txBody>
            <a:bodyPr/>
            <a:lstStyle/>
            <a:p/>
          </p:txBody>
        </p:sp>
        <p:sp>
          <p:nvSpPr>
            <p:cNvPr id="233" name="rc233"/>
            <p:cNvSpPr/>
            <p:nvPr/>
          </p:nvSpPr>
          <p:spPr>
            <a:xfrm>
              <a:off x="7201154" y="4897258"/>
              <a:ext cx="109206" cy="529253"/>
            </a:xfrm>
            <a:prstGeom prst="rect">
              <a:avLst/>
            </a:prstGeom>
            <a:solidFill>
              <a:srgbClr val="2C7FB8">
                <a:alpha val="100000"/>
              </a:srgbClr>
            </a:solidFill>
          </p:spPr>
          <p:txBody>
            <a:bodyPr/>
            <a:lstStyle/>
            <a:p/>
          </p:txBody>
        </p:sp>
        <p:sp>
          <p:nvSpPr>
            <p:cNvPr id="234" name="rc234"/>
            <p:cNvSpPr/>
            <p:nvPr/>
          </p:nvSpPr>
          <p:spPr>
            <a:xfrm>
              <a:off x="7322494" y="4897258"/>
              <a:ext cx="109206" cy="529253"/>
            </a:xfrm>
            <a:prstGeom prst="rect">
              <a:avLst/>
            </a:prstGeom>
            <a:solidFill>
              <a:srgbClr val="2C7FB8">
                <a:alpha val="100000"/>
              </a:srgbClr>
            </a:solidFill>
          </p:spPr>
          <p:txBody>
            <a:bodyPr/>
            <a:lstStyle/>
            <a:p/>
          </p:txBody>
        </p:sp>
        <p:sp>
          <p:nvSpPr>
            <p:cNvPr id="235" name="rc235"/>
            <p:cNvSpPr/>
            <p:nvPr/>
          </p:nvSpPr>
          <p:spPr>
            <a:xfrm>
              <a:off x="7443834" y="4897258"/>
              <a:ext cx="109206" cy="529253"/>
            </a:xfrm>
            <a:prstGeom prst="rect">
              <a:avLst/>
            </a:prstGeom>
            <a:solidFill>
              <a:srgbClr val="2C7FB8">
                <a:alpha val="100000"/>
              </a:srgbClr>
            </a:solidFill>
          </p:spPr>
          <p:txBody>
            <a:bodyPr/>
            <a:lstStyle/>
            <a:p/>
          </p:txBody>
        </p:sp>
        <p:sp>
          <p:nvSpPr>
            <p:cNvPr id="236" name="rc236"/>
            <p:cNvSpPr/>
            <p:nvPr/>
          </p:nvSpPr>
          <p:spPr>
            <a:xfrm>
              <a:off x="7565174" y="4897258"/>
              <a:ext cx="109206" cy="529253"/>
            </a:xfrm>
            <a:prstGeom prst="rect">
              <a:avLst/>
            </a:prstGeom>
            <a:solidFill>
              <a:srgbClr val="2C7FB8">
                <a:alpha val="100000"/>
              </a:srgbClr>
            </a:solidFill>
          </p:spPr>
          <p:txBody>
            <a:bodyPr/>
            <a:lstStyle/>
            <a:p/>
          </p:txBody>
        </p:sp>
        <p:sp>
          <p:nvSpPr>
            <p:cNvPr id="237" name="rc237"/>
            <p:cNvSpPr/>
            <p:nvPr/>
          </p:nvSpPr>
          <p:spPr>
            <a:xfrm>
              <a:off x="7686514" y="4594828"/>
              <a:ext cx="109206" cy="831684"/>
            </a:xfrm>
            <a:prstGeom prst="rect">
              <a:avLst/>
            </a:prstGeom>
            <a:solidFill>
              <a:srgbClr val="2C7FB8">
                <a:alpha val="100000"/>
              </a:srgbClr>
            </a:solidFill>
          </p:spPr>
          <p:txBody>
            <a:bodyPr/>
            <a:lstStyle/>
            <a:p/>
          </p:txBody>
        </p:sp>
        <p:sp>
          <p:nvSpPr>
            <p:cNvPr id="238" name="rc238"/>
            <p:cNvSpPr/>
            <p:nvPr/>
          </p:nvSpPr>
          <p:spPr>
            <a:xfrm>
              <a:off x="7807854" y="4594828"/>
              <a:ext cx="109206" cy="831684"/>
            </a:xfrm>
            <a:prstGeom prst="rect">
              <a:avLst/>
            </a:prstGeom>
            <a:solidFill>
              <a:srgbClr val="2C7FB8">
                <a:alpha val="100000"/>
              </a:srgbClr>
            </a:solidFill>
          </p:spPr>
          <p:txBody>
            <a:bodyPr/>
            <a:lstStyle/>
            <a:p/>
          </p:txBody>
        </p:sp>
        <p:sp>
          <p:nvSpPr>
            <p:cNvPr id="239" name="rc239"/>
            <p:cNvSpPr/>
            <p:nvPr/>
          </p:nvSpPr>
          <p:spPr>
            <a:xfrm>
              <a:off x="7929194" y="4519220"/>
              <a:ext cx="109206" cy="907291"/>
            </a:xfrm>
            <a:prstGeom prst="rect">
              <a:avLst/>
            </a:prstGeom>
            <a:solidFill>
              <a:srgbClr val="2C7FB8">
                <a:alpha val="100000"/>
              </a:srgbClr>
            </a:solidFill>
          </p:spPr>
          <p:txBody>
            <a:bodyPr/>
            <a:lstStyle/>
            <a:p/>
          </p:txBody>
        </p:sp>
        <p:sp>
          <p:nvSpPr>
            <p:cNvPr id="240" name="rc240"/>
            <p:cNvSpPr/>
            <p:nvPr/>
          </p:nvSpPr>
          <p:spPr>
            <a:xfrm>
              <a:off x="8050534" y="4368005"/>
              <a:ext cx="109206" cy="1058507"/>
            </a:xfrm>
            <a:prstGeom prst="rect">
              <a:avLst/>
            </a:prstGeom>
            <a:solidFill>
              <a:srgbClr val="2C7FB8">
                <a:alpha val="100000"/>
              </a:srgbClr>
            </a:solidFill>
          </p:spPr>
          <p:txBody>
            <a:bodyPr/>
            <a:lstStyle/>
            <a:p/>
          </p:txBody>
        </p:sp>
        <p:sp>
          <p:nvSpPr>
            <p:cNvPr id="241" name="rc241"/>
            <p:cNvSpPr/>
            <p:nvPr/>
          </p:nvSpPr>
          <p:spPr>
            <a:xfrm>
              <a:off x="8171874" y="4368005"/>
              <a:ext cx="109206" cy="1058507"/>
            </a:xfrm>
            <a:prstGeom prst="rect">
              <a:avLst/>
            </a:prstGeom>
            <a:solidFill>
              <a:srgbClr val="2C7FB8">
                <a:alpha val="100000"/>
              </a:srgbClr>
            </a:solidFill>
          </p:spPr>
          <p:txBody>
            <a:bodyPr/>
            <a:lstStyle/>
            <a:p/>
          </p:txBody>
        </p:sp>
        <p:sp>
          <p:nvSpPr>
            <p:cNvPr id="242" name="rc242"/>
            <p:cNvSpPr/>
            <p:nvPr/>
          </p:nvSpPr>
          <p:spPr>
            <a:xfrm>
              <a:off x="8293214" y="4368005"/>
              <a:ext cx="109206" cy="1058507"/>
            </a:xfrm>
            <a:prstGeom prst="rect">
              <a:avLst/>
            </a:prstGeom>
            <a:solidFill>
              <a:srgbClr val="2C7FB8">
                <a:alpha val="100000"/>
              </a:srgbClr>
            </a:solidFill>
          </p:spPr>
          <p:txBody>
            <a:bodyPr/>
            <a:lstStyle/>
            <a:p/>
          </p:txBody>
        </p:sp>
        <p:sp>
          <p:nvSpPr>
            <p:cNvPr id="243" name="rc243"/>
            <p:cNvSpPr/>
            <p:nvPr/>
          </p:nvSpPr>
          <p:spPr>
            <a:xfrm>
              <a:off x="8414554" y="4292397"/>
              <a:ext cx="109206" cy="1134114"/>
            </a:xfrm>
            <a:prstGeom prst="rect">
              <a:avLst/>
            </a:prstGeom>
            <a:solidFill>
              <a:srgbClr val="2C7FB8">
                <a:alpha val="100000"/>
              </a:srgbClr>
            </a:solidFill>
          </p:spPr>
          <p:txBody>
            <a:bodyPr/>
            <a:lstStyle/>
            <a:p/>
          </p:txBody>
        </p:sp>
        <p:sp>
          <p:nvSpPr>
            <p:cNvPr id="244" name="pl244"/>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45" name="pl245"/>
            <p:cNvSpPr/>
            <p:nvPr/>
          </p:nvSpPr>
          <p:spPr>
            <a:xfrm>
              <a:off x="6163697" y="4500318"/>
              <a:ext cx="2305460" cy="926193"/>
            </a:xfrm>
            <a:custGeom>
              <a:avLst/>
              <a:pathLst>
                <a:path w="2305460" h="926193">
                  <a:moveTo>
                    <a:pt x="0" y="926193"/>
                  </a:moveTo>
                  <a:lnTo>
                    <a:pt x="121340" y="926193"/>
                  </a:lnTo>
                  <a:lnTo>
                    <a:pt x="242680" y="926193"/>
                  </a:lnTo>
                  <a:lnTo>
                    <a:pt x="364020" y="926193"/>
                  </a:lnTo>
                  <a:lnTo>
                    <a:pt x="485360" y="926193"/>
                  </a:lnTo>
                  <a:lnTo>
                    <a:pt x="606700" y="926193"/>
                  </a:lnTo>
                  <a:lnTo>
                    <a:pt x="728040" y="850585"/>
                  </a:lnTo>
                  <a:lnTo>
                    <a:pt x="849380" y="850585"/>
                  </a:lnTo>
                  <a:lnTo>
                    <a:pt x="970720" y="793880"/>
                  </a:lnTo>
                  <a:lnTo>
                    <a:pt x="1092060" y="699370"/>
                  </a:lnTo>
                  <a:lnTo>
                    <a:pt x="1213400" y="661566"/>
                  </a:lnTo>
                  <a:lnTo>
                    <a:pt x="1334740" y="623763"/>
                  </a:lnTo>
                  <a:lnTo>
                    <a:pt x="1456080" y="623763"/>
                  </a:lnTo>
                  <a:lnTo>
                    <a:pt x="1577420" y="491449"/>
                  </a:lnTo>
                  <a:lnTo>
                    <a:pt x="1698760" y="396940"/>
                  </a:lnTo>
                  <a:lnTo>
                    <a:pt x="1820100" y="302430"/>
                  </a:lnTo>
                  <a:lnTo>
                    <a:pt x="1941440" y="226822"/>
                  </a:lnTo>
                  <a:lnTo>
                    <a:pt x="2062780" y="113411"/>
                  </a:lnTo>
                  <a:lnTo>
                    <a:pt x="2184120" y="37803"/>
                  </a:lnTo>
                  <a:lnTo>
                    <a:pt x="2305460" y="0"/>
                  </a:lnTo>
                </a:path>
              </a:pathLst>
            </a:custGeom>
            <a:ln w="27101" cap="flat">
              <a:solidFill>
                <a:srgbClr val="000000">
                  <a:alpha val="80000"/>
                </a:srgbClr>
              </a:solidFill>
              <a:prstDash val="solid"/>
              <a:round/>
            </a:ln>
          </p:spPr>
          <p:txBody>
            <a:bodyPr/>
            <a:lstStyle/>
            <a:p/>
          </p:txBody>
        </p:sp>
        <p:sp>
          <p:nvSpPr>
            <p:cNvPr id="246" name="tx246"/>
            <p:cNvSpPr/>
            <p:nvPr/>
          </p:nvSpPr>
          <p:spPr>
            <a:xfrm>
              <a:off x="6649057"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N=15</a:t>
              </a:r>
            </a:p>
          </p:txBody>
        </p:sp>
        <p:sp>
          <p:nvSpPr>
            <p:cNvPr id="247" name="tx247"/>
            <p:cNvSpPr/>
            <p:nvPr/>
          </p:nvSpPr>
          <p:spPr>
            <a:xfrm rot="-5400000">
              <a:off x="841415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48" name="tx248"/>
            <p:cNvSpPr/>
            <p:nvPr/>
          </p:nvSpPr>
          <p:spPr>
            <a:xfrm>
              <a:off x="6747354" y="52617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49" name="tx249"/>
            <p:cNvSpPr/>
            <p:nvPr/>
          </p:nvSpPr>
          <p:spPr>
            <a:xfrm>
              <a:off x="6868694"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50" name="tx250"/>
            <p:cNvSpPr/>
            <p:nvPr/>
          </p:nvSpPr>
          <p:spPr>
            <a:xfrm>
              <a:off x="6990034"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51" name="tx251"/>
            <p:cNvSpPr/>
            <p:nvPr/>
          </p:nvSpPr>
          <p:spPr>
            <a:xfrm>
              <a:off x="7111374"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52" name="tx252"/>
            <p:cNvSpPr/>
            <p:nvPr/>
          </p:nvSpPr>
          <p:spPr>
            <a:xfrm>
              <a:off x="7232714" y="480810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53" name="tx253"/>
            <p:cNvSpPr/>
            <p:nvPr/>
          </p:nvSpPr>
          <p:spPr>
            <a:xfrm>
              <a:off x="7354054" y="480810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54" name="tx254"/>
            <p:cNvSpPr/>
            <p:nvPr/>
          </p:nvSpPr>
          <p:spPr>
            <a:xfrm>
              <a:off x="7475394" y="480810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55" name="tx255"/>
            <p:cNvSpPr/>
            <p:nvPr/>
          </p:nvSpPr>
          <p:spPr>
            <a:xfrm>
              <a:off x="7596734" y="480810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56" name="tx256"/>
            <p:cNvSpPr/>
            <p:nvPr/>
          </p:nvSpPr>
          <p:spPr>
            <a:xfrm>
              <a:off x="7698095" y="4505674"/>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57" name="tx257"/>
            <p:cNvSpPr/>
            <p:nvPr/>
          </p:nvSpPr>
          <p:spPr>
            <a:xfrm>
              <a:off x="7819435" y="4505674"/>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58" name="tx258"/>
            <p:cNvSpPr/>
            <p:nvPr/>
          </p:nvSpPr>
          <p:spPr>
            <a:xfrm>
              <a:off x="7937712" y="443006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59" name="tx259"/>
            <p:cNvSpPr/>
            <p:nvPr/>
          </p:nvSpPr>
          <p:spPr>
            <a:xfrm>
              <a:off x="8059052" y="427885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60" name="tx260"/>
            <p:cNvSpPr/>
            <p:nvPr/>
          </p:nvSpPr>
          <p:spPr>
            <a:xfrm>
              <a:off x="8180392" y="427885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61" name="tx261"/>
            <p:cNvSpPr/>
            <p:nvPr/>
          </p:nvSpPr>
          <p:spPr>
            <a:xfrm>
              <a:off x="8301732" y="427885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62" name="tx262"/>
            <p:cNvSpPr/>
            <p:nvPr/>
          </p:nvSpPr>
          <p:spPr>
            <a:xfrm>
              <a:off x="8447468" y="438386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63" name="rc263"/>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64" name="rc264"/>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65" name="tx265"/>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66" name="rc266"/>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67" name="tx267"/>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68" name="rc268"/>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69" name="tx269"/>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70" name="rc270"/>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1" name="tx271"/>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72" name="rc272"/>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3" name="tx273"/>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74" name="rc274"/>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5" name="tx275"/>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76" name="pl276"/>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77" name="pl277"/>
            <p:cNvSpPr/>
            <p:nvPr/>
          </p:nvSpPr>
          <p:spPr>
            <a:xfrm>
              <a:off x="8323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8" name="pl278"/>
            <p:cNvSpPr/>
            <p:nvPr/>
          </p:nvSpPr>
          <p:spPr>
            <a:xfrm>
              <a:off x="10750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9" name="pl279"/>
            <p:cNvSpPr/>
            <p:nvPr/>
          </p:nvSpPr>
          <p:spPr>
            <a:xfrm>
              <a:off x="131773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0" name="pl280"/>
            <p:cNvSpPr/>
            <p:nvPr/>
          </p:nvSpPr>
          <p:spPr>
            <a:xfrm>
              <a:off x="15604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1" name="pl281"/>
            <p:cNvSpPr/>
            <p:nvPr/>
          </p:nvSpPr>
          <p:spPr>
            <a:xfrm>
              <a:off x="18030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2" name="pl282"/>
            <p:cNvSpPr/>
            <p:nvPr/>
          </p:nvSpPr>
          <p:spPr>
            <a:xfrm>
              <a:off x="204578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22884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25311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277382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301650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tx287"/>
            <p:cNvSpPr/>
            <p:nvPr/>
          </p:nvSpPr>
          <p:spPr>
            <a:xfrm rot="-5400000">
              <a:off x="7052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288" name="tx288"/>
            <p:cNvSpPr/>
            <p:nvPr/>
          </p:nvSpPr>
          <p:spPr>
            <a:xfrm rot="-5400000">
              <a:off x="9479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289" name="tx289"/>
            <p:cNvSpPr/>
            <p:nvPr/>
          </p:nvSpPr>
          <p:spPr>
            <a:xfrm rot="-5400000">
              <a:off x="11906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90" name="tx290"/>
            <p:cNvSpPr/>
            <p:nvPr/>
          </p:nvSpPr>
          <p:spPr>
            <a:xfrm rot="-5400000">
              <a:off x="14333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91" name="tx291"/>
            <p:cNvSpPr/>
            <p:nvPr/>
          </p:nvSpPr>
          <p:spPr>
            <a:xfrm rot="-5400000">
              <a:off x="16759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92" name="tx292"/>
            <p:cNvSpPr/>
            <p:nvPr/>
          </p:nvSpPr>
          <p:spPr>
            <a:xfrm rot="-5400000">
              <a:off x="19186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93" name="tx293"/>
            <p:cNvSpPr/>
            <p:nvPr/>
          </p:nvSpPr>
          <p:spPr>
            <a:xfrm rot="-5400000">
              <a:off x="21613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94" name="tx294"/>
            <p:cNvSpPr/>
            <p:nvPr/>
          </p:nvSpPr>
          <p:spPr>
            <a:xfrm rot="-5400000">
              <a:off x="24040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95" name="tx295"/>
            <p:cNvSpPr/>
            <p:nvPr/>
          </p:nvSpPr>
          <p:spPr>
            <a:xfrm rot="-5400000">
              <a:off x="26467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96" name="tx296"/>
            <p:cNvSpPr/>
            <p:nvPr/>
          </p:nvSpPr>
          <p:spPr>
            <a:xfrm rot="-5400000">
              <a:off x="28893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97" name="pl297"/>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98" name="pl298"/>
            <p:cNvSpPr/>
            <p:nvPr/>
          </p:nvSpPr>
          <p:spPr>
            <a:xfrm>
              <a:off x="349803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9" name="pl299"/>
            <p:cNvSpPr/>
            <p:nvPr/>
          </p:nvSpPr>
          <p:spPr>
            <a:xfrm>
              <a:off x="37407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0" name="pl300"/>
            <p:cNvSpPr/>
            <p:nvPr/>
          </p:nvSpPr>
          <p:spPr>
            <a:xfrm>
              <a:off x="398339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1" name="pl301"/>
            <p:cNvSpPr/>
            <p:nvPr/>
          </p:nvSpPr>
          <p:spPr>
            <a:xfrm>
              <a:off x="42260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2" name="pl302"/>
            <p:cNvSpPr/>
            <p:nvPr/>
          </p:nvSpPr>
          <p:spPr>
            <a:xfrm>
              <a:off x="44687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3" name="pl303"/>
            <p:cNvSpPr/>
            <p:nvPr/>
          </p:nvSpPr>
          <p:spPr>
            <a:xfrm>
              <a:off x="471143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49541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pl305"/>
            <p:cNvSpPr/>
            <p:nvPr/>
          </p:nvSpPr>
          <p:spPr>
            <a:xfrm>
              <a:off x="51967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pl306"/>
            <p:cNvSpPr/>
            <p:nvPr/>
          </p:nvSpPr>
          <p:spPr>
            <a:xfrm>
              <a:off x="54394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56821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8" name="tx308"/>
            <p:cNvSpPr/>
            <p:nvPr/>
          </p:nvSpPr>
          <p:spPr>
            <a:xfrm rot="-5400000">
              <a:off x="337093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09" name="tx309"/>
            <p:cNvSpPr/>
            <p:nvPr/>
          </p:nvSpPr>
          <p:spPr>
            <a:xfrm rot="-5400000">
              <a:off x="361361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10" name="tx310"/>
            <p:cNvSpPr/>
            <p:nvPr/>
          </p:nvSpPr>
          <p:spPr>
            <a:xfrm rot="-5400000">
              <a:off x="38562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11" name="tx311"/>
            <p:cNvSpPr/>
            <p:nvPr/>
          </p:nvSpPr>
          <p:spPr>
            <a:xfrm rot="-5400000">
              <a:off x="40989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12" name="tx312"/>
            <p:cNvSpPr/>
            <p:nvPr/>
          </p:nvSpPr>
          <p:spPr>
            <a:xfrm rot="-5400000">
              <a:off x="43416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13" name="tx313"/>
            <p:cNvSpPr/>
            <p:nvPr/>
          </p:nvSpPr>
          <p:spPr>
            <a:xfrm rot="-5400000">
              <a:off x="458433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14" name="tx314"/>
            <p:cNvSpPr/>
            <p:nvPr/>
          </p:nvSpPr>
          <p:spPr>
            <a:xfrm rot="-5400000">
              <a:off x="482701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15" name="tx315"/>
            <p:cNvSpPr/>
            <p:nvPr/>
          </p:nvSpPr>
          <p:spPr>
            <a:xfrm rot="-5400000">
              <a:off x="50696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16" name="tx316"/>
            <p:cNvSpPr/>
            <p:nvPr/>
          </p:nvSpPr>
          <p:spPr>
            <a:xfrm rot="-5400000">
              <a:off x="5312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17" name="tx317"/>
            <p:cNvSpPr/>
            <p:nvPr/>
          </p:nvSpPr>
          <p:spPr>
            <a:xfrm rot="-5400000">
              <a:off x="55550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18" name="pl318"/>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9" name="pl319"/>
            <p:cNvSpPr/>
            <p:nvPr/>
          </p:nvSpPr>
          <p:spPr>
            <a:xfrm>
              <a:off x="616369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640637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66490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68917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71344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737709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761977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78624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8105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83478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tx329"/>
            <p:cNvSpPr/>
            <p:nvPr/>
          </p:nvSpPr>
          <p:spPr>
            <a:xfrm rot="-5400000">
              <a:off x="60365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0" name="tx330"/>
            <p:cNvSpPr/>
            <p:nvPr/>
          </p:nvSpPr>
          <p:spPr>
            <a:xfrm rot="-5400000">
              <a:off x="62792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1" name="tx331"/>
            <p:cNvSpPr/>
            <p:nvPr/>
          </p:nvSpPr>
          <p:spPr>
            <a:xfrm rot="-5400000">
              <a:off x="65219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2" name="tx332"/>
            <p:cNvSpPr/>
            <p:nvPr/>
          </p:nvSpPr>
          <p:spPr>
            <a:xfrm rot="-5400000">
              <a:off x="67646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3" name="tx333"/>
            <p:cNvSpPr/>
            <p:nvPr/>
          </p:nvSpPr>
          <p:spPr>
            <a:xfrm rot="-5400000">
              <a:off x="70073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4" name="tx334"/>
            <p:cNvSpPr/>
            <p:nvPr/>
          </p:nvSpPr>
          <p:spPr>
            <a:xfrm rot="-5400000">
              <a:off x="724999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5" name="tx335"/>
            <p:cNvSpPr/>
            <p:nvPr/>
          </p:nvSpPr>
          <p:spPr>
            <a:xfrm rot="-5400000">
              <a:off x="74926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6" name="tx336"/>
            <p:cNvSpPr/>
            <p:nvPr/>
          </p:nvSpPr>
          <p:spPr>
            <a:xfrm rot="-5400000">
              <a:off x="77353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7" name="tx337"/>
            <p:cNvSpPr/>
            <p:nvPr/>
          </p:nvSpPr>
          <p:spPr>
            <a:xfrm rot="-5400000">
              <a:off x="7978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8" name="tx338"/>
            <p:cNvSpPr/>
            <p:nvPr/>
          </p:nvSpPr>
          <p:spPr>
            <a:xfrm rot="-5400000">
              <a:off x="82207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9" name="tx339"/>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0" name="tx340"/>
            <p:cNvSpPr/>
            <p:nvPr/>
          </p:nvSpPr>
          <p:spPr>
            <a:xfrm>
              <a:off x="508182" y="21628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41" name="tx341"/>
            <p:cNvSpPr/>
            <p:nvPr/>
          </p:nvSpPr>
          <p:spPr>
            <a:xfrm>
              <a:off x="508182" y="14067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42" name="tx342"/>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3" name="tx343"/>
            <p:cNvSpPr/>
            <p:nvPr/>
          </p:nvSpPr>
          <p:spPr>
            <a:xfrm>
              <a:off x="508182" y="46304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44" name="tx344"/>
            <p:cNvSpPr/>
            <p:nvPr/>
          </p:nvSpPr>
          <p:spPr>
            <a:xfrm>
              <a:off x="508182" y="38743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45" name="tx345"/>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6" name="tx346"/>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47" name="tx347"/>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48" name="tx348"/>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49" name="tx349"/>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50" name="tx350"/>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1" name="tx351"/>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52" name="tx352"/>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53" name="tx353"/>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54" name="tx354"/>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55" name="tx355"/>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56" name="tx356"/>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57" name="rc357"/>
            <p:cNvSpPr/>
            <p:nvPr/>
          </p:nvSpPr>
          <p:spPr>
            <a:xfrm>
              <a:off x="3743125" y="6243826"/>
              <a:ext cx="201456" cy="201456"/>
            </a:xfrm>
            <a:prstGeom prst="rect">
              <a:avLst/>
            </a:prstGeom>
            <a:solidFill>
              <a:srgbClr val="2C7FB8">
                <a:alpha val="100000"/>
              </a:srgbClr>
            </a:solidFill>
          </p:spPr>
          <p:txBody>
            <a:bodyPr/>
            <a:lstStyle/>
            <a:p/>
          </p:txBody>
        </p:sp>
        <p:sp>
          <p:nvSpPr>
            <p:cNvPr id="358" name="tx358"/>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59" name="pl359"/>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60" name="tx360"/>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61" name="tx361"/>
            <p:cNvSpPr/>
            <p:nvPr/>
          </p:nvSpPr>
          <p:spPr>
            <a:xfrm>
              <a:off x="714376" y="435349"/>
              <a:ext cx="71883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Western Africa, 2010-2025</a:t>
              </a:r>
            </a:p>
          </p:txBody>
        </p:sp>
        <p:sp>
          <p:nvSpPr>
            <p:cNvPr id="362" name="tx362"/>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2010,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110326"/>
              <a:ext cx="3818273" cy="1683566"/>
            </a:xfrm>
            <a:custGeom>
              <a:avLst/>
              <a:pathLst>
                <a:path w="3818273" h="1683566">
                  <a:moveTo>
                    <a:pt x="0" y="1683566"/>
                  </a:moveTo>
                  <a:lnTo>
                    <a:pt x="254551" y="1683566"/>
                  </a:lnTo>
                  <a:lnTo>
                    <a:pt x="509103" y="1683566"/>
                  </a:lnTo>
                  <a:lnTo>
                    <a:pt x="763654" y="1683566"/>
                  </a:lnTo>
                  <a:lnTo>
                    <a:pt x="1018206" y="1683566"/>
                  </a:lnTo>
                  <a:lnTo>
                    <a:pt x="1272757" y="1683566"/>
                  </a:lnTo>
                  <a:lnTo>
                    <a:pt x="1527309" y="1683566"/>
                  </a:lnTo>
                  <a:lnTo>
                    <a:pt x="1781861" y="1683566"/>
                  </a:lnTo>
                  <a:lnTo>
                    <a:pt x="2036412" y="1683566"/>
                  </a:lnTo>
                  <a:lnTo>
                    <a:pt x="2290964" y="1543269"/>
                  </a:lnTo>
                  <a:lnTo>
                    <a:pt x="2545515" y="1515210"/>
                  </a:lnTo>
                  <a:lnTo>
                    <a:pt x="2800067" y="1543269"/>
                  </a:lnTo>
                  <a:lnTo>
                    <a:pt x="3054619" y="1374912"/>
                  </a:lnTo>
                  <a:lnTo>
                    <a:pt x="3309170" y="869842"/>
                  </a:lnTo>
                  <a:lnTo>
                    <a:pt x="3563722" y="364772"/>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110326"/>
              <a:ext cx="3818273" cy="1683566"/>
            </a:xfrm>
            <a:custGeom>
              <a:avLst/>
              <a:pathLst>
                <a:path w="3818273" h="1683566">
                  <a:moveTo>
                    <a:pt x="0" y="1683566"/>
                  </a:moveTo>
                  <a:lnTo>
                    <a:pt x="254551" y="1683566"/>
                  </a:lnTo>
                  <a:lnTo>
                    <a:pt x="509103" y="1683566"/>
                  </a:lnTo>
                  <a:lnTo>
                    <a:pt x="763654" y="1683566"/>
                  </a:lnTo>
                  <a:lnTo>
                    <a:pt x="1018206" y="1683566"/>
                  </a:lnTo>
                  <a:lnTo>
                    <a:pt x="1272757" y="1683566"/>
                  </a:lnTo>
                  <a:lnTo>
                    <a:pt x="1527309" y="1683566"/>
                  </a:lnTo>
                  <a:lnTo>
                    <a:pt x="1781861" y="1683566"/>
                  </a:lnTo>
                  <a:lnTo>
                    <a:pt x="2036412" y="1683566"/>
                  </a:lnTo>
                  <a:lnTo>
                    <a:pt x="2290964" y="1655507"/>
                  </a:lnTo>
                  <a:lnTo>
                    <a:pt x="2545515" y="1627447"/>
                  </a:lnTo>
                  <a:lnTo>
                    <a:pt x="2800067" y="1571329"/>
                  </a:lnTo>
                  <a:lnTo>
                    <a:pt x="3054619" y="1543269"/>
                  </a:lnTo>
                  <a:lnTo>
                    <a:pt x="3309170" y="897902"/>
                  </a:lnTo>
                  <a:lnTo>
                    <a:pt x="3563722" y="364772"/>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6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460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39553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45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08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628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39834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45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0855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1" name="tx71"/>
            <p:cNvSpPr/>
            <p:nvPr/>
          </p:nvSpPr>
          <p:spPr>
            <a:xfrm>
              <a:off x="3455597"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72" name="tx72"/>
            <p:cNvSpPr/>
            <p:nvPr/>
          </p:nvSpPr>
          <p:spPr>
            <a:xfrm>
              <a:off x="3964700" y="472464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73" name="tx73"/>
            <p:cNvSpPr/>
            <p:nvPr/>
          </p:nvSpPr>
          <p:spPr>
            <a:xfrm>
              <a:off x="4473803" y="354614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47</a:t>
              </a:r>
            </a:p>
          </p:txBody>
        </p:sp>
        <p:sp>
          <p:nvSpPr>
            <p:cNvPr id="74" name="tx74"/>
            <p:cNvSpPr/>
            <p:nvPr/>
          </p:nvSpPr>
          <p:spPr>
            <a:xfrm>
              <a:off x="4728355" y="318137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60</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9" name="tx79"/>
            <p:cNvSpPr/>
            <p:nvPr/>
          </p:nvSpPr>
          <p:spPr>
            <a:xfrm>
              <a:off x="2946494"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0" name="tx80"/>
            <p:cNvSpPr/>
            <p:nvPr/>
          </p:nvSpPr>
          <p:spPr>
            <a:xfrm>
              <a:off x="3455597" y="44550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81" name="tx81"/>
            <p:cNvSpPr/>
            <p:nvPr/>
          </p:nvSpPr>
          <p:spPr>
            <a:xfrm>
              <a:off x="3964700" y="4314721"/>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82" name="tx82"/>
            <p:cNvSpPr/>
            <p:nvPr/>
          </p:nvSpPr>
          <p:spPr>
            <a:xfrm>
              <a:off x="4473803" y="33045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47</a:t>
              </a:r>
            </a:p>
          </p:txBody>
        </p:sp>
        <p:sp>
          <p:nvSpPr>
            <p:cNvPr id="83" name="tx83"/>
            <p:cNvSpPr/>
            <p:nvPr/>
          </p:nvSpPr>
          <p:spPr>
            <a:xfrm>
              <a:off x="4728355" y="29398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60</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78" name="tx178"/>
            <p:cNvSpPr/>
            <p:nvPr/>
          </p:nvSpPr>
          <p:spPr>
            <a:xfrm rot="-2700000">
              <a:off x="257460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a:t>
              </a:r>
            </a:p>
          </p:txBody>
        </p:sp>
        <p:sp>
          <p:nvSpPr>
            <p:cNvPr id="179" name="tx179"/>
            <p:cNvSpPr/>
            <p:nvPr/>
          </p:nvSpPr>
          <p:spPr>
            <a:xfrm rot="-2700000">
              <a:off x="282915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(4)</a:t>
              </a:r>
            </a:p>
          </p:txBody>
        </p:sp>
        <p:sp>
          <p:nvSpPr>
            <p:cNvPr id="180" name="tx180"/>
            <p:cNvSpPr/>
            <p:nvPr/>
          </p:nvSpPr>
          <p:spPr>
            <a:xfrm rot="-2700000">
              <a:off x="308370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(4)</a:t>
              </a:r>
            </a:p>
          </p:txBody>
        </p:sp>
        <p:sp>
          <p:nvSpPr>
            <p:cNvPr id="181" name="tx181"/>
            <p:cNvSpPr/>
            <p:nvPr/>
          </p:nvSpPr>
          <p:spPr>
            <a:xfrm rot="-2700000">
              <a:off x="333825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(5)</a:t>
              </a:r>
            </a:p>
          </p:txBody>
        </p:sp>
        <p:sp>
          <p:nvSpPr>
            <p:cNvPr id="182" name="tx182"/>
            <p:cNvSpPr/>
            <p:nvPr/>
          </p:nvSpPr>
          <p:spPr>
            <a:xfrm rot="-2700000">
              <a:off x="359280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(7)</a:t>
              </a:r>
            </a:p>
          </p:txBody>
        </p:sp>
        <p:sp>
          <p:nvSpPr>
            <p:cNvPr id="183" name="tx183"/>
            <p:cNvSpPr/>
            <p:nvPr/>
          </p:nvSpPr>
          <p:spPr>
            <a:xfrm rot="-2700000">
              <a:off x="378702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(10)</a:t>
              </a:r>
            </a:p>
          </p:txBody>
        </p:sp>
        <p:sp>
          <p:nvSpPr>
            <p:cNvPr id="184" name="tx184"/>
            <p:cNvSpPr/>
            <p:nvPr/>
          </p:nvSpPr>
          <p:spPr>
            <a:xfrm rot="-2700000">
              <a:off x="4049618"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(11)</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(13)</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2650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Western Africa,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60% and last dose (HPVc) coverage increased to 60%.
HPV1 coverage among boys remained the same at 0% and HPVc coverage remained the same at 0%.
HPV vaccine was available in 13* (out of 15) countries for girls and 1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60% and coverage among boys remained the same at 0%.Increases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282485" y="3182040"/>
              <a:ext cx="439958" cy="32518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6962608" y="1556111"/>
              <a:ext cx="439958" cy="325185"/>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6" name="rc6"/>
            <p:cNvSpPr/>
            <p:nvPr/>
          </p:nvSpPr>
          <p:spPr>
            <a:xfrm>
              <a:off x="7402567" y="1556111"/>
              <a:ext cx="439958" cy="325185"/>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7" name="rc7"/>
            <p:cNvSpPr/>
            <p:nvPr/>
          </p:nvSpPr>
          <p:spPr>
            <a:xfrm>
              <a:off x="7842526" y="1556111"/>
              <a:ext cx="439958" cy="32518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8" name="rc8"/>
            <p:cNvSpPr/>
            <p:nvPr/>
          </p:nvSpPr>
          <p:spPr>
            <a:xfrm>
              <a:off x="8282485" y="1556111"/>
              <a:ext cx="439958" cy="325185"/>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9" name="rc9"/>
            <p:cNvSpPr/>
            <p:nvPr/>
          </p:nvSpPr>
          <p:spPr>
            <a:xfrm>
              <a:off x="6962608" y="1230926"/>
              <a:ext cx="439958" cy="32518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0" name="rc10"/>
            <p:cNvSpPr/>
            <p:nvPr/>
          </p:nvSpPr>
          <p:spPr>
            <a:xfrm>
              <a:off x="7402567" y="1230926"/>
              <a:ext cx="439958" cy="32518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1" name="rc11"/>
            <p:cNvSpPr/>
            <p:nvPr/>
          </p:nvSpPr>
          <p:spPr>
            <a:xfrm>
              <a:off x="7842526" y="1230926"/>
              <a:ext cx="439958" cy="32518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2" name="rc12"/>
            <p:cNvSpPr/>
            <p:nvPr/>
          </p:nvSpPr>
          <p:spPr>
            <a:xfrm>
              <a:off x="8282485" y="1230926"/>
              <a:ext cx="439958" cy="32518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3" name="rc13"/>
            <p:cNvSpPr/>
            <p:nvPr/>
          </p:nvSpPr>
          <p:spPr>
            <a:xfrm>
              <a:off x="6082691" y="1881297"/>
              <a:ext cx="439958" cy="325185"/>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 name="rc14"/>
            <p:cNvSpPr/>
            <p:nvPr/>
          </p:nvSpPr>
          <p:spPr>
            <a:xfrm>
              <a:off x="6522650" y="1881297"/>
              <a:ext cx="439958" cy="325185"/>
            </a:xfrm>
            <a:prstGeom prst="rect">
              <a:avLst/>
            </a:prstGeom>
            <a:solidFill>
              <a:srgbClr val="F06320">
                <a:alpha val="100000"/>
              </a:srgbClr>
            </a:solidFill>
            <a:ln w="2710" cap="flat">
              <a:solidFill>
                <a:srgbClr val="FFFFFF">
                  <a:alpha val="100000"/>
                </a:srgbClr>
              </a:solidFill>
              <a:prstDash val="solid"/>
              <a:miter/>
            </a:ln>
          </p:spPr>
          <p:txBody>
            <a:bodyPr/>
            <a:lstStyle/>
            <a:p/>
          </p:txBody>
        </p:sp>
        <p:sp>
          <p:nvSpPr>
            <p:cNvPr id="15" name="rc15"/>
            <p:cNvSpPr/>
            <p:nvPr/>
          </p:nvSpPr>
          <p:spPr>
            <a:xfrm>
              <a:off x="6962608" y="1881297"/>
              <a:ext cx="439958" cy="32518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 name="rc16"/>
            <p:cNvSpPr/>
            <p:nvPr/>
          </p:nvSpPr>
          <p:spPr>
            <a:xfrm>
              <a:off x="7402567" y="1881297"/>
              <a:ext cx="439958" cy="325185"/>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7" name="rc17"/>
            <p:cNvSpPr/>
            <p:nvPr/>
          </p:nvSpPr>
          <p:spPr>
            <a:xfrm>
              <a:off x="7842526" y="1881297"/>
              <a:ext cx="439958" cy="325185"/>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18" name="rc18"/>
            <p:cNvSpPr/>
            <p:nvPr/>
          </p:nvSpPr>
          <p:spPr>
            <a:xfrm>
              <a:off x="8282485" y="1881297"/>
              <a:ext cx="439958" cy="325185"/>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19" name="rc19"/>
            <p:cNvSpPr/>
            <p:nvPr/>
          </p:nvSpPr>
          <p:spPr>
            <a:xfrm>
              <a:off x="6522650" y="5133153"/>
              <a:ext cx="439958" cy="32518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20" name="rc20"/>
            <p:cNvSpPr/>
            <p:nvPr/>
          </p:nvSpPr>
          <p:spPr>
            <a:xfrm>
              <a:off x="7402567" y="5133153"/>
              <a:ext cx="439958" cy="32518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21" name="rc21"/>
            <p:cNvSpPr/>
            <p:nvPr/>
          </p:nvSpPr>
          <p:spPr>
            <a:xfrm>
              <a:off x="7842526" y="5133153"/>
              <a:ext cx="439958" cy="32518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 name="rc22"/>
            <p:cNvSpPr/>
            <p:nvPr/>
          </p:nvSpPr>
          <p:spPr>
            <a:xfrm>
              <a:off x="8282485" y="5133153"/>
              <a:ext cx="439958" cy="32518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 name="rc23"/>
            <p:cNvSpPr/>
            <p:nvPr/>
          </p:nvSpPr>
          <p:spPr>
            <a:xfrm>
              <a:off x="8282485" y="2531668"/>
              <a:ext cx="439958" cy="325185"/>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24" name="rc24"/>
            <p:cNvSpPr/>
            <p:nvPr/>
          </p:nvSpPr>
          <p:spPr>
            <a:xfrm>
              <a:off x="6082691" y="4807968"/>
              <a:ext cx="439958" cy="325185"/>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25" name="rc25"/>
            <p:cNvSpPr/>
            <p:nvPr/>
          </p:nvSpPr>
          <p:spPr>
            <a:xfrm>
              <a:off x="6522650" y="4807968"/>
              <a:ext cx="439958" cy="32518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 name="rc26"/>
            <p:cNvSpPr/>
            <p:nvPr/>
          </p:nvSpPr>
          <p:spPr>
            <a:xfrm>
              <a:off x="6962608" y="4807968"/>
              <a:ext cx="439958" cy="325185"/>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27" name="rc27"/>
            <p:cNvSpPr/>
            <p:nvPr/>
          </p:nvSpPr>
          <p:spPr>
            <a:xfrm>
              <a:off x="7402567" y="4807968"/>
              <a:ext cx="439958" cy="325185"/>
            </a:xfrm>
            <a:prstGeom prst="rect">
              <a:avLst/>
            </a:prstGeom>
            <a:solidFill>
              <a:srgbClr val="F26821">
                <a:alpha val="100000"/>
              </a:srgbClr>
            </a:solidFill>
            <a:ln w="2710" cap="flat">
              <a:solidFill>
                <a:srgbClr val="FFFFFF">
                  <a:alpha val="100000"/>
                </a:srgbClr>
              </a:solidFill>
              <a:prstDash val="solid"/>
              <a:miter/>
            </a:ln>
          </p:spPr>
          <p:txBody>
            <a:bodyPr/>
            <a:lstStyle/>
            <a:p/>
          </p:txBody>
        </p:sp>
        <p:sp>
          <p:nvSpPr>
            <p:cNvPr id="28" name="rc28"/>
            <p:cNvSpPr/>
            <p:nvPr/>
          </p:nvSpPr>
          <p:spPr>
            <a:xfrm>
              <a:off x="7842526" y="4807968"/>
              <a:ext cx="439958" cy="325185"/>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29" name="rc29"/>
            <p:cNvSpPr/>
            <p:nvPr/>
          </p:nvSpPr>
          <p:spPr>
            <a:xfrm>
              <a:off x="8282485" y="4807968"/>
              <a:ext cx="439958" cy="325185"/>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30" name="rc30"/>
            <p:cNvSpPr/>
            <p:nvPr/>
          </p:nvSpPr>
          <p:spPr>
            <a:xfrm>
              <a:off x="7842526" y="3507225"/>
              <a:ext cx="439958" cy="32518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 name="rc31"/>
            <p:cNvSpPr/>
            <p:nvPr/>
          </p:nvSpPr>
          <p:spPr>
            <a:xfrm>
              <a:off x="8282485" y="3507225"/>
              <a:ext cx="439958" cy="325185"/>
            </a:xfrm>
            <a:prstGeom prst="rect">
              <a:avLst/>
            </a:prstGeom>
            <a:solidFill>
              <a:srgbClr val="E4C221">
                <a:alpha val="100000"/>
              </a:srgbClr>
            </a:solidFill>
            <a:ln w="2710" cap="flat">
              <a:solidFill>
                <a:srgbClr val="FFFFFF">
                  <a:alpha val="100000"/>
                </a:srgbClr>
              </a:solidFill>
              <a:prstDash val="solid"/>
              <a:miter/>
            </a:ln>
          </p:spPr>
          <p:txBody>
            <a:bodyPr/>
            <a:lstStyle/>
            <a:p/>
          </p:txBody>
        </p:sp>
        <p:sp>
          <p:nvSpPr>
            <p:cNvPr id="32" name="rc32"/>
            <p:cNvSpPr/>
            <p:nvPr/>
          </p:nvSpPr>
          <p:spPr>
            <a:xfrm>
              <a:off x="7402567" y="4157597"/>
              <a:ext cx="439958" cy="325185"/>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33" name="rc33"/>
            <p:cNvSpPr/>
            <p:nvPr/>
          </p:nvSpPr>
          <p:spPr>
            <a:xfrm>
              <a:off x="7842526" y="4157597"/>
              <a:ext cx="439958" cy="325185"/>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34" name="rc34"/>
            <p:cNvSpPr/>
            <p:nvPr/>
          </p:nvSpPr>
          <p:spPr>
            <a:xfrm>
              <a:off x="8282485" y="4157597"/>
              <a:ext cx="439958" cy="325185"/>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35" name="rc35"/>
            <p:cNvSpPr/>
            <p:nvPr/>
          </p:nvSpPr>
          <p:spPr>
            <a:xfrm>
              <a:off x="5642732" y="4482782"/>
              <a:ext cx="439958" cy="325185"/>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36" name="rc36"/>
            <p:cNvSpPr/>
            <p:nvPr/>
          </p:nvSpPr>
          <p:spPr>
            <a:xfrm>
              <a:off x="6082691" y="4482782"/>
              <a:ext cx="439958" cy="32518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 name="rc37"/>
            <p:cNvSpPr/>
            <p:nvPr/>
          </p:nvSpPr>
          <p:spPr>
            <a:xfrm>
              <a:off x="6522650" y="4482782"/>
              <a:ext cx="439958" cy="325185"/>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38" name="rc38"/>
            <p:cNvSpPr/>
            <p:nvPr/>
          </p:nvSpPr>
          <p:spPr>
            <a:xfrm>
              <a:off x="6962608" y="4482782"/>
              <a:ext cx="439958" cy="325185"/>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39" name="rc39"/>
            <p:cNvSpPr/>
            <p:nvPr/>
          </p:nvSpPr>
          <p:spPr>
            <a:xfrm>
              <a:off x="7402567" y="4482782"/>
              <a:ext cx="439958" cy="325185"/>
            </a:xfrm>
            <a:prstGeom prst="rect">
              <a:avLst/>
            </a:prstGeom>
            <a:solidFill>
              <a:srgbClr val="F26821">
                <a:alpha val="100000"/>
              </a:srgbClr>
            </a:solidFill>
            <a:ln w="2710" cap="flat">
              <a:solidFill>
                <a:srgbClr val="FFFFFF">
                  <a:alpha val="100000"/>
                </a:srgbClr>
              </a:solidFill>
              <a:prstDash val="solid"/>
              <a:miter/>
            </a:ln>
          </p:spPr>
          <p:txBody>
            <a:bodyPr/>
            <a:lstStyle/>
            <a:p/>
          </p:txBody>
        </p:sp>
        <p:sp>
          <p:nvSpPr>
            <p:cNvPr id="40" name="rc40"/>
            <p:cNvSpPr/>
            <p:nvPr/>
          </p:nvSpPr>
          <p:spPr>
            <a:xfrm>
              <a:off x="7842526" y="4482782"/>
              <a:ext cx="439958" cy="325185"/>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41" name="rc41"/>
            <p:cNvSpPr/>
            <p:nvPr/>
          </p:nvSpPr>
          <p:spPr>
            <a:xfrm>
              <a:off x="8282485" y="4482782"/>
              <a:ext cx="439958" cy="325185"/>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42" name="rc42"/>
            <p:cNvSpPr/>
            <p:nvPr/>
          </p:nvSpPr>
          <p:spPr>
            <a:xfrm>
              <a:off x="7402567" y="2856854"/>
              <a:ext cx="439958" cy="32518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43" name="rc43"/>
            <p:cNvSpPr/>
            <p:nvPr/>
          </p:nvSpPr>
          <p:spPr>
            <a:xfrm>
              <a:off x="7842526" y="2856854"/>
              <a:ext cx="439958" cy="325185"/>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44" name="rc44"/>
            <p:cNvSpPr/>
            <p:nvPr/>
          </p:nvSpPr>
          <p:spPr>
            <a:xfrm>
              <a:off x="8282485" y="2856854"/>
              <a:ext cx="439958" cy="325185"/>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45" name="rc45"/>
            <p:cNvSpPr/>
            <p:nvPr/>
          </p:nvSpPr>
          <p:spPr>
            <a:xfrm>
              <a:off x="7402567" y="2206483"/>
              <a:ext cx="439958" cy="325185"/>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46" name="rc46"/>
            <p:cNvSpPr/>
            <p:nvPr/>
          </p:nvSpPr>
          <p:spPr>
            <a:xfrm>
              <a:off x="7842526" y="2206483"/>
              <a:ext cx="439958" cy="325185"/>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47" name="rc47"/>
            <p:cNvSpPr/>
            <p:nvPr/>
          </p:nvSpPr>
          <p:spPr>
            <a:xfrm>
              <a:off x="8282485" y="2206483"/>
              <a:ext cx="439958" cy="325185"/>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48" name="rc48"/>
            <p:cNvSpPr/>
            <p:nvPr/>
          </p:nvSpPr>
          <p:spPr>
            <a:xfrm>
              <a:off x="1683103" y="3832411"/>
              <a:ext cx="439958" cy="3251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9" name="rc49"/>
            <p:cNvSpPr/>
            <p:nvPr/>
          </p:nvSpPr>
          <p:spPr>
            <a:xfrm>
              <a:off x="2123062" y="3832411"/>
              <a:ext cx="439958" cy="3251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0" name="rc50"/>
            <p:cNvSpPr/>
            <p:nvPr/>
          </p:nvSpPr>
          <p:spPr>
            <a:xfrm>
              <a:off x="2563020" y="3832411"/>
              <a:ext cx="439958" cy="3251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1" name="rc51"/>
            <p:cNvSpPr/>
            <p:nvPr/>
          </p:nvSpPr>
          <p:spPr>
            <a:xfrm>
              <a:off x="3002979" y="3832411"/>
              <a:ext cx="439958" cy="3251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2" name="rc52"/>
            <p:cNvSpPr/>
            <p:nvPr/>
          </p:nvSpPr>
          <p:spPr>
            <a:xfrm>
              <a:off x="3442938" y="3832411"/>
              <a:ext cx="439958" cy="3251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3882897" y="3832411"/>
              <a:ext cx="439958" cy="3251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4322856" y="3832411"/>
              <a:ext cx="439958" cy="3251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5" name="rc55"/>
            <p:cNvSpPr/>
            <p:nvPr/>
          </p:nvSpPr>
          <p:spPr>
            <a:xfrm>
              <a:off x="4762814" y="3832411"/>
              <a:ext cx="439958" cy="3251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6" name="rc56"/>
            <p:cNvSpPr/>
            <p:nvPr/>
          </p:nvSpPr>
          <p:spPr>
            <a:xfrm>
              <a:off x="5202773" y="3832411"/>
              <a:ext cx="439958" cy="3251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7" name="rc57"/>
            <p:cNvSpPr/>
            <p:nvPr/>
          </p:nvSpPr>
          <p:spPr>
            <a:xfrm>
              <a:off x="5642732" y="3832411"/>
              <a:ext cx="439958" cy="32518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8" name="rc58"/>
            <p:cNvSpPr/>
            <p:nvPr/>
          </p:nvSpPr>
          <p:spPr>
            <a:xfrm>
              <a:off x="6082691" y="3832411"/>
              <a:ext cx="439958" cy="32518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59" name="rc59"/>
            <p:cNvSpPr/>
            <p:nvPr/>
          </p:nvSpPr>
          <p:spPr>
            <a:xfrm>
              <a:off x="6522650" y="3832411"/>
              <a:ext cx="439958" cy="32518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60" name="rc60"/>
            <p:cNvSpPr/>
            <p:nvPr/>
          </p:nvSpPr>
          <p:spPr>
            <a:xfrm>
              <a:off x="6962608" y="3832411"/>
              <a:ext cx="439958" cy="32518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61" name="rc61"/>
            <p:cNvSpPr/>
            <p:nvPr/>
          </p:nvSpPr>
          <p:spPr>
            <a:xfrm>
              <a:off x="7402567" y="3832411"/>
              <a:ext cx="439958" cy="32518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2" name="rc62"/>
            <p:cNvSpPr/>
            <p:nvPr/>
          </p:nvSpPr>
          <p:spPr>
            <a:xfrm>
              <a:off x="7842526" y="3832411"/>
              <a:ext cx="439958" cy="325185"/>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63" name="rc63"/>
            <p:cNvSpPr/>
            <p:nvPr/>
          </p:nvSpPr>
          <p:spPr>
            <a:xfrm>
              <a:off x="8282485" y="3832411"/>
              <a:ext cx="439958" cy="325185"/>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64" name="tx64"/>
            <p:cNvSpPr/>
            <p:nvPr/>
          </p:nvSpPr>
          <p:spPr>
            <a:xfrm>
              <a:off x="8442205"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5" name="tx65"/>
            <p:cNvSpPr/>
            <p:nvPr/>
          </p:nvSpPr>
          <p:spPr>
            <a:xfrm>
              <a:off x="7562288"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6" name="tx66"/>
            <p:cNvSpPr/>
            <p:nvPr/>
          </p:nvSpPr>
          <p:spPr>
            <a:xfrm>
              <a:off x="8002246"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 name="tx67"/>
            <p:cNvSpPr/>
            <p:nvPr/>
          </p:nvSpPr>
          <p:spPr>
            <a:xfrm>
              <a:off x="8442205"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 name="tx68"/>
            <p:cNvSpPr/>
            <p:nvPr/>
          </p:nvSpPr>
          <p:spPr>
            <a:xfrm>
              <a:off x="7122329" y="1354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 name="tx69"/>
            <p:cNvSpPr/>
            <p:nvPr/>
          </p:nvSpPr>
          <p:spPr>
            <a:xfrm>
              <a:off x="7562288" y="1354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 name="tx70"/>
            <p:cNvSpPr/>
            <p:nvPr/>
          </p:nvSpPr>
          <p:spPr>
            <a:xfrm>
              <a:off x="8002246" y="1354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 name="tx71"/>
            <p:cNvSpPr/>
            <p:nvPr/>
          </p:nvSpPr>
          <p:spPr>
            <a:xfrm>
              <a:off x="8442205" y="1354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 name="tx72"/>
            <p:cNvSpPr/>
            <p:nvPr/>
          </p:nvSpPr>
          <p:spPr>
            <a:xfrm>
              <a:off x="7562288" y="200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3" name="tx73"/>
            <p:cNvSpPr/>
            <p:nvPr/>
          </p:nvSpPr>
          <p:spPr>
            <a:xfrm>
              <a:off x="8002246" y="200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4" name="tx74"/>
            <p:cNvSpPr/>
            <p:nvPr/>
          </p:nvSpPr>
          <p:spPr>
            <a:xfrm>
              <a:off x="8442205" y="200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 name="tx75"/>
            <p:cNvSpPr/>
            <p:nvPr/>
          </p:nvSpPr>
          <p:spPr>
            <a:xfrm>
              <a:off x="8442205" y="26554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6" name="tx76"/>
            <p:cNvSpPr/>
            <p:nvPr/>
          </p:nvSpPr>
          <p:spPr>
            <a:xfrm>
              <a:off x="8002246" y="493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7" name="tx77"/>
            <p:cNvSpPr/>
            <p:nvPr/>
          </p:nvSpPr>
          <p:spPr>
            <a:xfrm>
              <a:off x="8442205" y="36310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8" name="tx78"/>
            <p:cNvSpPr/>
            <p:nvPr/>
          </p:nvSpPr>
          <p:spPr>
            <a:xfrm>
              <a:off x="8002246" y="4281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9" name="tx79"/>
            <p:cNvSpPr/>
            <p:nvPr/>
          </p:nvSpPr>
          <p:spPr>
            <a:xfrm>
              <a:off x="8442205" y="4281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0" name="tx80"/>
            <p:cNvSpPr/>
            <p:nvPr/>
          </p:nvSpPr>
          <p:spPr>
            <a:xfrm>
              <a:off x="8442205"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1" name="tx81"/>
            <p:cNvSpPr/>
            <p:nvPr/>
          </p:nvSpPr>
          <p:spPr>
            <a:xfrm>
              <a:off x="8002246" y="2980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2" name="tx82"/>
            <p:cNvSpPr/>
            <p:nvPr/>
          </p:nvSpPr>
          <p:spPr>
            <a:xfrm>
              <a:off x="8442205" y="2980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3" name="tx83"/>
            <p:cNvSpPr/>
            <p:nvPr/>
          </p:nvSpPr>
          <p:spPr>
            <a:xfrm>
              <a:off x="8442205" y="2330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 name="tx84"/>
            <p:cNvSpPr/>
            <p:nvPr/>
          </p:nvSpPr>
          <p:spPr>
            <a:xfrm>
              <a:off x="8442205" y="3956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5" name="tx85"/>
            <p:cNvSpPr/>
            <p:nvPr/>
          </p:nvSpPr>
          <p:spPr>
            <a:xfrm>
              <a:off x="7122329"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86" name="tx86"/>
            <p:cNvSpPr/>
            <p:nvPr/>
          </p:nvSpPr>
          <p:spPr>
            <a:xfrm>
              <a:off x="6242411" y="200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87" name="tx87"/>
            <p:cNvSpPr/>
            <p:nvPr/>
          </p:nvSpPr>
          <p:spPr>
            <a:xfrm>
              <a:off x="6682370" y="200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88" name="tx88"/>
            <p:cNvSpPr/>
            <p:nvPr/>
          </p:nvSpPr>
          <p:spPr>
            <a:xfrm>
              <a:off x="7122329" y="200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89" name="tx89"/>
            <p:cNvSpPr/>
            <p:nvPr/>
          </p:nvSpPr>
          <p:spPr>
            <a:xfrm>
              <a:off x="6682370" y="5256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90" name="tx90"/>
            <p:cNvSpPr/>
            <p:nvPr/>
          </p:nvSpPr>
          <p:spPr>
            <a:xfrm>
              <a:off x="7562288" y="5256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91" name="tx91"/>
            <p:cNvSpPr/>
            <p:nvPr/>
          </p:nvSpPr>
          <p:spPr>
            <a:xfrm>
              <a:off x="8002246" y="5256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2" name="tx92"/>
            <p:cNvSpPr/>
            <p:nvPr/>
          </p:nvSpPr>
          <p:spPr>
            <a:xfrm>
              <a:off x="8442205" y="5256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93" name="tx93"/>
            <p:cNvSpPr/>
            <p:nvPr/>
          </p:nvSpPr>
          <p:spPr>
            <a:xfrm>
              <a:off x="6242411" y="493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4" name="tx94"/>
            <p:cNvSpPr/>
            <p:nvPr/>
          </p:nvSpPr>
          <p:spPr>
            <a:xfrm>
              <a:off x="6682370" y="493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95" name="tx95"/>
            <p:cNvSpPr/>
            <p:nvPr/>
          </p:nvSpPr>
          <p:spPr>
            <a:xfrm>
              <a:off x="7122329" y="493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96" name="tx96"/>
            <p:cNvSpPr/>
            <p:nvPr/>
          </p:nvSpPr>
          <p:spPr>
            <a:xfrm>
              <a:off x="7562288" y="493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7" name="tx97"/>
            <p:cNvSpPr/>
            <p:nvPr/>
          </p:nvSpPr>
          <p:spPr>
            <a:xfrm>
              <a:off x="8442205" y="493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98" name="tx98"/>
            <p:cNvSpPr/>
            <p:nvPr/>
          </p:nvSpPr>
          <p:spPr>
            <a:xfrm>
              <a:off x="8002246" y="36310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9" name="tx99"/>
            <p:cNvSpPr/>
            <p:nvPr/>
          </p:nvSpPr>
          <p:spPr>
            <a:xfrm>
              <a:off x="7562288" y="4281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0" name="tx100"/>
            <p:cNvSpPr/>
            <p:nvPr/>
          </p:nvSpPr>
          <p:spPr>
            <a:xfrm>
              <a:off x="5802452"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1" name="tx101"/>
            <p:cNvSpPr/>
            <p:nvPr/>
          </p:nvSpPr>
          <p:spPr>
            <a:xfrm>
              <a:off x="6242411"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2" name="tx102"/>
            <p:cNvSpPr/>
            <p:nvPr/>
          </p:nvSpPr>
          <p:spPr>
            <a:xfrm>
              <a:off x="6682370"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3" name="tx103"/>
            <p:cNvSpPr/>
            <p:nvPr/>
          </p:nvSpPr>
          <p:spPr>
            <a:xfrm>
              <a:off x="7122329"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4" name="tx104"/>
            <p:cNvSpPr/>
            <p:nvPr/>
          </p:nvSpPr>
          <p:spPr>
            <a:xfrm>
              <a:off x="7562288"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5" name="tx105"/>
            <p:cNvSpPr/>
            <p:nvPr/>
          </p:nvSpPr>
          <p:spPr>
            <a:xfrm>
              <a:off x="8002246"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6" name="tx106"/>
            <p:cNvSpPr/>
            <p:nvPr/>
          </p:nvSpPr>
          <p:spPr>
            <a:xfrm>
              <a:off x="7562288" y="2980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7" name="tx107"/>
            <p:cNvSpPr/>
            <p:nvPr/>
          </p:nvSpPr>
          <p:spPr>
            <a:xfrm>
              <a:off x="7562288" y="2330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8" name="tx108"/>
            <p:cNvSpPr/>
            <p:nvPr/>
          </p:nvSpPr>
          <p:spPr>
            <a:xfrm>
              <a:off x="8002246" y="2330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9" name="tx109"/>
            <p:cNvSpPr/>
            <p:nvPr/>
          </p:nvSpPr>
          <p:spPr>
            <a:xfrm>
              <a:off x="1872953"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0" name="tx110"/>
            <p:cNvSpPr/>
            <p:nvPr/>
          </p:nvSpPr>
          <p:spPr>
            <a:xfrm>
              <a:off x="2312912"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1" name="tx111"/>
            <p:cNvSpPr/>
            <p:nvPr/>
          </p:nvSpPr>
          <p:spPr>
            <a:xfrm>
              <a:off x="2752870"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2" name="tx112"/>
            <p:cNvSpPr/>
            <p:nvPr/>
          </p:nvSpPr>
          <p:spPr>
            <a:xfrm>
              <a:off x="3192829"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3" name="tx113"/>
            <p:cNvSpPr/>
            <p:nvPr/>
          </p:nvSpPr>
          <p:spPr>
            <a:xfrm>
              <a:off x="3632788"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4" name="tx114"/>
            <p:cNvSpPr/>
            <p:nvPr/>
          </p:nvSpPr>
          <p:spPr>
            <a:xfrm>
              <a:off x="4072747"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5" name="tx115"/>
            <p:cNvSpPr/>
            <p:nvPr/>
          </p:nvSpPr>
          <p:spPr>
            <a:xfrm>
              <a:off x="4512705"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6" name="tx116"/>
            <p:cNvSpPr/>
            <p:nvPr/>
          </p:nvSpPr>
          <p:spPr>
            <a:xfrm>
              <a:off x="4952664"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7" name="tx117"/>
            <p:cNvSpPr/>
            <p:nvPr/>
          </p:nvSpPr>
          <p:spPr>
            <a:xfrm>
              <a:off x="5392623"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8" name="tx118"/>
            <p:cNvSpPr/>
            <p:nvPr/>
          </p:nvSpPr>
          <p:spPr>
            <a:xfrm>
              <a:off x="5832582"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9" name="tx119"/>
            <p:cNvSpPr/>
            <p:nvPr/>
          </p:nvSpPr>
          <p:spPr>
            <a:xfrm>
              <a:off x="6272541"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0" name="tx120"/>
            <p:cNvSpPr/>
            <p:nvPr/>
          </p:nvSpPr>
          <p:spPr>
            <a:xfrm>
              <a:off x="6712499"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21" name="tx121"/>
            <p:cNvSpPr/>
            <p:nvPr/>
          </p:nvSpPr>
          <p:spPr>
            <a:xfrm>
              <a:off x="7152458" y="3956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22" name="tx122"/>
            <p:cNvSpPr/>
            <p:nvPr/>
          </p:nvSpPr>
          <p:spPr>
            <a:xfrm>
              <a:off x="7562288" y="3956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23" name="tx123"/>
            <p:cNvSpPr/>
            <p:nvPr/>
          </p:nvSpPr>
          <p:spPr>
            <a:xfrm>
              <a:off x="8002246" y="3956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4" name="rc124"/>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25" name="rc125"/>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26" name="rc126"/>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27" name="rc127"/>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28" name="rc128"/>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29" name="rc129"/>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30" name="rc130"/>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31" name="rc131"/>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32" name="rc132"/>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33" name="rc133"/>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34" name="rc134"/>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35" name="rc135"/>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36" name="rc136"/>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45" name="rc145"/>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46" name="rc146"/>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47" name="rc147"/>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48" name="rc148"/>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49" name="rc149"/>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50" name="rc150"/>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51" name="rc151"/>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52" name="rc152"/>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53" name="rc153"/>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54" name="rc154"/>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55" name="rc155"/>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56" name="rc156"/>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57" name="rc157"/>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58" name="rc158"/>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59" name="rc159"/>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60" name="rc160"/>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683103" y="3832411"/>
              <a:ext cx="7039340" cy="325185"/>
            </a:xfrm>
            <a:prstGeom prst="rect">
              <a:avLst/>
            </a:prstGeom>
            <a:noFill/>
            <a:ln w="27101" cap="flat">
              <a:solidFill>
                <a:srgbClr val="000000">
                  <a:alpha val="100000"/>
                </a:srgbClr>
              </a:solidFill>
              <a:prstDash val="solid"/>
              <a:miter/>
            </a:ln>
          </p:spPr>
          <p:txBody>
            <a:bodyPr/>
            <a:lstStyle/>
            <a:p/>
          </p:txBody>
        </p:sp>
        <p:sp>
          <p:nvSpPr>
            <p:cNvPr id="184" name="tx184"/>
            <p:cNvSpPr/>
            <p:nvPr/>
          </p:nvSpPr>
          <p:spPr>
            <a:xfrm rot="-2700000">
              <a:off x="18221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85" name="tx185"/>
            <p:cNvSpPr/>
            <p:nvPr/>
          </p:nvSpPr>
          <p:spPr>
            <a:xfrm rot="-2700000">
              <a:off x="2263657"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86" name="tx186"/>
            <p:cNvSpPr/>
            <p:nvPr/>
          </p:nvSpPr>
          <p:spPr>
            <a:xfrm rot="-2700000">
              <a:off x="27021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87" name="tx187"/>
            <p:cNvSpPr/>
            <p:nvPr/>
          </p:nvSpPr>
          <p:spPr>
            <a:xfrm rot="-2700000">
              <a:off x="31420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88" name="tx188"/>
            <p:cNvSpPr/>
            <p:nvPr/>
          </p:nvSpPr>
          <p:spPr>
            <a:xfrm rot="-2700000">
              <a:off x="35820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89" name="tx189"/>
            <p:cNvSpPr/>
            <p:nvPr/>
          </p:nvSpPr>
          <p:spPr>
            <a:xfrm rot="-2700000">
              <a:off x="40219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90" name="tx190"/>
            <p:cNvSpPr/>
            <p:nvPr/>
          </p:nvSpPr>
          <p:spPr>
            <a:xfrm rot="-2700000">
              <a:off x="44619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91" name="tx191"/>
            <p:cNvSpPr/>
            <p:nvPr/>
          </p:nvSpPr>
          <p:spPr>
            <a:xfrm rot="-2700000">
              <a:off x="49018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92" name="tx192"/>
            <p:cNvSpPr/>
            <p:nvPr/>
          </p:nvSpPr>
          <p:spPr>
            <a:xfrm rot="-2700000">
              <a:off x="534185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93" name="tx193"/>
            <p:cNvSpPr/>
            <p:nvPr/>
          </p:nvSpPr>
          <p:spPr>
            <a:xfrm rot="-2700000">
              <a:off x="57818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rot="-2700000">
              <a:off x="62217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95" name="tx195"/>
            <p:cNvSpPr/>
            <p:nvPr/>
          </p:nvSpPr>
          <p:spPr>
            <a:xfrm rot="-2700000">
              <a:off x="66617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96" name="tx196"/>
            <p:cNvSpPr/>
            <p:nvPr/>
          </p:nvSpPr>
          <p:spPr>
            <a:xfrm rot="-2700000">
              <a:off x="71016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97" name="tx197"/>
            <p:cNvSpPr/>
            <p:nvPr/>
          </p:nvSpPr>
          <p:spPr>
            <a:xfrm rot="-2700000">
              <a:off x="75416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98" name="tx198"/>
            <p:cNvSpPr/>
            <p:nvPr/>
          </p:nvSpPr>
          <p:spPr>
            <a:xfrm rot="-2700000">
              <a:off x="79816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9" name="tx199"/>
            <p:cNvSpPr/>
            <p:nvPr/>
          </p:nvSpPr>
          <p:spPr>
            <a:xfrm rot="-2700000">
              <a:off x="84215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00" name="tx200"/>
            <p:cNvSpPr/>
            <p:nvPr/>
          </p:nvSpPr>
          <p:spPr>
            <a:xfrm>
              <a:off x="890310" y="5245683"/>
              <a:ext cx="37819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Gambia</a:t>
              </a:r>
            </a:p>
          </p:txBody>
        </p:sp>
        <p:sp>
          <p:nvSpPr>
            <p:cNvPr id="201" name="tx201"/>
            <p:cNvSpPr/>
            <p:nvPr/>
          </p:nvSpPr>
          <p:spPr>
            <a:xfrm>
              <a:off x="944351" y="4920497"/>
              <a:ext cx="32415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Liberia</a:t>
              </a:r>
            </a:p>
          </p:txBody>
        </p:sp>
        <p:sp>
          <p:nvSpPr>
            <p:cNvPr id="202" name="tx202"/>
            <p:cNvSpPr/>
            <p:nvPr/>
          </p:nvSpPr>
          <p:spPr>
            <a:xfrm>
              <a:off x="872113" y="4595312"/>
              <a:ext cx="39639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Senegal</a:t>
              </a:r>
            </a:p>
          </p:txBody>
        </p:sp>
        <p:sp>
          <p:nvSpPr>
            <p:cNvPr id="203" name="tx203"/>
            <p:cNvSpPr/>
            <p:nvPr/>
          </p:nvSpPr>
          <p:spPr>
            <a:xfrm>
              <a:off x="926429" y="4270126"/>
              <a:ext cx="34207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Nigeria</a:t>
              </a:r>
            </a:p>
          </p:txBody>
        </p:sp>
        <p:sp>
          <p:nvSpPr>
            <p:cNvPr id="204" name="tx204"/>
            <p:cNvSpPr/>
            <p:nvPr/>
          </p:nvSpPr>
          <p:spPr>
            <a:xfrm>
              <a:off x="508182" y="3944940"/>
              <a:ext cx="424190"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Western</a:t>
              </a:r>
            </a:p>
          </p:txBody>
        </p:sp>
        <p:sp>
          <p:nvSpPr>
            <p:cNvPr id="205" name="tx205"/>
            <p:cNvSpPr/>
            <p:nvPr/>
          </p:nvSpPr>
          <p:spPr>
            <a:xfrm>
              <a:off x="962365" y="3944940"/>
              <a:ext cx="306141"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Africa</a:t>
              </a:r>
            </a:p>
          </p:txBody>
        </p:sp>
        <p:sp>
          <p:nvSpPr>
            <p:cNvPr id="206" name="tx206"/>
            <p:cNvSpPr/>
            <p:nvPr/>
          </p:nvSpPr>
          <p:spPr>
            <a:xfrm>
              <a:off x="1070538" y="3619755"/>
              <a:ext cx="19796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Mali</a:t>
              </a:r>
            </a:p>
          </p:txBody>
        </p:sp>
        <p:sp>
          <p:nvSpPr>
            <p:cNvPr id="207" name="tx207"/>
            <p:cNvSpPr/>
            <p:nvPr/>
          </p:nvSpPr>
          <p:spPr>
            <a:xfrm>
              <a:off x="992265" y="3294569"/>
              <a:ext cx="27624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Benin</a:t>
              </a:r>
            </a:p>
          </p:txBody>
        </p:sp>
        <p:sp>
          <p:nvSpPr>
            <p:cNvPr id="208" name="tx208"/>
            <p:cNvSpPr/>
            <p:nvPr/>
          </p:nvSpPr>
          <p:spPr>
            <a:xfrm>
              <a:off x="650097" y="2969383"/>
              <a:ext cx="28803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Sierra</a:t>
              </a:r>
            </a:p>
          </p:txBody>
        </p:sp>
        <p:sp>
          <p:nvSpPr>
            <p:cNvPr id="209" name="tx209"/>
            <p:cNvSpPr/>
            <p:nvPr/>
          </p:nvSpPr>
          <p:spPr>
            <a:xfrm>
              <a:off x="968125" y="2969383"/>
              <a:ext cx="30038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Leone</a:t>
              </a:r>
            </a:p>
          </p:txBody>
        </p:sp>
        <p:sp>
          <p:nvSpPr>
            <p:cNvPr id="210" name="tx210"/>
            <p:cNvSpPr/>
            <p:nvPr/>
          </p:nvSpPr>
          <p:spPr>
            <a:xfrm>
              <a:off x="944168" y="2644198"/>
              <a:ext cx="32433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Ghana</a:t>
              </a:r>
            </a:p>
          </p:txBody>
        </p:sp>
        <p:sp>
          <p:nvSpPr>
            <p:cNvPr id="211" name="tx211"/>
            <p:cNvSpPr/>
            <p:nvPr/>
          </p:nvSpPr>
          <p:spPr>
            <a:xfrm>
              <a:off x="1034328" y="2319012"/>
              <a:ext cx="23417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Togo</a:t>
              </a:r>
            </a:p>
          </p:txBody>
        </p:sp>
        <p:sp>
          <p:nvSpPr>
            <p:cNvPr id="212" name="tx212"/>
            <p:cNvSpPr/>
            <p:nvPr/>
          </p:nvSpPr>
          <p:spPr>
            <a:xfrm>
              <a:off x="662259" y="1993826"/>
              <a:ext cx="22814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Cote</a:t>
              </a:r>
            </a:p>
          </p:txBody>
        </p:sp>
        <p:sp>
          <p:nvSpPr>
            <p:cNvPr id="213" name="tx213"/>
            <p:cNvSpPr/>
            <p:nvPr/>
          </p:nvSpPr>
          <p:spPr>
            <a:xfrm>
              <a:off x="920394" y="1993826"/>
              <a:ext cx="34811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d’Ivoire</a:t>
              </a:r>
            </a:p>
          </p:txBody>
        </p:sp>
        <p:sp>
          <p:nvSpPr>
            <p:cNvPr id="214" name="tx214"/>
            <p:cNvSpPr/>
            <p:nvPr/>
          </p:nvSpPr>
          <p:spPr>
            <a:xfrm>
              <a:off x="632175" y="1668641"/>
              <a:ext cx="36621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Burkina</a:t>
              </a:r>
            </a:p>
          </p:txBody>
        </p:sp>
        <p:sp>
          <p:nvSpPr>
            <p:cNvPr id="215" name="tx215"/>
            <p:cNvSpPr/>
            <p:nvPr/>
          </p:nvSpPr>
          <p:spPr>
            <a:xfrm>
              <a:off x="1028384" y="1668641"/>
              <a:ext cx="24012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Faso</a:t>
              </a:r>
            </a:p>
          </p:txBody>
        </p:sp>
        <p:sp>
          <p:nvSpPr>
            <p:cNvPr id="216" name="tx216"/>
            <p:cNvSpPr/>
            <p:nvPr/>
          </p:nvSpPr>
          <p:spPr>
            <a:xfrm>
              <a:off x="698012" y="1343455"/>
              <a:ext cx="25822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Cabo</a:t>
              </a:r>
            </a:p>
          </p:txBody>
        </p:sp>
        <p:sp>
          <p:nvSpPr>
            <p:cNvPr id="217" name="tx217"/>
            <p:cNvSpPr/>
            <p:nvPr/>
          </p:nvSpPr>
          <p:spPr>
            <a:xfrm>
              <a:off x="986230" y="1343455"/>
              <a:ext cx="28227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Verde</a:t>
              </a:r>
            </a:p>
          </p:txBody>
        </p:sp>
        <p:sp>
          <p:nvSpPr>
            <p:cNvPr id="218" name="tx218"/>
            <p:cNvSpPr/>
            <p:nvPr/>
          </p:nvSpPr>
          <p:spPr>
            <a:xfrm>
              <a:off x="3258115"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219" name="pic219"/>
            <p:cNvPicPr/>
            <p:nvPr/>
          </p:nvPicPr>
          <p:blipFill>
            <a:blip r:embed="rId2" cstate="print"/>
            <a:stretch>
              <a:fillRect/>
            </a:stretch>
          </p:blipFill>
          <p:spPr>
            <a:xfrm>
              <a:off x="4987431" y="5699625"/>
              <a:ext cx="2160000" cy="219455"/>
            </a:xfrm>
            <a:prstGeom prst="rect">
              <a:avLst/>
            </a:prstGeom>
          </p:spPr>
        </p:pic>
        <p:sp>
          <p:nvSpPr>
            <p:cNvPr id="220" name="pl220"/>
            <p:cNvSpPr/>
            <p:nvPr/>
          </p:nvSpPr>
          <p:spPr>
            <a:xfrm>
              <a:off x="4991031"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1" name="pl221"/>
            <p:cNvSpPr/>
            <p:nvPr/>
          </p:nvSpPr>
          <p:spPr>
            <a:xfrm>
              <a:off x="5534668"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2" name="pl222"/>
            <p:cNvSpPr/>
            <p:nvPr/>
          </p:nvSpPr>
          <p:spPr>
            <a:xfrm>
              <a:off x="607830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3" name="pl223"/>
            <p:cNvSpPr/>
            <p:nvPr/>
          </p:nvSpPr>
          <p:spPr>
            <a:xfrm>
              <a:off x="662194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 name="pl224"/>
            <p:cNvSpPr/>
            <p:nvPr/>
          </p:nvSpPr>
          <p:spPr>
            <a:xfrm>
              <a:off x="4991031"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 name="pl225"/>
            <p:cNvSpPr/>
            <p:nvPr/>
          </p:nvSpPr>
          <p:spPr>
            <a:xfrm>
              <a:off x="5534668"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6" name="pl226"/>
            <p:cNvSpPr/>
            <p:nvPr/>
          </p:nvSpPr>
          <p:spPr>
            <a:xfrm>
              <a:off x="607830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7" name="pl227"/>
            <p:cNvSpPr/>
            <p:nvPr/>
          </p:nvSpPr>
          <p:spPr>
            <a:xfrm>
              <a:off x="662194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8" name="tx228"/>
            <p:cNvSpPr/>
            <p:nvPr/>
          </p:nvSpPr>
          <p:spPr>
            <a:xfrm>
              <a:off x="4959942"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29" name="tx229"/>
            <p:cNvSpPr/>
            <p:nvPr/>
          </p:nvSpPr>
          <p:spPr>
            <a:xfrm>
              <a:off x="5472489"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230" name="tx230"/>
            <p:cNvSpPr/>
            <p:nvPr/>
          </p:nvSpPr>
          <p:spPr>
            <a:xfrm>
              <a:off x="6016125"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231" name="tx231"/>
            <p:cNvSpPr/>
            <p:nvPr/>
          </p:nvSpPr>
          <p:spPr>
            <a:xfrm>
              <a:off x="6559761"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232" name="tx232"/>
            <p:cNvSpPr/>
            <p:nvPr/>
          </p:nvSpPr>
          <p:spPr>
            <a:xfrm>
              <a:off x="1331136" y="435349"/>
              <a:ext cx="539431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Western Africa, 2010-2025</a:t>
              </a:r>
            </a:p>
          </p:txBody>
        </p:sp>
        <p:sp>
          <p:nvSpPr>
            <p:cNvPr id="233" name="tx233"/>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4" name="tx234"/>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235" name="tx235"/>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236" name="tx236"/>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2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Cabo Verde had the highest HPVc coverage (99%), and Gambia had the lowest coverage (33%).
Countries without HPV vaccine in 2025 (n=3): Guinea, Guinea-Bissau, and Niger.</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2082768"/>
              <a:ext cx="6481525" cy="1281656"/>
            </a:xfrm>
            <a:custGeom>
              <a:avLst/>
              <a:pathLst>
                <a:path w="6481525" h="1281656">
                  <a:moveTo>
                    <a:pt x="0" y="1281656"/>
                  </a:moveTo>
                  <a:lnTo>
                    <a:pt x="259261" y="1281656"/>
                  </a:lnTo>
                  <a:lnTo>
                    <a:pt x="518522" y="1281656"/>
                  </a:lnTo>
                  <a:lnTo>
                    <a:pt x="777783" y="1121449"/>
                  </a:lnTo>
                  <a:lnTo>
                    <a:pt x="1037044" y="1001294"/>
                  </a:lnTo>
                  <a:lnTo>
                    <a:pt x="1296305" y="841087"/>
                  </a:lnTo>
                  <a:lnTo>
                    <a:pt x="1555566" y="720931"/>
                  </a:lnTo>
                  <a:lnTo>
                    <a:pt x="1814827" y="600776"/>
                  </a:lnTo>
                  <a:lnTo>
                    <a:pt x="2074088" y="360465"/>
                  </a:lnTo>
                  <a:lnTo>
                    <a:pt x="2333349" y="120155"/>
                  </a:lnTo>
                  <a:lnTo>
                    <a:pt x="2592610" y="280362"/>
                  </a:lnTo>
                  <a:lnTo>
                    <a:pt x="2851871" y="480621"/>
                  </a:lnTo>
                  <a:lnTo>
                    <a:pt x="3111132" y="560724"/>
                  </a:lnTo>
                  <a:lnTo>
                    <a:pt x="3370393" y="560724"/>
                  </a:lnTo>
                  <a:lnTo>
                    <a:pt x="3629654" y="560724"/>
                  </a:lnTo>
                  <a:lnTo>
                    <a:pt x="3888915" y="560724"/>
                  </a:lnTo>
                  <a:lnTo>
                    <a:pt x="4148176" y="280362"/>
                  </a:lnTo>
                  <a:lnTo>
                    <a:pt x="4407437" y="200258"/>
                  </a:lnTo>
                  <a:lnTo>
                    <a:pt x="4666698" y="120155"/>
                  </a:lnTo>
                  <a:lnTo>
                    <a:pt x="4925959" y="0"/>
                  </a:lnTo>
                  <a:lnTo>
                    <a:pt x="5185220" y="160207"/>
                  </a:lnTo>
                  <a:lnTo>
                    <a:pt x="5444481" y="360465"/>
                  </a:lnTo>
                  <a:lnTo>
                    <a:pt x="5703742" y="240310"/>
                  </a:lnTo>
                  <a:lnTo>
                    <a:pt x="5963003" y="80103"/>
                  </a:lnTo>
                  <a:lnTo>
                    <a:pt x="6222264" y="40051"/>
                  </a:lnTo>
                  <a:lnTo>
                    <a:pt x="6481525" y="40051"/>
                  </a:lnTo>
                </a:path>
              </a:pathLst>
            </a:custGeom>
            <a:ln w="27101" cap="flat">
              <a:solidFill>
                <a:srgbClr val="F8766D">
                  <a:alpha val="100000"/>
                </a:srgbClr>
              </a:solidFill>
              <a:prstDash val="solid"/>
              <a:round/>
            </a:ln>
          </p:spPr>
          <p:txBody>
            <a:bodyPr/>
            <a:lstStyle/>
            <a:p/>
          </p:txBody>
        </p:sp>
        <p:sp>
          <p:nvSpPr>
            <p:cNvPr id="25" name="pl25"/>
            <p:cNvSpPr/>
            <p:nvPr/>
          </p:nvSpPr>
          <p:spPr>
            <a:xfrm>
              <a:off x="1698435" y="3084062"/>
              <a:ext cx="6481525" cy="1962537"/>
            </a:xfrm>
            <a:custGeom>
              <a:avLst/>
              <a:pathLst>
                <a:path w="6481525" h="1962537">
                  <a:moveTo>
                    <a:pt x="0" y="1962537"/>
                  </a:moveTo>
                  <a:lnTo>
                    <a:pt x="259261" y="1962537"/>
                  </a:lnTo>
                  <a:lnTo>
                    <a:pt x="518522" y="1962537"/>
                  </a:lnTo>
                  <a:lnTo>
                    <a:pt x="777783" y="1962537"/>
                  </a:lnTo>
                  <a:lnTo>
                    <a:pt x="1037044" y="1962537"/>
                  </a:lnTo>
                  <a:lnTo>
                    <a:pt x="1296305" y="1962537"/>
                  </a:lnTo>
                  <a:lnTo>
                    <a:pt x="1555566" y="1962537"/>
                  </a:lnTo>
                  <a:lnTo>
                    <a:pt x="1814827" y="1962537"/>
                  </a:lnTo>
                  <a:lnTo>
                    <a:pt x="2074088" y="1962537"/>
                  </a:lnTo>
                  <a:lnTo>
                    <a:pt x="2333349" y="1962537"/>
                  </a:lnTo>
                  <a:lnTo>
                    <a:pt x="2592610" y="1962537"/>
                  </a:lnTo>
                  <a:lnTo>
                    <a:pt x="2851871" y="1962537"/>
                  </a:lnTo>
                  <a:lnTo>
                    <a:pt x="3111132" y="1802329"/>
                  </a:lnTo>
                  <a:lnTo>
                    <a:pt x="3370393" y="1802329"/>
                  </a:lnTo>
                  <a:lnTo>
                    <a:pt x="3629654" y="1682174"/>
                  </a:lnTo>
                  <a:lnTo>
                    <a:pt x="3888915" y="1481915"/>
                  </a:lnTo>
                  <a:lnTo>
                    <a:pt x="4148176" y="1401812"/>
                  </a:lnTo>
                  <a:lnTo>
                    <a:pt x="4407437" y="1321708"/>
                  </a:lnTo>
                  <a:lnTo>
                    <a:pt x="4666698" y="1321708"/>
                  </a:lnTo>
                  <a:lnTo>
                    <a:pt x="4925959" y="1041346"/>
                  </a:lnTo>
                  <a:lnTo>
                    <a:pt x="5185220" y="841087"/>
                  </a:lnTo>
                  <a:lnTo>
                    <a:pt x="5444481" y="640828"/>
                  </a:lnTo>
                  <a:lnTo>
                    <a:pt x="5703742" y="480621"/>
                  </a:lnTo>
                  <a:lnTo>
                    <a:pt x="5963003" y="240310"/>
                  </a:lnTo>
                  <a:lnTo>
                    <a:pt x="6222264" y="80103"/>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2242975"/>
              <a:ext cx="4407437" cy="2803624"/>
            </a:xfrm>
            <a:custGeom>
              <a:avLst/>
              <a:pathLst>
                <a:path w="4407437" h="2803624">
                  <a:moveTo>
                    <a:pt x="0" y="2803624"/>
                  </a:moveTo>
                  <a:lnTo>
                    <a:pt x="259261" y="2803624"/>
                  </a:lnTo>
                  <a:lnTo>
                    <a:pt x="518522" y="2763572"/>
                  </a:lnTo>
                  <a:lnTo>
                    <a:pt x="777783" y="2563313"/>
                  </a:lnTo>
                  <a:lnTo>
                    <a:pt x="1037044" y="2403106"/>
                  </a:lnTo>
                  <a:lnTo>
                    <a:pt x="1296305" y="2242899"/>
                  </a:lnTo>
                  <a:lnTo>
                    <a:pt x="1555566" y="1882433"/>
                  </a:lnTo>
                  <a:lnTo>
                    <a:pt x="1814827" y="760983"/>
                  </a:lnTo>
                  <a:lnTo>
                    <a:pt x="2074088" y="320414"/>
                  </a:lnTo>
                  <a:lnTo>
                    <a:pt x="2333349" y="160207"/>
                  </a:lnTo>
                  <a:lnTo>
                    <a:pt x="2592610" y="80103"/>
                  </a:lnTo>
                  <a:lnTo>
                    <a:pt x="2851871" y="0"/>
                  </a:lnTo>
                  <a:lnTo>
                    <a:pt x="3111132" y="120155"/>
                  </a:lnTo>
                  <a:lnTo>
                    <a:pt x="3370393" y="440569"/>
                  </a:lnTo>
                  <a:lnTo>
                    <a:pt x="3629654" y="160207"/>
                  </a:lnTo>
                  <a:lnTo>
                    <a:pt x="3888915" y="40051"/>
                  </a:lnTo>
                  <a:lnTo>
                    <a:pt x="4148176" y="0"/>
                  </a:lnTo>
                  <a:lnTo>
                    <a:pt x="4407437" y="40051"/>
                  </a:lnTo>
                </a:path>
              </a:pathLst>
            </a:custGeom>
            <a:ln w="27101" cap="flat">
              <a:solidFill>
                <a:srgbClr val="00BFC4">
                  <a:alpha val="100000"/>
                </a:srgbClr>
              </a:solidFill>
              <a:prstDash val="solid"/>
              <a:round/>
            </a:ln>
          </p:spPr>
          <p:txBody>
            <a:bodyPr/>
            <a:lstStyle/>
            <a:p/>
          </p:txBody>
        </p:sp>
        <p:sp>
          <p:nvSpPr>
            <p:cNvPr id="27" name="pl27"/>
            <p:cNvSpPr/>
            <p:nvPr/>
          </p:nvSpPr>
          <p:spPr>
            <a:xfrm>
              <a:off x="4291045" y="2643492"/>
              <a:ext cx="3888915" cy="2403106"/>
            </a:xfrm>
            <a:custGeom>
              <a:avLst/>
              <a:pathLst>
                <a:path w="3888915" h="2403106">
                  <a:moveTo>
                    <a:pt x="0" y="2403106"/>
                  </a:moveTo>
                  <a:lnTo>
                    <a:pt x="259261" y="2403106"/>
                  </a:lnTo>
                  <a:lnTo>
                    <a:pt x="518522" y="2403106"/>
                  </a:lnTo>
                  <a:lnTo>
                    <a:pt x="777783" y="2403106"/>
                  </a:lnTo>
                  <a:lnTo>
                    <a:pt x="1037044" y="2403106"/>
                  </a:lnTo>
                  <a:lnTo>
                    <a:pt x="1296305" y="2403106"/>
                  </a:lnTo>
                  <a:lnTo>
                    <a:pt x="1555566" y="2403106"/>
                  </a:lnTo>
                  <a:lnTo>
                    <a:pt x="1814827" y="2403106"/>
                  </a:lnTo>
                  <a:lnTo>
                    <a:pt x="2074088" y="2403106"/>
                  </a:lnTo>
                  <a:lnTo>
                    <a:pt x="2333349" y="2363054"/>
                  </a:lnTo>
                  <a:lnTo>
                    <a:pt x="2592610" y="2323003"/>
                  </a:lnTo>
                  <a:lnTo>
                    <a:pt x="2851871" y="2242899"/>
                  </a:lnTo>
                  <a:lnTo>
                    <a:pt x="3111132" y="2202847"/>
                  </a:lnTo>
                  <a:lnTo>
                    <a:pt x="3370393" y="1281656"/>
                  </a:lnTo>
                  <a:lnTo>
                    <a:pt x="3629654" y="520673"/>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18" y="3385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42</a:t>
              </a:r>
            </a:p>
          </p:txBody>
        </p:sp>
        <p:sp>
          <p:nvSpPr>
            <p:cNvPr id="30" name="tx30"/>
            <p:cNvSpPr/>
            <p:nvPr/>
          </p:nvSpPr>
          <p:spPr>
            <a:xfrm>
              <a:off x="1554614" y="5017297"/>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0</a:t>
              </a:r>
            </a:p>
          </p:txBody>
        </p:sp>
        <p:sp>
          <p:nvSpPr>
            <p:cNvPr id="31" name="tx31"/>
            <p:cNvSpPr/>
            <p:nvPr/>
          </p:nvSpPr>
          <p:spPr>
            <a:xfrm>
              <a:off x="3628692"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16"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8553" y="2104081"/>
              <a:ext cx="199604" cy="17141"/>
            </a:xfrm>
            <a:custGeom>
              <a:avLst/>
              <a:pathLst>
                <a:path w="199604" h="17141">
                  <a:moveTo>
                    <a:pt x="199604" y="0"/>
                  </a:moveTo>
                  <a:lnTo>
                    <a:pt x="0" y="17141"/>
                  </a:lnTo>
                </a:path>
              </a:pathLst>
            </a:custGeom>
          </p:spPr>
          <p:txBody>
            <a:bodyPr/>
            <a:lstStyle/>
            <a:p/>
          </p:txBody>
        </p:sp>
        <p:sp>
          <p:nvSpPr>
            <p:cNvPr id="34" name="pl34"/>
            <p:cNvSpPr/>
            <p:nvPr/>
          </p:nvSpPr>
          <p:spPr>
            <a:xfrm>
              <a:off x="8198793" y="3084062"/>
              <a:ext cx="199356" cy="4"/>
            </a:xfrm>
            <a:custGeom>
              <a:avLst/>
              <a:pathLst>
                <a:path w="199356" h="4">
                  <a:moveTo>
                    <a:pt x="199356" y="4"/>
                  </a:moveTo>
                  <a:lnTo>
                    <a:pt x="0" y="0"/>
                  </a:lnTo>
                </a:path>
              </a:pathLst>
            </a:custGeom>
          </p:spPr>
          <p:txBody>
            <a:bodyPr/>
            <a:lstStyle/>
            <a:p/>
          </p:txBody>
        </p:sp>
        <p:sp>
          <p:nvSpPr>
            <p:cNvPr id="35" name="pl35"/>
            <p:cNvSpPr/>
            <p:nvPr/>
          </p:nvSpPr>
          <p:spPr>
            <a:xfrm>
              <a:off x="8198620" y="2284384"/>
              <a:ext cx="199534" cy="14517"/>
            </a:xfrm>
            <a:custGeom>
              <a:avLst/>
              <a:pathLst>
                <a:path w="199534" h="14517">
                  <a:moveTo>
                    <a:pt x="199534" y="14517"/>
                  </a:moveTo>
                  <a:lnTo>
                    <a:pt x="0" y="0"/>
                  </a:lnTo>
                </a:path>
              </a:pathLst>
            </a:custGeom>
          </p:spPr>
          <p:txBody>
            <a:bodyPr/>
            <a:lstStyle/>
            <a:p/>
          </p:txBody>
        </p:sp>
        <p:sp>
          <p:nvSpPr>
            <p:cNvPr id="36" name="pl36"/>
            <p:cNvSpPr/>
            <p:nvPr/>
          </p:nvSpPr>
          <p:spPr>
            <a:xfrm>
              <a:off x="8198793" y="2643488"/>
              <a:ext cx="199373" cy="4"/>
            </a:xfrm>
            <a:custGeom>
              <a:avLst/>
              <a:pathLst>
                <a:path w="199373" h="4">
                  <a:moveTo>
                    <a:pt x="199373" y="0"/>
                  </a:moveTo>
                  <a:lnTo>
                    <a:pt x="0" y="4"/>
                  </a:lnTo>
                </a:path>
              </a:pathLst>
            </a:custGeom>
          </p:spPr>
          <p:txBody>
            <a:bodyPr/>
            <a:lstStyle/>
            <a:p/>
          </p:txBody>
        </p:sp>
        <p:sp>
          <p:nvSpPr>
            <p:cNvPr id="37" name="tx37"/>
            <p:cNvSpPr/>
            <p:nvPr/>
          </p:nvSpPr>
          <p:spPr>
            <a:xfrm>
              <a:off x="8421017" y="20521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73</a:t>
              </a:r>
            </a:p>
          </p:txBody>
        </p:sp>
        <p:sp>
          <p:nvSpPr>
            <p:cNvPr id="38" name="tx38"/>
            <p:cNvSpPr/>
            <p:nvPr/>
          </p:nvSpPr>
          <p:spPr>
            <a:xfrm>
              <a:off x="8421009" y="303235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49</a:t>
              </a:r>
            </a:p>
          </p:txBody>
        </p:sp>
        <p:sp>
          <p:nvSpPr>
            <p:cNvPr id="39" name="tx39"/>
            <p:cNvSpPr/>
            <p:nvPr/>
          </p:nvSpPr>
          <p:spPr>
            <a:xfrm>
              <a:off x="8421014" y="224734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69</a:t>
              </a:r>
            </a:p>
          </p:txBody>
        </p:sp>
        <p:sp>
          <p:nvSpPr>
            <p:cNvPr id="40" name="tx40"/>
            <p:cNvSpPr/>
            <p:nvPr/>
          </p:nvSpPr>
          <p:spPr>
            <a:xfrm>
              <a:off x="8421027" y="259177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60</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Western Africa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44" name="tx344"/>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5" name="tx345"/>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6" name="tx346"/>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7" name="tx347"/>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8" name="tx348"/>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9" name="tx349"/>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0" name="tx350"/>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51" name="tx351"/>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52" name="tx352"/>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53" name="tx353"/>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4" name="tx354"/>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55" name="tx355"/>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56" name="tx356"/>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7" name="tx357"/>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8" name="tx358"/>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9" name="tx359"/>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0" name="tx360"/>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61" name="tx361"/>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62" name="tx362"/>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3" name="tx363"/>
            <p:cNvSpPr/>
            <p:nvPr/>
          </p:nvSpPr>
          <p:spPr>
            <a:xfrm>
              <a:off x="385075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64" name="tx364"/>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5" name="tx365"/>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66" name="tx366"/>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7" name="tx367"/>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68" name="tx368"/>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9" name="tx369"/>
            <p:cNvSpPr/>
            <p:nvPr/>
          </p:nvSpPr>
          <p:spPr>
            <a:xfrm>
              <a:off x="416180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0" name="tx370"/>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1" name="tx371"/>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2" name="tx372"/>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3" name="tx373"/>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4" name="tx374"/>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5" name="tx375"/>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6" name="tx376"/>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7" name="tx377"/>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8" name="tx378"/>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9" name="tx379"/>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80" name="tx380"/>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81" name="tx381"/>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82" name="tx382"/>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83" name="tx383"/>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4" name="tx384"/>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85" name="tx385"/>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86" name="tx386"/>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87" name="tx387"/>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88" name="tx388"/>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9" name="tx389"/>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0" name="tx390"/>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1" name="tx391"/>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2" name="tx392"/>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3" name="tx393"/>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94" name="tx394"/>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5" name="tx395"/>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96" name="tx396"/>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97" name="tx397"/>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98" name="tx398"/>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9" name="tx399"/>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00" name="tx400"/>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1" name="tx401"/>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2" name="tx402"/>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3" name="tx403"/>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4" name="tx404"/>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5" name="tx405"/>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6" name="tx406"/>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07" name="tx407"/>
            <p:cNvSpPr/>
            <p:nvPr/>
          </p:nvSpPr>
          <p:spPr>
            <a:xfrm>
              <a:off x="633914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08" name="tx408"/>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9" name="tx409"/>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0" name="tx410"/>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1" name="tx411"/>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2" name="tx412"/>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3" name="tx413"/>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14" name="tx414"/>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15" name="tx415"/>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16" name="tx416"/>
            <p:cNvSpPr/>
            <p:nvPr/>
          </p:nvSpPr>
          <p:spPr>
            <a:xfrm>
              <a:off x="665018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17" name="tx417"/>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18" name="tx418"/>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9" name="tx419"/>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0" name="tx420"/>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1" name="tx421"/>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2" name="tx422"/>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3" name="tx423"/>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24" name="tx424"/>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5" name="tx425"/>
            <p:cNvSpPr/>
            <p:nvPr/>
          </p:nvSpPr>
          <p:spPr>
            <a:xfrm>
              <a:off x="696123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26" name="tx426"/>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7" name="tx427"/>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8" name="tx428"/>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9" name="tx429"/>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0" name="tx430"/>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1" name="tx431"/>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2" name="tx432"/>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3" name="tx433"/>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4" name="tx434"/>
            <p:cNvSpPr/>
            <p:nvPr/>
          </p:nvSpPr>
          <p:spPr>
            <a:xfrm>
              <a:off x="727228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35" name="tx435"/>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6" name="tx436"/>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37" name="tx437"/>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38" name="tx438"/>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39" name="tx439"/>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40" name="tx440"/>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41" name="tx441"/>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2" name="tx442"/>
            <p:cNvSpPr/>
            <p:nvPr/>
          </p:nvSpPr>
          <p:spPr>
            <a:xfrm>
              <a:off x="758333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43" name="tx443"/>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44" name="tx444"/>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45" name="tx445"/>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46" name="tx446"/>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47" name="tx447"/>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48" name="tx448"/>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49" name="tx449"/>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50" name="tx450"/>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51" name="tx451"/>
            <p:cNvSpPr/>
            <p:nvPr/>
          </p:nvSpPr>
          <p:spPr>
            <a:xfrm>
              <a:off x="789438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52" name="tx452"/>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3" name="tx453"/>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4" name="tx454"/>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55" name="tx455"/>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56" name="tx456"/>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57" name="tx457"/>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8" name="tx458"/>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59" name="tx459"/>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0" name="tx460"/>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61" name="tx461"/>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2" name="tx462"/>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63" name="tx463"/>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4" name="tx464"/>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65" name="tx465"/>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66" name="tx466"/>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67" name="tx467"/>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68" name="tx468"/>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9" name="tx469"/>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0" name="tx470"/>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71" name="tx471"/>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72" name="tx472"/>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3" name="tx473"/>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4" name="tx474"/>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5" name="tx475"/>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6" name="tx476"/>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7" name="tx477"/>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8" name="tx478"/>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79" name="tx479"/>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80" name="tx480"/>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81" name="tx481"/>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82" name="tx482"/>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83" name="tx483"/>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84" name="tx484"/>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85" name="tx485"/>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86" name="tx486"/>
            <p:cNvSpPr/>
            <p:nvPr/>
          </p:nvSpPr>
          <p:spPr>
            <a:xfrm>
              <a:off x="1081459"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87" name="tx487"/>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8" name="tx488"/>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89" name="tx489"/>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90" name="tx490"/>
            <p:cNvSpPr/>
            <p:nvPr/>
          </p:nvSpPr>
          <p:spPr>
            <a:xfrm>
              <a:off x="108145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1" name="tx491"/>
            <p:cNvSpPr/>
            <p:nvPr/>
          </p:nvSpPr>
          <p:spPr>
            <a:xfrm>
              <a:off x="108145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2" name="tx492"/>
            <p:cNvSpPr/>
            <p:nvPr/>
          </p:nvSpPr>
          <p:spPr>
            <a:xfrm>
              <a:off x="105132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493" name="tx493"/>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94" name="tx494"/>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95" name="tx495"/>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96" name="tx496"/>
            <p:cNvSpPr/>
            <p:nvPr/>
          </p:nvSpPr>
          <p:spPr>
            <a:xfrm>
              <a:off x="1392506"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97" name="tx497"/>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8" name="tx498"/>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99" name="tx499"/>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00" name="tx500"/>
            <p:cNvSpPr/>
            <p:nvPr/>
          </p:nvSpPr>
          <p:spPr>
            <a:xfrm>
              <a:off x="139250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1" name="tx501"/>
            <p:cNvSpPr/>
            <p:nvPr/>
          </p:nvSpPr>
          <p:spPr>
            <a:xfrm>
              <a:off x="139250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2" name="tx502"/>
            <p:cNvSpPr/>
            <p:nvPr/>
          </p:nvSpPr>
          <p:spPr>
            <a:xfrm>
              <a:off x="136237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03" name="tx503"/>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04" name="tx504"/>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05" name="tx505"/>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06" name="tx506"/>
            <p:cNvSpPr/>
            <p:nvPr/>
          </p:nvSpPr>
          <p:spPr>
            <a:xfrm>
              <a:off x="167342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07" name="tx507"/>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8" name="tx508"/>
            <p:cNvSpPr/>
            <p:nvPr/>
          </p:nvSpPr>
          <p:spPr>
            <a:xfrm>
              <a:off x="1703554"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09" name="tx509"/>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10" name="tx510"/>
            <p:cNvSpPr/>
            <p:nvPr/>
          </p:nvSpPr>
          <p:spPr>
            <a:xfrm>
              <a:off x="170355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1" name="tx511"/>
            <p:cNvSpPr/>
            <p:nvPr/>
          </p:nvSpPr>
          <p:spPr>
            <a:xfrm>
              <a:off x="170355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2" name="tx512"/>
            <p:cNvSpPr/>
            <p:nvPr/>
          </p:nvSpPr>
          <p:spPr>
            <a:xfrm>
              <a:off x="167342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13" name="tx513"/>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14" name="tx514"/>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15" name="tx515"/>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16" name="tx516"/>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7" name="tx517"/>
            <p:cNvSpPr/>
            <p:nvPr/>
          </p:nvSpPr>
          <p:spPr>
            <a:xfrm>
              <a:off x="2014602"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18" name="tx518"/>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19" name="tx519"/>
            <p:cNvSpPr/>
            <p:nvPr/>
          </p:nvSpPr>
          <p:spPr>
            <a:xfrm>
              <a:off x="201460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0" name="tx520"/>
            <p:cNvSpPr/>
            <p:nvPr/>
          </p:nvSpPr>
          <p:spPr>
            <a:xfrm>
              <a:off x="201460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1" name="tx521"/>
            <p:cNvSpPr/>
            <p:nvPr/>
          </p:nvSpPr>
          <p:spPr>
            <a:xfrm>
              <a:off x="198447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22" name="tx522"/>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23" name="tx523"/>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24" name="tx524"/>
            <p:cNvSpPr/>
            <p:nvPr/>
          </p:nvSpPr>
          <p:spPr>
            <a:xfrm>
              <a:off x="232565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5" name="tx525"/>
            <p:cNvSpPr/>
            <p:nvPr/>
          </p:nvSpPr>
          <p:spPr>
            <a:xfrm>
              <a:off x="2325650"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26" name="tx526"/>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27" name="tx527"/>
            <p:cNvSpPr/>
            <p:nvPr/>
          </p:nvSpPr>
          <p:spPr>
            <a:xfrm>
              <a:off x="232565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8" name="tx528"/>
            <p:cNvSpPr/>
            <p:nvPr/>
          </p:nvSpPr>
          <p:spPr>
            <a:xfrm>
              <a:off x="2325650"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9" name="tx529"/>
            <p:cNvSpPr/>
            <p:nvPr/>
          </p:nvSpPr>
          <p:spPr>
            <a:xfrm>
              <a:off x="229552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30" name="tx530"/>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31" name="tx531"/>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32" name="tx532"/>
            <p:cNvSpPr/>
            <p:nvPr/>
          </p:nvSpPr>
          <p:spPr>
            <a:xfrm>
              <a:off x="263669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3" name="tx533"/>
            <p:cNvSpPr/>
            <p:nvPr/>
          </p:nvSpPr>
          <p:spPr>
            <a:xfrm>
              <a:off x="2636697"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34" name="tx534"/>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35" name="tx535"/>
            <p:cNvSpPr/>
            <p:nvPr/>
          </p:nvSpPr>
          <p:spPr>
            <a:xfrm>
              <a:off x="263669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6" name="tx536"/>
            <p:cNvSpPr/>
            <p:nvPr/>
          </p:nvSpPr>
          <p:spPr>
            <a:xfrm>
              <a:off x="263669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7" name="tx537"/>
            <p:cNvSpPr/>
            <p:nvPr/>
          </p:nvSpPr>
          <p:spPr>
            <a:xfrm>
              <a:off x="260656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38" name="tx538"/>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39" name="tx539"/>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40" name="tx540"/>
            <p:cNvSpPr/>
            <p:nvPr/>
          </p:nvSpPr>
          <p:spPr>
            <a:xfrm>
              <a:off x="294774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41" name="tx541"/>
            <p:cNvSpPr/>
            <p:nvPr/>
          </p:nvSpPr>
          <p:spPr>
            <a:xfrm>
              <a:off x="291761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42" name="tx542"/>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43" name="tx543"/>
            <p:cNvSpPr/>
            <p:nvPr/>
          </p:nvSpPr>
          <p:spPr>
            <a:xfrm>
              <a:off x="294774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4" name="tx544"/>
            <p:cNvSpPr/>
            <p:nvPr/>
          </p:nvSpPr>
          <p:spPr>
            <a:xfrm>
              <a:off x="294774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5" name="tx545"/>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6" name="tx546"/>
            <p:cNvSpPr/>
            <p:nvPr/>
          </p:nvSpPr>
          <p:spPr>
            <a:xfrm>
              <a:off x="291761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47" name="tx547"/>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48" name="tx548"/>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49" name="tx549"/>
            <p:cNvSpPr/>
            <p:nvPr/>
          </p:nvSpPr>
          <p:spPr>
            <a:xfrm>
              <a:off x="325879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50" name="tx550"/>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51" name="tx551"/>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52" name="tx552"/>
            <p:cNvSpPr/>
            <p:nvPr/>
          </p:nvSpPr>
          <p:spPr>
            <a:xfrm>
              <a:off x="325879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3" name="tx553"/>
            <p:cNvSpPr/>
            <p:nvPr/>
          </p:nvSpPr>
          <p:spPr>
            <a:xfrm>
              <a:off x="325879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4" name="tx554"/>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5" name="tx555"/>
            <p:cNvSpPr/>
            <p:nvPr/>
          </p:nvSpPr>
          <p:spPr>
            <a:xfrm>
              <a:off x="322866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56" name="tx556"/>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57" name="tx557"/>
            <p:cNvSpPr/>
            <p:nvPr/>
          </p:nvSpPr>
          <p:spPr>
            <a:xfrm>
              <a:off x="356984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58" name="tx558"/>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59" name="tx559"/>
            <p:cNvSpPr/>
            <p:nvPr/>
          </p:nvSpPr>
          <p:spPr>
            <a:xfrm>
              <a:off x="3569841"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0" name="tx560"/>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1" name="tx561"/>
            <p:cNvSpPr/>
            <p:nvPr/>
          </p:nvSpPr>
          <p:spPr>
            <a:xfrm>
              <a:off x="3569841"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2" name="tx562"/>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3" name="tx563"/>
            <p:cNvSpPr/>
            <p:nvPr/>
          </p:nvSpPr>
          <p:spPr>
            <a:xfrm>
              <a:off x="353971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64" name="tx564"/>
            <p:cNvSpPr/>
            <p:nvPr/>
          </p:nvSpPr>
          <p:spPr>
            <a:xfrm>
              <a:off x="388088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65" name="tx565"/>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66" name="tx566"/>
            <p:cNvSpPr/>
            <p:nvPr/>
          </p:nvSpPr>
          <p:spPr>
            <a:xfrm>
              <a:off x="3880888"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7" name="tx567"/>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8" name="tx568"/>
            <p:cNvSpPr/>
            <p:nvPr/>
          </p:nvSpPr>
          <p:spPr>
            <a:xfrm>
              <a:off x="3880888"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9" name="tx569"/>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0" name="tx570"/>
            <p:cNvSpPr/>
            <p:nvPr/>
          </p:nvSpPr>
          <p:spPr>
            <a:xfrm>
              <a:off x="419193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71" name="tx571"/>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72" name="tx572"/>
            <p:cNvSpPr/>
            <p:nvPr/>
          </p:nvSpPr>
          <p:spPr>
            <a:xfrm>
              <a:off x="419193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3" name="tx573"/>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74" name="tx574"/>
            <p:cNvSpPr/>
            <p:nvPr/>
          </p:nvSpPr>
          <p:spPr>
            <a:xfrm>
              <a:off x="419193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5" name="tx575"/>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6" name="tx576"/>
            <p:cNvSpPr/>
            <p:nvPr/>
          </p:nvSpPr>
          <p:spPr>
            <a:xfrm>
              <a:off x="450298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77" name="tx577"/>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78" name="tx578"/>
            <p:cNvSpPr/>
            <p:nvPr/>
          </p:nvSpPr>
          <p:spPr>
            <a:xfrm>
              <a:off x="450298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9" name="tx579"/>
            <p:cNvSpPr/>
            <p:nvPr/>
          </p:nvSpPr>
          <p:spPr>
            <a:xfrm>
              <a:off x="4502984"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80" name="tx580"/>
            <p:cNvSpPr/>
            <p:nvPr/>
          </p:nvSpPr>
          <p:spPr>
            <a:xfrm>
              <a:off x="450298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1" name="tx581"/>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2" name="tx582"/>
            <p:cNvSpPr/>
            <p:nvPr/>
          </p:nvSpPr>
          <p:spPr>
            <a:xfrm>
              <a:off x="447285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83" name="tx583"/>
            <p:cNvSpPr/>
            <p:nvPr/>
          </p:nvSpPr>
          <p:spPr>
            <a:xfrm>
              <a:off x="481403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84" name="tx584"/>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85" name="tx585"/>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86" name="tx586"/>
            <p:cNvSpPr/>
            <p:nvPr/>
          </p:nvSpPr>
          <p:spPr>
            <a:xfrm>
              <a:off x="481403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87" name="tx587"/>
            <p:cNvSpPr/>
            <p:nvPr/>
          </p:nvSpPr>
          <p:spPr>
            <a:xfrm>
              <a:off x="478390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88" name="tx588"/>
            <p:cNvSpPr/>
            <p:nvPr/>
          </p:nvSpPr>
          <p:spPr>
            <a:xfrm>
              <a:off x="481403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9" name="tx589"/>
            <p:cNvSpPr/>
            <p:nvPr/>
          </p:nvSpPr>
          <p:spPr>
            <a:xfrm>
              <a:off x="4814032"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90" name="tx590"/>
            <p:cNvSpPr/>
            <p:nvPr/>
          </p:nvSpPr>
          <p:spPr>
            <a:xfrm>
              <a:off x="478390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91" name="tx591"/>
            <p:cNvSpPr/>
            <p:nvPr/>
          </p:nvSpPr>
          <p:spPr>
            <a:xfrm>
              <a:off x="512507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92" name="tx592"/>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93" name="tx593"/>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94" name="tx594"/>
            <p:cNvSpPr/>
            <p:nvPr/>
          </p:nvSpPr>
          <p:spPr>
            <a:xfrm>
              <a:off x="512507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95" name="tx595"/>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96" name="tx596"/>
            <p:cNvSpPr/>
            <p:nvPr/>
          </p:nvSpPr>
          <p:spPr>
            <a:xfrm>
              <a:off x="512507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97" name="tx597"/>
            <p:cNvSpPr/>
            <p:nvPr/>
          </p:nvSpPr>
          <p:spPr>
            <a:xfrm>
              <a:off x="5125079"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98" name="tx598"/>
            <p:cNvSpPr/>
            <p:nvPr/>
          </p:nvSpPr>
          <p:spPr>
            <a:xfrm>
              <a:off x="509495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99" name="tx599"/>
            <p:cNvSpPr/>
            <p:nvPr/>
          </p:nvSpPr>
          <p:spPr>
            <a:xfrm>
              <a:off x="543612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00" name="tx600"/>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01" name="tx601"/>
            <p:cNvSpPr/>
            <p:nvPr/>
          </p:nvSpPr>
          <p:spPr>
            <a:xfrm>
              <a:off x="543612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02" name="tx602"/>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03" name="tx603"/>
            <p:cNvSpPr/>
            <p:nvPr/>
          </p:nvSpPr>
          <p:spPr>
            <a:xfrm>
              <a:off x="543612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04" name="tx604"/>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05" name="tx605"/>
            <p:cNvSpPr/>
            <p:nvPr/>
          </p:nvSpPr>
          <p:spPr>
            <a:xfrm>
              <a:off x="540599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06" name="tx606"/>
            <p:cNvSpPr/>
            <p:nvPr/>
          </p:nvSpPr>
          <p:spPr>
            <a:xfrm>
              <a:off x="574717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07" name="tx607"/>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08" name="tx608"/>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09" name="tx609"/>
            <p:cNvSpPr/>
            <p:nvPr/>
          </p:nvSpPr>
          <p:spPr>
            <a:xfrm>
              <a:off x="571704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10" name="tx610"/>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11" name="tx611"/>
            <p:cNvSpPr/>
            <p:nvPr/>
          </p:nvSpPr>
          <p:spPr>
            <a:xfrm>
              <a:off x="571704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12" name="tx612"/>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13" name="tx613"/>
            <p:cNvSpPr/>
            <p:nvPr/>
          </p:nvSpPr>
          <p:spPr>
            <a:xfrm>
              <a:off x="571704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14" name="tx614"/>
            <p:cNvSpPr/>
            <p:nvPr/>
          </p:nvSpPr>
          <p:spPr>
            <a:xfrm>
              <a:off x="602809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15" name="tx615"/>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16" name="tx616"/>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17" name="tx617"/>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18" name="tx618"/>
            <p:cNvSpPr/>
            <p:nvPr/>
          </p:nvSpPr>
          <p:spPr>
            <a:xfrm>
              <a:off x="602809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19" name="tx619"/>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20" name="tx620"/>
            <p:cNvSpPr/>
            <p:nvPr/>
          </p:nvSpPr>
          <p:spPr>
            <a:xfrm>
              <a:off x="602809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21" name="tx621"/>
            <p:cNvSpPr/>
            <p:nvPr/>
          </p:nvSpPr>
          <p:spPr>
            <a:xfrm>
              <a:off x="6343164" y="143194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22" name="tx622"/>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23" name="tx623"/>
            <p:cNvSpPr/>
            <p:nvPr/>
          </p:nvSpPr>
          <p:spPr>
            <a:xfrm>
              <a:off x="633914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24" name="tx624"/>
            <p:cNvSpPr/>
            <p:nvPr/>
          </p:nvSpPr>
          <p:spPr>
            <a:xfrm>
              <a:off x="6339141"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25" name="tx625"/>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26" name="tx626"/>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27" name="tx627"/>
            <p:cNvSpPr/>
            <p:nvPr/>
          </p:nvSpPr>
          <p:spPr>
            <a:xfrm>
              <a:off x="665018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28" name="tx628"/>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29" name="tx629"/>
            <p:cNvSpPr/>
            <p:nvPr/>
          </p:nvSpPr>
          <p:spPr>
            <a:xfrm>
              <a:off x="6650189"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30" name="tx630"/>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31" name="tx631"/>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32" name="tx632"/>
            <p:cNvSpPr/>
            <p:nvPr/>
          </p:nvSpPr>
          <p:spPr>
            <a:xfrm>
              <a:off x="6961236"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33" name="tx633"/>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34" name="tx634"/>
            <p:cNvSpPr/>
            <p:nvPr/>
          </p:nvSpPr>
          <p:spPr>
            <a:xfrm>
              <a:off x="6961236"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35" name="tx635"/>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36" name="tx636"/>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37" name="tx637"/>
            <p:cNvSpPr/>
            <p:nvPr/>
          </p:nvSpPr>
          <p:spPr>
            <a:xfrm>
              <a:off x="7272284"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38" name="tx638"/>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39" name="tx639"/>
            <p:cNvSpPr/>
            <p:nvPr/>
          </p:nvSpPr>
          <p:spPr>
            <a:xfrm>
              <a:off x="7272284"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40" name="tx640"/>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41" name="tx641"/>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42" name="tx642"/>
            <p:cNvSpPr/>
            <p:nvPr/>
          </p:nvSpPr>
          <p:spPr>
            <a:xfrm>
              <a:off x="758333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43" name="tx643"/>
            <p:cNvSpPr/>
            <p:nvPr/>
          </p:nvSpPr>
          <p:spPr>
            <a:xfrm>
              <a:off x="7613461" y="3833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44" name="tx644"/>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45" name="tx645"/>
            <p:cNvSpPr/>
            <p:nvPr/>
          </p:nvSpPr>
          <p:spPr>
            <a:xfrm>
              <a:off x="7583332"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46" name="tx646"/>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47" name="tx647"/>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48" name="tx648"/>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49" name="tx649"/>
            <p:cNvSpPr/>
            <p:nvPr/>
          </p:nvSpPr>
          <p:spPr>
            <a:xfrm>
              <a:off x="789438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50" name="tx650"/>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51" name="tx651"/>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52" name="tx652"/>
            <p:cNvSpPr/>
            <p:nvPr/>
          </p:nvSpPr>
          <p:spPr>
            <a:xfrm>
              <a:off x="7894380"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53" name="tx653"/>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54" name="tx654"/>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55" name="tx655"/>
            <p:cNvSpPr/>
            <p:nvPr/>
          </p:nvSpPr>
          <p:spPr>
            <a:xfrm>
              <a:off x="820542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56" name="tx656"/>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57" name="tx657"/>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58" name="tx658"/>
            <p:cNvSpPr/>
            <p:nvPr/>
          </p:nvSpPr>
          <p:spPr>
            <a:xfrm>
              <a:off x="8205427"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59" name="tx659"/>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60" name="tx660"/>
            <p:cNvSpPr/>
            <p:nvPr/>
          </p:nvSpPr>
          <p:spPr>
            <a:xfrm>
              <a:off x="851647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61" name="tx661"/>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62" name="tx662"/>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63" name="tx663"/>
            <p:cNvSpPr/>
            <p:nvPr/>
          </p:nvSpPr>
          <p:spPr>
            <a:xfrm>
              <a:off x="8516475"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64" name="tx664"/>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65" name="tx665"/>
            <p:cNvSpPr/>
            <p:nvPr/>
          </p:nvSpPr>
          <p:spPr>
            <a:xfrm>
              <a:off x="882752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66" name="tx666"/>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67" name="tx667"/>
            <p:cNvSpPr/>
            <p:nvPr/>
          </p:nvSpPr>
          <p:spPr>
            <a:xfrm>
              <a:off x="882752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68" name="tx668"/>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69" name="tx669"/>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0" name="tx670"/>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1" name="tx671"/>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2" name="tx672"/>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3" name="tx673"/>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4" name="tx674"/>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5" name="tx675"/>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6" name="tx676"/>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7" name="tx677"/>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8" name="tx678"/>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9" name="tx679"/>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80" name="tx680"/>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81" name="tx681"/>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82" name="tx682"/>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83" name="tx683"/>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43331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Western Africa,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Western Africa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60%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68301" y="4765195"/>
              <a:ext cx="478640" cy="31195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2325582" y="4765195"/>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2804222" y="4765195"/>
              <a:ext cx="478640" cy="31195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 name="rc7"/>
            <p:cNvSpPr/>
            <p:nvPr/>
          </p:nvSpPr>
          <p:spPr>
            <a:xfrm>
              <a:off x="3761503" y="4765195"/>
              <a:ext cx="478640" cy="31195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 name="rc8"/>
            <p:cNvSpPr/>
            <p:nvPr/>
          </p:nvSpPr>
          <p:spPr>
            <a:xfrm>
              <a:off x="1846942" y="4765195"/>
              <a:ext cx="478640" cy="31195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 name="rc9"/>
            <p:cNvSpPr/>
            <p:nvPr/>
          </p:nvSpPr>
          <p:spPr>
            <a:xfrm>
              <a:off x="3282863" y="4765195"/>
              <a:ext cx="478640" cy="31195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 name="rc10"/>
            <p:cNvSpPr/>
            <p:nvPr/>
          </p:nvSpPr>
          <p:spPr>
            <a:xfrm>
              <a:off x="5197424" y="4765195"/>
              <a:ext cx="478640" cy="31195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 name="rc11"/>
            <p:cNvSpPr/>
            <p:nvPr/>
          </p:nvSpPr>
          <p:spPr>
            <a:xfrm>
              <a:off x="6154705" y="4765195"/>
              <a:ext cx="478640" cy="31195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 name="rc12"/>
            <p:cNvSpPr/>
            <p:nvPr/>
          </p:nvSpPr>
          <p:spPr>
            <a:xfrm>
              <a:off x="7111985" y="4765195"/>
              <a:ext cx="478640" cy="31195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 name="rc13"/>
            <p:cNvSpPr/>
            <p:nvPr/>
          </p:nvSpPr>
          <p:spPr>
            <a:xfrm>
              <a:off x="8069266" y="4765195"/>
              <a:ext cx="478640" cy="31195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 name="rc14"/>
            <p:cNvSpPr/>
            <p:nvPr/>
          </p:nvSpPr>
          <p:spPr>
            <a:xfrm>
              <a:off x="4240143" y="4765195"/>
              <a:ext cx="478640" cy="31195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 name="rc15"/>
            <p:cNvSpPr/>
            <p:nvPr/>
          </p:nvSpPr>
          <p:spPr>
            <a:xfrm>
              <a:off x="6633345" y="4765195"/>
              <a:ext cx="478640" cy="31195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 name="rc16"/>
            <p:cNvSpPr/>
            <p:nvPr/>
          </p:nvSpPr>
          <p:spPr>
            <a:xfrm>
              <a:off x="4718784" y="4765195"/>
              <a:ext cx="478640" cy="31195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 name="rc17"/>
            <p:cNvSpPr/>
            <p:nvPr/>
          </p:nvSpPr>
          <p:spPr>
            <a:xfrm>
              <a:off x="7590625" y="4765195"/>
              <a:ext cx="478640" cy="31195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 name="rc18"/>
            <p:cNvSpPr/>
            <p:nvPr/>
          </p:nvSpPr>
          <p:spPr>
            <a:xfrm>
              <a:off x="1368301" y="2269545"/>
              <a:ext cx="478640" cy="31195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2325582" y="2269545"/>
              <a:ext cx="478640" cy="31195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2804222" y="2269545"/>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3761503" y="2269545"/>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 name="rc22"/>
            <p:cNvSpPr/>
            <p:nvPr/>
          </p:nvSpPr>
          <p:spPr>
            <a:xfrm>
              <a:off x="1846942" y="2269545"/>
              <a:ext cx="478640" cy="31195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 name="rc23"/>
            <p:cNvSpPr/>
            <p:nvPr/>
          </p:nvSpPr>
          <p:spPr>
            <a:xfrm>
              <a:off x="3282863" y="2269545"/>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5197424" y="2269545"/>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5676064" y="2269545"/>
              <a:ext cx="478640" cy="31195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 name="rc26"/>
            <p:cNvSpPr/>
            <p:nvPr/>
          </p:nvSpPr>
          <p:spPr>
            <a:xfrm>
              <a:off x="6154705" y="2269545"/>
              <a:ext cx="478640" cy="31195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 name="rc27"/>
            <p:cNvSpPr/>
            <p:nvPr/>
          </p:nvSpPr>
          <p:spPr>
            <a:xfrm>
              <a:off x="7111985" y="2269545"/>
              <a:ext cx="478640" cy="31195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 name="rc28"/>
            <p:cNvSpPr/>
            <p:nvPr/>
          </p:nvSpPr>
          <p:spPr>
            <a:xfrm>
              <a:off x="8069266" y="2269545"/>
              <a:ext cx="478640" cy="31195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 name="rc29"/>
            <p:cNvSpPr/>
            <p:nvPr/>
          </p:nvSpPr>
          <p:spPr>
            <a:xfrm>
              <a:off x="4240143" y="2269545"/>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 name="rc30"/>
            <p:cNvSpPr/>
            <p:nvPr/>
          </p:nvSpPr>
          <p:spPr>
            <a:xfrm>
              <a:off x="6633345" y="2269545"/>
              <a:ext cx="478640" cy="31195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4718784" y="2269545"/>
              <a:ext cx="478640" cy="31195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 name="rc32"/>
            <p:cNvSpPr/>
            <p:nvPr/>
          </p:nvSpPr>
          <p:spPr>
            <a:xfrm>
              <a:off x="7590625" y="2269545"/>
              <a:ext cx="478640" cy="31195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 name="rc33"/>
            <p:cNvSpPr/>
            <p:nvPr/>
          </p:nvSpPr>
          <p:spPr>
            <a:xfrm>
              <a:off x="1368301" y="1333677"/>
              <a:ext cx="478640" cy="31195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325582" y="1333677"/>
              <a:ext cx="478640" cy="31195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804222" y="1333677"/>
              <a:ext cx="478640" cy="31195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3761503" y="1333677"/>
              <a:ext cx="478640" cy="31195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 name="rc37"/>
            <p:cNvSpPr/>
            <p:nvPr/>
          </p:nvSpPr>
          <p:spPr>
            <a:xfrm>
              <a:off x="1846942" y="1333677"/>
              <a:ext cx="478640" cy="31195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282863" y="1333677"/>
              <a:ext cx="478640" cy="31195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5197424" y="1333677"/>
              <a:ext cx="478640" cy="31195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5676064" y="1333677"/>
              <a:ext cx="478640" cy="31195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1" name="rc41"/>
            <p:cNvSpPr/>
            <p:nvPr/>
          </p:nvSpPr>
          <p:spPr>
            <a:xfrm>
              <a:off x="6154705" y="1333677"/>
              <a:ext cx="478640" cy="31195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7111985" y="1333677"/>
              <a:ext cx="478640" cy="31195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 name="rc43"/>
            <p:cNvSpPr/>
            <p:nvPr/>
          </p:nvSpPr>
          <p:spPr>
            <a:xfrm>
              <a:off x="6633345" y="1333677"/>
              <a:ext cx="478640" cy="31195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1368301" y="4453239"/>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 name="rc45"/>
            <p:cNvSpPr/>
            <p:nvPr/>
          </p:nvSpPr>
          <p:spPr>
            <a:xfrm>
              <a:off x="2325582" y="4453239"/>
              <a:ext cx="478640" cy="31195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 name="rc46"/>
            <p:cNvSpPr/>
            <p:nvPr/>
          </p:nvSpPr>
          <p:spPr>
            <a:xfrm>
              <a:off x="2804222" y="4453239"/>
              <a:ext cx="478640" cy="31195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7" name="rc47"/>
            <p:cNvSpPr/>
            <p:nvPr/>
          </p:nvSpPr>
          <p:spPr>
            <a:xfrm>
              <a:off x="3761503" y="4453239"/>
              <a:ext cx="478640" cy="31195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8" name="rc48"/>
            <p:cNvSpPr/>
            <p:nvPr/>
          </p:nvSpPr>
          <p:spPr>
            <a:xfrm>
              <a:off x="1846942" y="4453239"/>
              <a:ext cx="478640" cy="31195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9" name="rc49"/>
            <p:cNvSpPr/>
            <p:nvPr/>
          </p:nvSpPr>
          <p:spPr>
            <a:xfrm>
              <a:off x="3282863" y="4453239"/>
              <a:ext cx="478640" cy="31195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0" name="rc50"/>
            <p:cNvSpPr/>
            <p:nvPr/>
          </p:nvSpPr>
          <p:spPr>
            <a:xfrm>
              <a:off x="5197424" y="4453239"/>
              <a:ext cx="478640" cy="31195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 name="rc51"/>
            <p:cNvSpPr/>
            <p:nvPr/>
          </p:nvSpPr>
          <p:spPr>
            <a:xfrm>
              <a:off x="5676064" y="4453239"/>
              <a:ext cx="478640" cy="31195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 name="rc52"/>
            <p:cNvSpPr/>
            <p:nvPr/>
          </p:nvSpPr>
          <p:spPr>
            <a:xfrm>
              <a:off x="6154705" y="4453239"/>
              <a:ext cx="478640" cy="31195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3" name="rc53"/>
            <p:cNvSpPr/>
            <p:nvPr/>
          </p:nvSpPr>
          <p:spPr>
            <a:xfrm>
              <a:off x="7111985" y="4453239"/>
              <a:ext cx="478640" cy="31195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4" name="rc54"/>
            <p:cNvSpPr/>
            <p:nvPr/>
          </p:nvSpPr>
          <p:spPr>
            <a:xfrm>
              <a:off x="8069266" y="4453239"/>
              <a:ext cx="478640" cy="31195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5" name="rc55"/>
            <p:cNvSpPr/>
            <p:nvPr/>
          </p:nvSpPr>
          <p:spPr>
            <a:xfrm>
              <a:off x="4240143" y="4453239"/>
              <a:ext cx="478640" cy="31195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6" name="rc56"/>
            <p:cNvSpPr/>
            <p:nvPr/>
          </p:nvSpPr>
          <p:spPr>
            <a:xfrm>
              <a:off x="6633345" y="4453239"/>
              <a:ext cx="478640" cy="31195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7" name="rc57"/>
            <p:cNvSpPr/>
            <p:nvPr/>
          </p:nvSpPr>
          <p:spPr>
            <a:xfrm>
              <a:off x="4718784" y="4453239"/>
              <a:ext cx="478640" cy="31195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8" name="rc58"/>
            <p:cNvSpPr/>
            <p:nvPr/>
          </p:nvSpPr>
          <p:spPr>
            <a:xfrm>
              <a:off x="7590625" y="4453239"/>
              <a:ext cx="478640" cy="31195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9" name="rc59"/>
            <p:cNvSpPr/>
            <p:nvPr/>
          </p:nvSpPr>
          <p:spPr>
            <a:xfrm>
              <a:off x="1368301" y="3829326"/>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0" name="rc60"/>
            <p:cNvSpPr/>
            <p:nvPr/>
          </p:nvSpPr>
          <p:spPr>
            <a:xfrm>
              <a:off x="2325582" y="3829326"/>
              <a:ext cx="478640" cy="31195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1" name="rc61"/>
            <p:cNvSpPr/>
            <p:nvPr/>
          </p:nvSpPr>
          <p:spPr>
            <a:xfrm>
              <a:off x="2804222" y="3829326"/>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 name="rc62"/>
            <p:cNvSpPr/>
            <p:nvPr/>
          </p:nvSpPr>
          <p:spPr>
            <a:xfrm>
              <a:off x="3761503" y="3829326"/>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3" name="rc63"/>
            <p:cNvSpPr/>
            <p:nvPr/>
          </p:nvSpPr>
          <p:spPr>
            <a:xfrm>
              <a:off x="1846942" y="3829326"/>
              <a:ext cx="478640" cy="31195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4" name="rc64"/>
            <p:cNvSpPr/>
            <p:nvPr/>
          </p:nvSpPr>
          <p:spPr>
            <a:xfrm>
              <a:off x="3282863" y="3829326"/>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 name="rc65"/>
            <p:cNvSpPr/>
            <p:nvPr/>
          </p:nvSpPr>
          <p:spPr>
            <a:xfrm>
              <a:off x="5197424" y="3829326"/>
              <a:ext cx="478640" cy="31195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6" name="rc66"/>
            <p:cNvSpPr/>
            <p:nvPr/>
          </p:nvSpPr>
          <p:spPr>
            <a:xfrm>
              <a:off x="5676064" y="3829326"/>
              <a:ext cx="478640" cy="31195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7" name="rc67"/>
            <p:cNvSpPr/>
            <p:nvPr/>
          </p:nvSpPr>
          <p:spPr>
            <a:xfrm>
              <a:off x="6154705" y="3829326"/>
              <a:ext cx="478640" cy="31195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8" name="rc68"/>
            <p:cNvSpPr/>
            <p:nvPr/>
          </p:nvSpPr>
          <p:spPr>
            <a:xfrm>
              <a:off x="7111985" y="3829326"/>
              <a:ext cx="478640" cy="31195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9" name="rc69"/>
            <p:cNvSpPr/>
            <p:nvPr/>
          </p:nvSpPr>
          <p:spPr>
            <a:xfrm>
              <a:off x="8069266" y="3829326"/>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 name="rc70"/>
            <p:cNvSpPr/>
            <p:nvPr/>
          </p:nvSpPr>
          <p:spPr>
            <a:xfrm>
              <a:off x="4240143" y="3829326"/>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1" name="rc71"/>
            <p:cNvSpPr/>
            <p:nvPr/>
          </p:nvSpPr>
          <p:spPr>
            <a:xfrm>
              <a:off x="6633345" y="3829326"/>
              <a:ext cx="478640" cy="31195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2" name="rc72"/>
            <p:cNvSpPr/>
            <p:nvPr/>
          </p:nvSpPr>
          <p:spPr>
            <a:xfrm>
              <a:off x="4718784" y="3829326"/>
              <a:ext cx="478640" cy="31195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3" name="rc73"/>
            <p:cNvSpPr/>
            <p:nvPr/>
          </p:nvSpPr>
          <p:spPr>
            <a:xfrm>
              <a:off x="7590625" y="3829326"/>
              <a:ext cx="478640" cy="31195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4" name="rc74"/>
            <p:cNvSpPr/>
            <p:nvPr/>
          </p:nvSpPr>
          <p:spPr>
            <a:xfrm>
              <a:off x="1368301" y="1021721"/>
              <a:ext cx="478640" cy="31195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2325582" y="1021721"/>
              <a:ext cx="478640" cy="31195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2804222" y="1021721"/>
              <a:ext cx="478640" cy="31195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3761503" y="1021721"/>
              <a:ext cx="478640" cy="31195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3282863" y="1021721"/>
              <a:ext cx="478640" cy="31195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5197424" y="1021721"/>
              <a:ext cx="478640" cy="31195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5676064" y="1021721"/>
              <a:ext cx="478640" cy="31195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1" name="rc81"/>
            <p:cNvSpPr/>
            <p:nvPr/>
          </p:nvSpPr>
          <p:spPr>
            <a:xfrm>
              <a:off x="6154705" y="1021721"/>
              <a:ext cx="478640" cy="31195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7111985" y="1021721"/>
              <a:ext cx="478640" cy="31195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3" name="rc83"/>
            <p:cNvSpPr/>
            <p:nvPr/>
          </p:nvSpPr>
          <p:spPr>
            <a:xfrm>
              <a:off x="8069266" y="1021721"/>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4" name="rc84"/>
            <p:cNvSpPr/>
            <p:nvPr/>
          </p:nvSpPr>
          <p:spPr>
            <a:xfrm>
              <a:off x="4240143" y="1021721"/>
              <a:ext cx="478640" cy="31195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6633345" y="1021721"/>
              <a:ext cx="478640" cy="31195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4718784" y="1021721"/>
              <a:ext cx="478640" cy="31195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7590625" y="1021721"/>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8" name="rc88"/>
            <p:cNvSpPr/>
            <p:nvPr/>
          </p:nvSpPr>
          <p:spPr>
            <a:xfrm>
              <a:off x="1368301" y="5077151"/>
              <a:ext cx="478640" cy="31195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9" name="rc89"/>
            <p:cNvSpPr/>
            <p:nvPr/>
          </p:nvSpPr>
          <p:spPr>
            <a:xfrm>
              <a:off x="2325582" y="5077151"/>
              <a:ext cx="478640" cy="31195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0" name="rc90"/>
            <p:cNvSpPr/>
            <p:nvPr/>
          </p:nvSpPr>
          <p:spPr>
            <a:xfrm>
              <a:off x="2804222" y="5077151"/>
              <a:ext cx="478640" cy="31195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1" name="rc91"/>
            <p:cNvSpPr/>
            <p:nvPr/>
          </p:nvSpPr>
          <p:spPr>
            <a:xfrm>
              <a:off x="3761503" y="5077151"/>
              <a:ext cx="478640" cy="31195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2" name="rc92"/>
            <p:cNvSpPr/>
            <p:nvPr/>
          </p:nvSpPr>
          <p:spPr>
            <a:xfrm>
              <a:off x="3282863" y="5077151"/>
              <a:ext cx="478640" cy="31195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3" name="rc93"/>
            <p:cNvSpPr/>
            <p:nvPr/>
          </p:nvSpPr>
          <p:spPr>
            <a:xfrm>
              <a:off x="5197424" y="5077151"/>
              <a:ext cx="478640" cy="31195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4" name="rc94"/>
            <p:cNvSpPr/>
            <p:nvPr/>
          </p:nvSpPr>
          <p:spPr>
            <a:xfrm>
              <a:off x="6154705" y="5077151"/>
              <a:ext cx="478640" cy="31195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5" name="rc95"/>
            <p:cNvSpPr/>
            <p:nvPr/>
          </p:nvSpPr>
          <p:spPr>
            <a:xfrm>
              <a:off x="7111985" y="5077151"/>
              <a:ext cx="478640" cy="31195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6" name="rc96"/>
            <p:cNvSpPr/>
            <p:nvPr/>
          </p:nvSpPr>
          <p:spPr>
            <a:xfrm>
              <a:off x="8069266" y="5077151"/>
              <a:ext cx="478640" cy="31195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7" name="rc97"/>
            <p:cNvSpPr/>
            <p:nvPr/>
          </p:nvSpPr>
          <p:spPr>
            <a:xfrm>
              <a:off x="7590625" y="5077151"/>
              <a:ext cx="478640" cy="31195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8" name="rc98"/>
            <p:cNvSpPr/>
            <p:nvPr/>
          </p:nvSpPr>
          <p:spPr>
            <a:xfrm>
              <a:off x="1368301" y="3517370"/>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9" name="rc99"/>
            <p:cNvSpPr/>
            <p:nvPr/>
          </p:nvSpPr>
          <p:spPr>
            <a:xfrm>
              <a:off x="2325582" y="3517370"/>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2804222" y="3517370"/>
              <a:ext cx="478640" cy="31195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1" name="rc101"/>
            <p:cNvSpPr/>
            <p:nvPr/>
          </p:nvSpPr>
          <p:spPr>
            <a:xfrm>
              <a:off x="3761503" y="3517370"/>
              <a:ext cx="478640" cy="31195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2" name="rc102"/>
            <p:cNvSpPr/>
            <p:nvPr/>
          </p:nvSpPr>
          <p:spPr>
            <a:xfrm>
              <a:off x="3282863" y="3517370"/>
              <a:ext cx="478640" cy="31195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3" name="rc103"/>
            <p:cNvSpPr/>
            <p:nvPr/>
          </p:nvSpPr>
          <p:spPr>
            <a:xfrm>
              <a:off x="5197424" y="3517370"/>
              <a:ext cx="478640" cy="31195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4" name="rc104"/>
            <p:cNvSpPr/>
            <p:nvPr/>
          </p:nvSpPr>
          <p:spPr>
            <a:xfrm>
              <a:off x="6154705" y="3517370"/>
              <a:ext cx="478640" cy="31195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5" name="rc105"/>
            <p:cNvSpPr/>
            <p:nvPr/>
          </p:nvSpPr>
          <p:spPr>
            <a:xfrm>
              <a:off x="7111985" y="3517370"/>
              <a:ext cx="478640" cy="31195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06" name="rc106"/>
            <p:cNvSpPr/>
            <p:nvPr/>
          </p:nvSpPr>
          <p:spPr>
            <a:xfrm>
              <a:off x="8069266" y="3517370"/>
              <a:ext cx="478640" cy="31195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7" name="rc107"/>
            <p:cNvSpPr/>
            <p:nvPr/>
          </p:nvSpPr>
          <p:spPr>
            <a:xfrm>
              <a:off x="4240143" y="3517370"/>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8" name="rc108"/>
            <p:cNvSpPr/>
            <p:nvPr/>
          </p:nvSpPr>
          <p:spPr>
            <a:xfrm>
              <a:off x="4718784" y="3517370"/>
              <a:ext cx="478640" cy="31195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9" name="rc109"/>
            <p:cNvSpPr/>
            <p:nvPr/>
          </p:nvSpPr>
          <p:spPr>
            <a:xfrm>
              <a:off x="7590625" y="3517370"/>
              <a:ext cx="478640" cy="31195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0" name="rc110"/>
            <p:cNvSpPr/>
            <p:nvPr/>
          </p:nvSpPr>
          <p:spPr>
            <a:xfrm>
              <a:off x="1368301" y="3205414"/>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1" name="rc111"/>
            <p:cNvSpPr/>
            <p:nvPr/>
          </p:nvSpPr>
          <p:spPr>
            <a:xfrm>
              <a:off x="2325582" y="3205414"/>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2804222" y="3205414"/>
              <a:ext cx="478640" cy="31195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3" name="rc113"/>
            <p:cNvSpPr/>
            <p:nvPr/>
          </p:nvSpPr>
          <p:spPr>
            <a:xfrm>
              <a:off x="3761503" y="3205414"/>
              <a:ext cx="478640" cy="31195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4" name="rc114"/>
            <p:cNvSpPr/>
            <p:nvPr/>
          </p:nvSpPr>
          <p:spPr>
            <a:xfrm>
              <a:off x="3282863" y="3205414"/>
              <a:ext cx="478640" cy="31195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5" name="rc115"/>
            <p:cNvSpPr/>
            <p:nvPr/>
          </p:nvSpPr>
          <p:spPr>
            <a:xfrm>
              <a:off x="5197424" y="3205414"/>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6" name="rc116"/>
            <p:cNvSpPr/>
            <p:nvPr/>
          </p:nvSpPr>
          <p:spPr>
            <a:xfrm>
              <a:off x="6154705" y="3205414"/>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7" name="rc117"/>
            <p:cNvSpPr/>
            <p:nvPr/>
          </p:nvSpPr>
          <p:spPr>
            <a:xfrm>
              <a:off x="7111985" y="3205414"/>
              <a:ext cx="478640" cy="31195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8" name="rc118"/>
            <p:cNvSpPr/>
            <p:nvPr/>
          </p:nvSpPr>
          <p:spPr>
            <a:xfrm>
              <a:off x="4240143" y="3205414"/>
              <a:ext cx="478640" cy="31195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9" name="rc119"/>
            <p:cNvSpPr/>
            <p:nvPr/>
          </p:nvSpPr>
          <p:spPr>
            <a:xfrm>
              <a:off x="4718784" y="3205414"/>
              <a:ext cx="478640" cy="31195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0" name="rc120"/>
            <p:cNvSpPr/>
            <p:nvPr/>
          </p:nvSpPr>
          <p:spPr>
            <a:xfrm>
              <a:off x="7590625" y="3205414"/>
              <a:ext cx="478640" cy="31195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1" name="rc121"/>
            <p:cNvSpPr/>
            <p:nvPr/>
          </p:nvSpPr>
          <p:spPr>
            <a:xfrm>
              <a:off x="1368301" y="4141283"/>
              <a:ext cx="478640" cy="31195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2" name="rc122"/>
            <p:cNvSpPr/>
            <p:nvPr/>
          </p:nvSpPr>
          <p:spPr>
            <a:xfrm>
              <a:off x="2325582" y="4141283"/>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2804222" y="4141283"/>
              <a:ext cx="478640" cy="31195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4" name="rc124"/>
            <p:cNvSpPr/>
            <p:nvPr/>
          </p:nvSpPr>
          <p:spPr>
            <a:xfrm>
              <a:off x="3761503" y="4141283"/>
              <a:ext cx="478640" cy="31195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5" name="rc125"/>
            <p:cNvSpPr/>
            <p:nvPr/>
          </p:nvSpPr>
          <p:spPr>
            <a:xfrm>
              <a:off x="3282863" y="4141283"/>
              <a:ext cx="478640" cy="31195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6" name="rc126"/>
            <p:cNvSpPr/>
            <p:nvPr/>
          </p:nvSpPr>
          <p:spPr>
            <a:xfrm>
              <a:off x="5197424" y="4141283"/>
              <a:ext cx="478640" cy="31195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7" name="rc127"/>
            <p:cNvSpPr/>
            <p:nvPr/>
          </p:nvSpPr>
          <p:spPr>
            <a:xfrm>
              <a:off x="5676064" y="4141283"/>
              <a:ext cx="478640" cy="31195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8" name="rc128"/>
            <p:cNvSpPr/>
            <p:nvPr/>
          </p:nvSpPr>
          <p:spPr>
            <a:xfrm>
              <a:off x="6154705" y="4141283"/>
              <a:ext cx="478640" cy="31195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7111985" y="4141283"/>
              <a:ext cx="478640" cy="31195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0" name="rc130"/>
            <p:cNvSpPr/>
            <p:nvPr/>
          </p:nvSpPr>
          <p:spPr>
            <a:xfrm>
              <a:off x="8069266" y="4141283"/>
              <a:ext cx="478640" cy="31195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1" name="rc131"/>
            <p:cNvSpPr/>
            <p:nvPr/>
          </p:nvSpPr>
          <p:spPr>
            <a:xfrm>
              <a:off x="4240143" y="4141283"/>
              <a:ext cx="478640" cy="31195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2" name="rc132"/>
            <p:cNvSpPr/>
            <p:nvPr/>
          </p:nvSpPr>
          <p:spPr>
            <a:xfrm>
              <a:off x="6633345" y="4141283"/>
              <a:ext cx="478640" cy="31195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3" name="rc133"/>
            <p:cNvSpPr/>
            <p:nvPr/>
          </p:nvSpPr>
          <p:spPr>
            <a:xfrm>
              <a:off x="4718784" y="4141283"/>
              <a:ext cx="478640" cy="31195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4" name="rc134"/>
            <p:cNvSpPr/>
            <p:nvPr/>
          </p:nvSpPr>
          <p:spPr>
            <a:xfrm>
              <a:off x="7590625" y="4141283"/>
              <a:ext cx="478640" cy="31195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5" name="rc135"/>
            <p:cNvSpPr/>
            <p:nvPr/>
          </p:nvSpPr>
          <p:spPr>
            <a:xfrm>
              <a:off x="1368301" y="2581502"/>
              <a:ext cx="478640" cy="31195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6" name="rc136"/>
            <p:cNvSpPr/>
            <p:nvPr/>
          </p:nvSpPr>
          <p:spPr>
            <a:xfrm>
              <a:off x="2325582" y="2581502"/>
              <a:ext cx="478640" cy="31195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2804222" y="2581502"/>
              <a:ext cx="478640" cy="31195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3761503" y="2581502"/>
              <a:ext cx="478640" cy="31195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9" name="rc139"/>
            <p:cNvSpPr/>
            <p:nvPr/>
          </p:nvSpPr>
          <p:spPr>
            <a:xfrm>
              <a:off x="3282863" y="2581502"/>
              <a:ext cx="478640" cy="31195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0" name="rc140"/>
            <p:cNvSpPr/>
            <p:nvPr/>
          </p:nvSpPr>
          <p:spPr>
            <a:xfrm>
              <a:off x="5197424" y="2581502"/>
              <a:ext cx="478640" cy="31195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1" name="rc141"/>
            <p:cNvSpPr/>
            <p:nvPr/>
          </p:nvSpPr>
          <p:spPr>
            <a:xfrm>
              <a:off x="5676064" y="2581502"/>
              <a:ext cx="478640" cy="31195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2" name="rc142"/>
            <p:cNvSpPr/>
            <p:nvPr/>
          </p:nvSpPr>
          <p:spPr>
            <a:xfrm>
              <a:off x="6154705" y="2581502"/>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3" name="rc143"/>
            <p:cNvSpPr/>
            <p:nvPr/>
          </p:nvSpPr>
          <p:spPr>
            <a:xfrm>
              <a:off x="7111985" y="2581502"/>
              <a:ext cx="478640" cy="31195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4" name="rc144"/>
            <p:cNvSpPr/>
            <p:nvPr/>
          </p:nvSpPr>
          <p:spPr>
            <a:xfrm>
              <a:off x="8069266" y="2581502"/>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5" name="rc145"/>
            <p:cNvSpPr/>
            <p:nvPr/>
          </p:nvSpPr>
          <p:spPr>
            <a:xfrm>
              <a:off x="4240143" y="2581502"/>
              <a:ext cx="478640" cy="31195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6" name="rc146"/>
            <p:cNvSpPr/>
            <p:nvPr/>
          </p:nvSpPr>
          <p:spPr>
            <a:xfrm>
              <a:off x="4718784" y="2581502"/>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7590625" y="2581502"/>
              <a:ext cx="478640" cy="31195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8" name="rc148"/>
            <p:cNvSpPr/>
            <p:nvPr/>
          </p:nvSpPr>
          <p:spPr>
            <a:xfrm>
              <a:off x="1368301" y="5389107"/>
              <a:ext cx="478640" cy="31195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9" name="rc149"/>
            <p:cNvSpPr/>
            <p:nvPr/>
          </p:nvSpPr>
          <p:spPr>
            <a:xfrm>
              <a:off x="2325582" y="5389107"/>
              <a:ext cx="478640" cy="31195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0" name="rc150"/>
            <p:cNvSpPr/>
            <p:nvPr/>
          </p:nvSpPr>
          <p:spPr>
            <a:xfrm>
              <a:off x="2804222" y="5389107"/>
              <a:ext cx="478640" cy="31195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1" name="rc151"/>
            <p:cNvSpPr/>
            <p:nvPr/>
          </p:nvSpPr>
          <p:spPr>
            <a:xfrm>
              <a:off x="3761503" y="5389107"/>
              <a:ext cx="478640" cy="31195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2" name="rc152"/>
            <p:cNvSpPr/>
            <p:nvPr/>
          </p:nvSpPr>
          <p:spPr>
            <a:xfrm>
              <a:off x="1846942" y="5389107"/>
              <a:ext cx="478640" cy="31195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53" name="rc153"/>
            <p:cNvSpPr/>
            <p:nvPr/>
          </p:nvSpPr>
          <p:spPr>
            <a:xfrm>
              <a:off x="3282863" y="5389107"/>
              <a:ext cx="478640" cy="31195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4" name="rc154"/>
            <p:cNvSpPr/>
            <p:nvPr/>
          </p:nvSpPr>
          <p:spPr>
            <a:xfrm>
              <a:off x="5197424" y="5389107"/>
              <a:ext cx="478640" cy="31195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5" name="rc155"/>
            <p:cNvSpPr/>
            <p:nvPr/>
          </p:nvSpPr>
          <p:spPr>
            <a:xfrm>
              <a:off x="5676064" y="5389107"/>
              <a:ext cx="478640" cy="31195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6" name="rc156"/>
            <p:cNvSpPr/>
            <p:nvPr/>
          </p:nvSpPr>
          <p:spPr>
            <a:xfrm>
              <a:off x="6154705" y="5389107"/>
              <a:ext cx="478640" cy="31195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7" name="rc157"/>
            <p:cNvSpPr/>
            <p:nvPr/>
          </p:nvSpPr>
          <p:spPr>
            <a:xfrm>
              <a:off x="7111985" y="5389107"/>
              <a:ext cx="478640" cy="31195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8" name="rc158"/>
            <p:cNvSpPr/>
            <p:nvPr/>
          </p:nvSpPr>
          <p:spPr>
            <a:xfrm>
              <a:off x="8069266" y="5389107"/>
              <a:ext cx="478640" cy="31195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9" name="rc159"/>
            <p:cNvSpPr/>
            <p:nvPr/>
          </p:nvSpPr>
          <p:spPr>
            <a:xfrm>
              <a:off x="4240143" y="5389107"/>
              <a:ext cx="478640" cy="31195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0" name="rc160"/>
            <p:cNvSpPr/>
            <p:nvPr/>
          </p:nvSpPr>
          <p:spPr>
            <a:xfrm>
              <a:off x="6633345" y="5389107"/>
              <a:ext cx="478640" cy="31195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61" name="rc161"/>
            <p:cNvSpPr/>
            <p:nvPr/>
          </p:nvSpPr>
          <p:spPr>
            <a:xfrm>
              <a:off x="4718784" y="5389107"/>
              <a:ext cx="478640" cy="31195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2" name="rc162"/>
            <p:cNvSpPr/>
            <p:nvPr/>
          </p:nvSpPr>
          <p:spPr>
            <a:xfrm>
              <a:off x="7590625" y="5389107"/>
              <a:ext cx="478640" cy="31195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3" name="rc163"/>
            <p:cNvSpPr/>
            <p:nvPr/>
          </p:nvSpPr>
          <p:spPr>
            <a:xfrm>
              <a:off x="1368301" y="1645633"/>
              <a:ext cx="478640" cy="31195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2325582" y="1645633"/>
              <a:ext cx="478640" cy="31195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2804222" y="1645633"/>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3761503" y="1645633"/>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7" name="rc167"/>
            <p:cNvSpPr/>
            <p:nvPr/>
          </p:nvSpPr>
          <p:spPr>
            <a:xfrm>
              <a:off x="1846942" y="1645633"/>
              <a:ext cx="478640" cy="31195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8" name="rc168"/>
            <p:cNvSpPr/>
            <p:nvPr/>
          </p:nvSpPr>
          <p:spPr>
            <a:xfrm>
              <a:off x="3282863" y="1645633"/>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9" name="rc169"/>
            <p:cNvSpPr/>
            <p:nvPr/>
          </p:nvSpPr>
          <p:spPr>
            <a:xfrm>
              <a:off x="5197424" y="1645633"/>
              <a:ext cx="478640" cy="31195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0" name="rc170"/>
            <p:cNvSpPr/>
            <p:nvPr/>
          </p:nvSpPr>
          <p:spPr>
            <a:xfrm>
              <a:off x="5676064" y="1645633"/>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1" name="rc171"/>
            <p:cNvSpPr/>
            <p:nvPr/>
          </p:nvSpPr>
          <p:spPr>
            <a:xfrm>
              <a:off x="6154705" y="1645633"/>
              <a:ext cx="478640" cy="31195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7111985" y="1645633"/>
              <a:ext cx="478640" cy="31195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3" name="rc173"/>
            <p:cNvSpPr/>
            <p:nvPr/>
          </p:nvSpPr>
          <p:spPr>
            <a:xfrm>
              <a:off x="4240143" y="1645633"/>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4" name="rc174"/>
            <p:cNvSpPr/>
            <p:nvPr/>
          </p:nvSpPr>
          <p:spPr>
            <a:xfrm>
              <a:off x="6633345" y="1645633"/>
              <a:ext cx="478640" cy="31195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5" name="rc175"/>
            <p:cNvSpPr/>
            <p:nvPr/>
          </p:nvSpPr>
          <p:spPr>
            <a:xfrm>
              <a:off x="4718784" y="1645633"/>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7590625" y="1645633"/>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1368301" y="1957589"/>
              <a:ext cx="478640" cy="31195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2325582" y="1957589"/>
              <a:ext cx="478640" cy="31195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2804222" y="1957589"/>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3761503" y="1957589"/>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1" name="rc181"/>
            <p:cNvSpPr/>
            <p:nvPr/>
          </p:nvSpPr>
          <p:spPr>
            <a:xfrm>
              <a:off x="3282863" y="1957589"/>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2" name="rc182"/>
            <p:cNvSpPr/>
            <p:nvPr/>
          </p:nvSpPr>
          <p:spPr>
            <a:xfrm>
              <a:off x="5197424" y="1957589"/>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3" name="rc183"/>
            <p:cNvSpPr/>
            <p:nvPr/>
          </p:nvSpPr>
          <p:spPr>
            <a:xfrm>
              <a:off x="5676064" y="1957589"/>
              <a:ext cx="478640" cy="31195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4" name="rc184"/>
            <p:cNvSpPr/>
            <p:nvPr/>
          </p:nvSpPr>
          <p:spPr>
            <a:xfrm>
              <a:off x="6154705" y="1957589"/>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7111985" y="1957589"/>
              <a:ext cx="478640" cy="31195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6" name="rc186"/>
            <p:cNvSpPr/>
            <p:nvPr/>
          </p:nvSpPr>
          <p:spPr>
            <a:xfrm>
              <a:off x="4240143" y="1957589"/>
              <a:ext cx="478640" cy="31195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6633345" y="1957589"/>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4718784" y="1957589"/>
              <a:ext cx="478640" cy="31195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9" name="rc189"/>
            <p:cNvSpPr/>
            <p:nvPr/>
          </p:nvSpPr>
          <p:spPr>
            <a:xfrm>
              <a:off x="7590625" y="1957589"/>
              <a:ext cx="478640" cy="31195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0" name="rc190"/>
            <p:cNvSpPr/>
            <p:nvPr/>
          </p:nvSpPr>
          <p:spPr>
            <a:xfrm>
              <a:off x="1368301" y="2893458"/>
              <a:ext cx="478640" cy="31195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2325582" y="2893458"/>
              <a:ext cx="478640" cy="31195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2804222" y="2893458"/>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3761503" y="2893458"/>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4" name="rc194"/>
            <p:cNvSpPr/>
            <p:nvPr/>
          </p:nvSpPr>
          <p:spPr>
            <a:xfrm>
              <a:off x="3282863" y="2893458"/>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5197424" y="2893458"/>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rc196"/>
            <p:cNvSpPr/>
            <p:nvPr/>
          </p:nvSpPr>
          <p:spPr>
            <a:xfrm>
              <a:off x="5676064" y="2893458"/>
              <a:ext cx="478640" cy="31195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7" name="rc197"/>
            <p:cNvSpPr/>
            <p:nvPr/>
          </p:nvSpPr>
          <p:spPr>
            <a:xfrm>
              <a:off x="6154705" y="2893458"/>
              <a:ext cx="478640" cy="31195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8" name="rc198"/>
            <p:cNvSpPr/>
            <p:nvPr/>
          </p:nvSpPr>
          <p:spPr>
            <a:xfrm>
              <a:off x="7111985" y="2893458"/>
              <a:ext cx="478640" cy="31195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9" name="rc199"/>
            <p:cNvSpPr/>
            <p:nvPr/>
          </p:nvSpPr>
          <p:spPr>
            <a:xfrm>
              <a:off x="8069266" y="2893458"/>
              <a:ext cx="478640" cy="31195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0" name="rc200"/>
            <p:cNvSpPr/>
            <p:nvPr/>
          </p:nvSpPr>
          <p:spPr>
            <a:xfrm>
              <a:off x="4240143" y="2893458"/>
              <a:ext cx="478640" cy="31195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1" name="rc201"/>
            <p:cNvSpPr/>
            <p:nvPr/>
          </p:nvSpPr>
          <p:spPr>
            <a:xfrm>
              <a:off x="6633345" y="2893458"/>
              <a:ext cx="478640" cy="31195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2" name="rc202"/>
            <p:cNvSpPr/>
            <p:nvPr/>
          </p:nvSpPr>
          <p:spPr>
            <a:xfrm>
              <a:off x="4718784" y="2893458"/>
              <a:ext cx="478640" cy="31195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3" name="rc203"/>
            <p:cNvSpPr/>
            <p:nvPr/>
          </p:nvSpPr>
          <p:spPr>
            <a:xfrm>
              <a:off x="7590625" y="2893458"/>
              <a:ext cx="478640" cy="31195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4" name="rc204"/>
            <p:cNvSpPr/>
            <p:nvPr/>
          </p:nvSpPr>
          <p:spPr>
            <a:xfrm>
              <a:off x="8547906" y="4765195"/>
              <a:ext cx="478640" cy="31195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5" name="rc205"/>
            <p:cNvSpPr/>
            <p:nvPr/>
          </p:nvSpPr>
          <p:spPr>
            <a:xfrm>
              <a:off x="8547906" y="2269545"/>
              <a:ext cx="478640" cy="31195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8547906" y="1333677"/>
              <a:ext cx="478640" cy="31195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8547906" y="4453239"/>
              <a:ext cx="478640" cy="31195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8547906" y="3829326"/>
              <a:ext cx="478640" cy="31195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9" name="rc209"/>
            <p:cNvSpPr/>
            <p:nvPr/>
          </p:nvSpPr>
          <p:spPr>
            <a:xfrm>
              <a:off x="8547906" y="1021721"/>
              <a:ext cx="478640" cy="31195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0" name="rc210"/>
            <p:cNvSpPr/>
            <p:nvPr/>
          </p:nvSpPr>
          <p:spPr>
            <a:xfrm>
              <a:off x="8547906" y="3205414"/>
              <a:ext cx="478640" cy="31195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1" name="rc211"/>
            <p:cNvSpPr/>
            <p:nvPr/>
          </p:nvSpPr>
          <p:spPr>
            <a:xfrm>
              <a:off x="8547906" y="4141283"/>
              <a:ext cx="478640" cy="31195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2" name="rc212"/>
            <p:cNvSpPr/>
            <p:nvPr/>
          </p:nvSpPr>
          <p:spPr>
            <a:xfrm>
              <a:off x="8547906" y="5389107"/>
              <a:ext cx="478640" cy="31195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3" name="rc213"/>
            <p:cNvSpPr/>
            <p:nvPr/>
          </p:nvSpPr>
          <p:spPr>
            <a:xfrm>
              <a:off x="8547906" y="1645633"/>
              <a:ext cx="478640" cy="31195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4" name="rc214"/>
            <p:cNvSpPr/>
            <p:nvPr/>
          </p:nvSpPr>
          <p:spPr>
            <a:xfrm>
              <a:off x="8547906" y="1957589"/>
              <a:ext cx="478640" cy="31195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5" name="rc215"/>
            <p:cNvSpPr/>
            <p:nvPr/>
          </p:nvSpPr>
          <p:spPr>
            <a:xfrm>
              <a:off x="8547906" y="2893458"/>
              <a:ext cx="478640" cy="31195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tx216"/>
            <p:cNvSpPr/>
            <p:nvPr/>
          </p:nvSpPr>
          <p:spPr>
            <a:xfrm>
              <a:off x="1553398"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17" name="tx217"/>
            <p:cNvSpPr/>
            <p:nvPr/>
          </p:nvSpPr>
          <p:spPr>
            <a:xfrm>
              <a:off x="2510678"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18" name="tx218"/>
            <p:cNvSpPr/>
            <p:nvPr/>
          </p:nvSpPr>
          <p:spPr>
            <a:xfrm>
              <a:off x="2989319"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219" name="tx219"/>
            <p:cNvSpPr/>
            <p:nvPr/>
          </p:nvSpPr>
          <p:spPr>
            <a:xfrm>
              <a:off x="3946599"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220" name="tx220"/>
            <p:cNvSpPr/>
            <p:nvPr/>
          </p:nvSpPr>
          <p:spPr>
            <a:xfrm>
              <a:off x="2032038"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21" name="tx221"/>
            <p:cNvSpPr/>
            <p:nvPr/>
          </p:nvSpPr>
          <p:spPr>
            <a:xfrm>
              <a:off x="3467959"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222" name="tx222"/>
            <p:cNvSpPr/>
            <p:nvPr/>
          </p:nvSpPr>
          <p:spPr>
            <a:xfrm>
              <a:off x="5382520"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223" name="tx223"/>
            <p:cNvSpPr/>
            <p:nvPr/>
          </p:nvSpPr>
          <p:spPr>
            <a:xfrm>
              <a:off x="4425240"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224" name="tx224"/>
            <p:cNvSpPr/>
            <p:nvPr/>
          </p:nvSpPr>
          <p:spPr>
            <a:xfrm>
              <a:off x="4903880"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225" name="tx225"/>
            <p:cNvSpPr/>
            <p:nvPr/>
          </p:nvSpPr>
          <p:spPr>
            <a:xfrm>
              <a:off x="1553398"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26" name="tx226"/>
            <p:cNvSpPr/>
            <p:nvPr/>
          </p:nvSpPr>
          <p:spPr>
            <a:xfrm>
              <a:off x="2510678"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27" name="tx227"/>
            <p:cNvSpPr/>
            <p:nvPr/>
          </p:nvSpPr>
          <p:spPr>
            <a:xfrm>
              <a:off x="2989319"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28" name="tx228"/>
            <p:cNvSpPr/>
            <p:nvPr/>
          </p:nvSpPr>
          <p:spPr>
            <a:xfrm>
              <a:off x="3946599"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29" name="tx229"/>
            <p:cNvSpPr/>
            <p:nvPr/>
          </p:nvSpPr>
          <p:spPr>
            <a:xfrm>
              <a:off x="2032038"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30" name="tx230"/>
            <p:cNvSpPr/>
            <p:nvPr/>
          </p:nvSpPr>
          <p:spPr>
            <a:xfrm>
              <a:off x="3467959"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31" name="tx231"/>
            <p:cNvSpPr/>
            <p:nvPr/>
          </p:nvSpPr>
          <p:spPr>
            <a:xfrm>
              <a:off x="5382520"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32" name="tx232"/>
            <p:cNvSpPr/>
            <p:nvPr/>
          </p:nvSpPr>
          <p:spPr>
            <a:xfrm>
              <a:off x="5861160"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233" name="tx233"/>
            <p:cNvSpPr/>
            <p:nvPr/>
          </p:nvSpPr>
          <p:spPr>
            <a:xfrm>
              <a:off x="6339801"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34" name="tx234"/>
            <p:cNvSpPr/>
            <p:nvPr/>
          </p:nvSpPr>
          <p:spPr>
            <a:xfrm>
              <a:off x="7297081"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35" name="tx235"/>
            <p:cNvSpPr/>
            <p:nvPr/>
          </p:nvSpPr>
          <p:spPr>
            <a:xfrm>
              <a:off x="8254362"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236" name="tx236"/>
            <p:cNvSpPr/>
            <p:nvPr/>
          </p:nvSpPr>
          <p:spPr>
            <a:xfrm>
              <a:off x="4425240"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37" name="tx237"/>
            <p:cNvSpPr/>
            <p:nvPr/>
          </p:nvSpPr>
          <p:spPr>
            <a:xfrm>
              <a:off x="6818441"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38" name="tx238"/>
            <p:cNvSpPr/>
            <p:nvPr/>
          </p:nvSpPr>
          <p:spPr>
            <a:xfrm>
              <a:off x="4903880"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39" name="tx239"/>
            <p:cNvSpPr/>
            <p:nvPr/>
          </p:nvSpPr>
          <p:spPr>
            <a:xfrm>
              <a:off x="7775722"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240" name="tx240"/>
            <p:cNvSpPr/>
            <p:nvPr/>
          </p:nvSpPr>
          <p:spPr>
            <a:xfrm>
              <a:off x="1553398"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41" name="tx241"/>
            <p:cNvSpPr/>
            <p:nvPr/>
          </p:nvSpPr>
          <p:spPr>
            <a:xfrm>
              <a:off x="2510678"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42" name="tx242"/>
            <p:cNvSpPr/>
            <p:nvPr/>
          </p:nvSpPr>
          <p:spPr>
            <a:xfrm>
              <a:off x="2989319"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43" name="tx243"/>
            <p:cNvSpPr/>
            <p:nvPr/>
          </p:nvSpPr>
          <p:spPr>
            <a:xfrm>
              <a:off x="3946599"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44" name="tx244"/>
            <p:cNvSpPr/>
            <p:nvPr/>
          </p:nvSpPr>
          <p:spPr>
            <a:xfrm>
              <a:off x="2032038"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45" name="tx245"/>
            <p:cNvSpPr/>
            <p:nvPr/>
          </p:nvSpPr>
          <p:spPr>
            <a:xfrm>
              <a:off x="3467959"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46" name="tx246"/>
            <p:cNvSpPr/>
            <p:nvPr/>
          </p:nvSpPr>
          <p:spPr>
            <a:xfrm>
              <a:off x="5382520"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47" name="tx247"/>
            <p:cNvSpPr/>
            <p:nvPr/>
          </p:nvSpPr>
          <p:spPr>
            <a:xfrm>
              <a:off x="6339801"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48" name="tx248"/>
            <p:cNvSpPr/>
            <p:nvPr/>
          </p:nvSpPr>
          <p:spPr>
            <a:xfrm>
              <a:off x="7297081"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49" name="tx249"/>
            <p:cNvSpPr/>
            <p:nvPr/>
          </p:nvSpPr>
          <p:spPr>
            <a:xfrm>
              <a:off x="6818441"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50" name="tx250"/>
            <p:cNvSpPr/>
            <p:nvPr/>
          </p:nvSpPr>
          <p:spPr>
            <a:xfrm>
              <a:off x="1553398"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251" name="tx251"/>
            <p:cNvSpPr/>
            <p:nvPr/>
          </p:nvSpPr>
          <p:spPr>
            <a:xfrm>
              <a:off x="2510678"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52" name="tx252"/>
            <p:cNvSpPr/>
            <p:nvPr/>
          </p:nvSpPr>
          <p:spPr>
            <a:xfrm>
              <a:off x="2989319"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53" name="tx253"/>
            <p:cNvSpPr/>
            <p:nvPr/>
          </p:nvSpPr>
          <p:spPr>
            <a:xfrm>
              <a:off x="3946599"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54" name="tx254"/>
            <p:cNvSpPr/>
            <p:nvPr/>
          </p:nvSpPr>
          <p:spPr>
            <a:xfrm>
              <a:off x="2032038"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55" name="tx255"/>
            <p:cNvSpPr/>
            <p:nvPr/>
          </p:nvSpPr>
          <p:spPr>
            <a:xfrm>
              <a:off x="3467959"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56" name="tx256"/>
            <p:cNvSpPr/>
            <p:nvPr/>
          </p:nvSpPr>
          <p:spPr>
            <a:xfrm>
              <a:off x="5382520"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57" name="tx257"/>
            <p:cNvSpPr/>
            <p:nvPr/>
          </p:nvSpPr>
          <p:spPr>
            <a:xfrm>
              <a:off x="5861160"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58" name="tx258"/>
            <p:cNvSpPr/>
            <p:nvPr/>
          </p:nvSpPr>
          <p:spPr>
            <a:xfrm>
              <a:off x="1553398"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59" name="tx259"/>
            <p:cNvSpPr/>
            <p:nvPr/>
          </p:nvSpPr>
          <p:spPr>
            <a:xfrm>
              <a:off x="2510678"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60" name="tx260"/>
            <p:cNvSpPr/>
            <p:nvPr/>
          </p:nvSpPr>
          <p:spPr>
            <a:xfrm>
              <a:off x="2989319"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61" name="tx261"/>
            <p:cNvSpPr/>
            <p:nvPr/>
          </p:nvSpPr>
          <p:spPr>
            <a:xfrm>
              <a:off x="3946599"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62" name="tx262"/>
            <p:cNvSpPr/>
            <p:nvPr/>
          </p:nvSpPr>
          <p:spPr>
            <a:xfrm>
              <a:off x="3467959"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63" name="tx263"/>
            <p:cNvSpPr/>
            <p:nvPr/>
          </p:nvSpPr>
          <p:spPr>
            <a:xfrm>
              <a:off x="5382520"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64" name="tx264"/>
            <p:cNvSpPr/>
            <p:nvPr/>
          </p:nvSpPr>
          <p:spPr>
            <a:xfrm>
              <a:off x="5861160"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65" name="tx265"/>
            <p:cNvSpPr/>
            <p:nvPr/>
          </p:nvSpPr>
          <p:spPr>
            <a:xfrm>
              <a:off x="6339801"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266" name="tx266"/>
            <p:cNvSpPr/>
            <p:nvPr/>
          </p:nvSpPr>
          <p:spPr>
            <a:xfrm>
              <a:off x="7297081"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267" name="tx267"/>
            <p:cNvSpPr/>
            <p:nvPr/>
          </p:nvSpPr>
          <p:spPr>
            <a:xfrm>
              <a:off x="8254362"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68" name="tx268"/>
            <p:cNvSpPr/>
            <p:nvPr/>
          </p:nvSpPr>
          <p:spPr>
            <a:xfrm>
              <a:off x="4425240"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69" name="tx269"/>
            <p:cNvSpPr/>
            <p:nvPr/>
          </p:nvSpPr>
          <p:spPr>
            <a:xfrm>
              <a:off x="6818441"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270" name="tx270"/>
            <p:cNvSpPr/>
            <p:nvPr/>
          </p:nvSpPr>
          <p:spPr>
            <a:xfrm>
              <a:off x="4903880"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71" name="tx271"/>
            <p:cNvSpPr/>
            <p:nvPr/>
          </p:nvSpPr>
          <p:spPr>
            <a:xfrm>
              <a:off x="7775722"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272" name="tx272"/>
            <p:cNvSpPr/>
            <p:nvPr/>
          </p:nvSpPr>
          <p:spPr>
            <a:xfrm>
              <a:off x="1553398"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73" name="tx273"/>
            <p:cNvSpPr/>
            <p:nvPr/>
          </p:nvSpPr>
          <p:spPr>
            <a:xfrm>
              <a:off x="2510678"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4" name="tx274"/>
            <p:cNvSpPr/>
            <p:nvPr/>
          </p:nvSpPr>
          <p:spPr>
            <a:xfrm>
              <a:off x="2989319"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5" name="tx275"/>
            <p:cNvSpPr/>
            <p:nvPr/>
          </p:nvSpPr>
          <p:spPr>
            <a:xfrm>
              <a:off x="3946599"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6" name="tx276"/>
            <p:cNvSpPr/>
            <p:nvPr/>
          </p:nvSpPr>
          <p:spPr>
            <a:xfrm>
              <a:off x="3467959"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7" name="tx277"/>
            <p:cNvSpPr/>
            <p:nvPr/>
          </p:nvSpPr>
          <p:spPr>
            <a:xfrm>
              <a:off x="5382520"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78" name="tx278"/>
            <p:cNvSpPr/>
            <p:nvPr/>
          </p:nvSpPr>
          <p:spPr>
            <a:xfrm>
              <a:off x="5861160"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79" name="tx279"/>
            <p:cNvSpPr/>
            <p:nvPr/>
          </p:nvSpPr>
          <p:spPr>
            <a:xfrm>
              <a:off x="6339801"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80" name="tx280"/>
            <p:cNvSpPr/>
            <p:nvPr/>
          </p:nvSpPr>
          <p:spPr>
            <a:xfrm>
              <a:off x="7297081"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81" name="tx281"/>
            <p:cNvSpPr/>
            <p:nvPr/>
          </p:nvSpPr>
          <p:spPr>
            <a:xfrm>
              <a:off x="8254362"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82" name="tx282"/>
            <p:cNvSpPr/>
            <p:nvPr/>
          </p:nvSpPr>
          <p:spPr>
            <a:xfrm>
              <a:off x="4425240"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83" name="tx283"/>
            <p:cNvSpPr/>
            <p:nvPr/>
          </p:nvSpPr>
          <p:spPr>
            <a:xfrm>
              <a:off x="6818441"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84" name="tx284"/>
            <p:cNvSpPr/>
            <p:nvPr/>
          </p:nvSpPr>
          <p:spPr>
            <a:xfrm>
              <a:off x="4903880"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85" name="tx285"/>
            <p:cNvSpPr/>
            <p:nvPr/>
          </p:nvSpPr>
          <p:spPr>
            <a:xfrm>
              <a:off x="7775722"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86" name="tx286"/>
            <p:cNvSpPr/>
            <p:nvPr/>
          </p:nvSpPr>
          <p:spPr>
            <a:xfrm>
              <a:off x="1553398" y="5198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287" name="tx287"/>
            <p:cNvSpPr/>
            <p:nvPr/>
          </p:nvSpPr>
          <p:spPr>
            <a:xfrm>
              <a:off x="2510678" y="5198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288" name="tx288"/>
            <p:cNvSpPr/>
            <p:nvPr/>
          </p:nvSpPr>
          <p:spPr>
            <a:xfrm>
              <a:off x="2989319" y="5198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89" name="tx289"/>
            <p:cNvSpPr/>
            <p:nvPr/>
          </p:nvSpPr>
          <p:spPr>
            <a:xfrm>
              <a:off x="3946599" y="5198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90" name="tx290"/>
            <p:cNvSpPr/>
            <p:nvPr/>
          </p:nvSpPr>
          <p:spPr>
            <a:xfrm>
              <a:off x="3467959" y="5198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91" name="tx291"/>
            <p:cNvSpPr/>
            <p:nvPr/>
          </p:nvSpPr>
          <p:spPr>
            <a:xfrm>
              <a:off x="5382520" y="5198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92" name="tx292"/>
            <p:cNvSpPr/>
            <p:nvPr/>
          </p:nvSpPr>
          <p:spPr>
            <a:xfrm>
              <a:off x="6339801" y="5198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293" name="tx293"/>
            <p:cNvSpPr/>
            <p:nvPr/>
          </p:nvSpPr>
          <p:spPr>
            <a:xfrm>
              <a:off x="7775722" y="5198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294" name="tx294"/>
            <p:cNvSpPr/>
            <p:nvPr/>
          </p:nvSpPr>
          <p:spPr>
            <a:xfrm>
              <a:off x="1553398"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95" name="tx295"/>
            <p:cNvSpPr/>
            <p:nvPr/>
          </p:nvSpPr>
          <p:spPr>
            <a:xfrm>
              <a:off x="2510678"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296" name="tx296"/>
            <p:cNvSpPr/>
            <p:nvPr/>
          </p:nvSpPr>
          <p:spPr>
            <a:xfrm>
              <a:off x="2989319"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97" name="tx297"/>
            <p:cNvSpPr/>
            <p:nvPr/>
          </p:nvSpPr>
          <p:spPr>
            <a:xfrm>
              <a:off x="3946599"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98" name="tx298"/>
            <p:cNvSpPr/>
            <p:nvPr/>
          </p:nvSpPr>
          <p:spPr>
            <a:xfrm>
              <a:off x="3467959"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99" name="tx299"/>
            <p:cNvSpPr/>
            <p:nvPr/>
          </p:nvSpPr>
          <p:spPr>
            <a:xfrm>
              <a:off x="5382520"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00" name="tx300"/>
            <p:cNvSpPr/>
            <p:nvPr/>
          </p:nvSpPr>
          <p:spPr>
            <a:xfrm>
              <a:off x="6339801"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01" name="tx301"/>
            <p:cNvSpPr/>
            <p:nvPr/>
          </p:nvSpPr>
          <p:spPr>
            <a:xfrm>
              <a:off x="8254362"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02" name="tx302"/>
            <p:cNvSpPr/>
            <p:nvPr/>
          </p:nvSpPr>
          <p:spPr>
            <a:xfrm>
              <a:off x="4425240"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03" name="tx303"/>
            <p:cNvSpPr/>
            <p:nvPr/>
          </p:nvSpPr>
          <p:spPr>
            <a:xfrm>
              <a:off x="4903880"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04" name="tx304"/>
            <p:cNvSpPr/>
            <p:nvPr/>
          </p:nvSpPr>
          <p:spPr>
            <a:xfrm>
              <a:off x="7775722"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05" name="tx305"/>
            <p:cNvSpPr/>
            <p:nvPr/>
          </p:nvSpPr>
          <p:spPr>
            <a:xfrm>
              <a:off x="155339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06" name="tx306"/>
            <p:cNvSpPr/>
            <p:nvPr/>
          </p:nvSpPr>
          <p:spPr>
            <a:xfrm>
              <a:off x="251067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07" name="tx307"/>
            <p:cNvSpPr/>
            <p:nvPr/>
          </p:nvSpPr>
          <p:spPr>
            <a:xfrm>
              <a:off x="298931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08" name="tx308"/>
            <p:cNvSpPr/>
            <p:nvPr/>
          </p:nvSpPr>
          <p:spPr>
            <a:xfrm>
              <a:off x="394659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09" name="tx309"/>
            <p:cNvSpPr/>
            <p:nvPr/>
          </p:nvSpPr>
          <p:spPr>
            <a:xfrm>
              <a:off x="346795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10" name="tx310"/>
            <p:cNvSpPr/>
            <p:nvPr/>
          </p:nvSpPr>
          <p:spPr>
            <a:xfrm>
              <a:off x="538252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11" name="tx311"/>
            <p:cNvSpPr/>
            <p:nvPr/>
          </p:nvSpPr>
          <p:spPr>
            <a:xfrm>
              <a:off x="633980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12" name="tx312"/>
            <p:cNvSpPr/>
            <p:nvPr/>
          </p:nvSpPr>
          <p:spPr>
            <a:xfrm>
              <a:off x="729708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313" name="tx313"/>
            <p:cNvSpPr/>
            <p:nvPr/>
          </p:nvSpPr>
          <p:spPr>
            <a:xfrm>
              <a:off x="442524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14" name="tx314"/>
            <p:cNvSpPr/>
            <p:nvPr/>
          </p:nvSpPr>
          <p:spPr>
            <a:xfrm>
              <a:off x="490388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15" name="tx315"/>
            <p:cNvSpPr/>
            <p:nvPr/>
          </p:nvSpPr>
          <p:spPr>
            <a:xfrm>
              <a:off x="777572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16" name="tx316"/>
            <p:cNvSpPr/>
            <p:nvPr/>
          </p:nvSpPr>
          <p:spPr>
            <a:xfrm>
              <a:off x="1553398"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17" name="tx317"/>
            <p:cNvSpPr/>
            <p:nvPr/>
          </p:nvSpPr>
          <p:spPr>
            <a:xfrm>
              <a:off x="2510678"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18" name="tx318"/>
            <p:cNvSpPr/>
            <p:nvPr/>
          </p:nvSpPr>
          <p:spPr>
            <a:xfrm>
              <a:off x="2989319"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19" name="tx319"/>
            <p:cNvSpPr/>
            <p:nvPr/>
          </p:nvSpPr>
          <p:spPr>
            <a:xfrm>
              <a:off x="3946599"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20" name="tx320"/>
            <p:cNvSpPr/>
            <p:nvPr/>
          </p:nvSpPr>
          <p:spPr>
            <a:xfrm>
              <a:off x="3467959"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21" name="tx321"/>
            <p:cNvSpPr/>
            <p:nvPr/>
          </p:nvSpPr>
          <p:spPr>
            <a:xfrm>
              <a:off x="5382520"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322" name="tx322"/>
            <p:cNvSpPr/>
            <p:nvPr/>
          </p:nvSpPr>
          <p:spPr>
            <a:xfrm>
              <a:off x="5861160"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23" name="tx323"/>
            <p:cNvSpPr/>
            <p:nvPr/>
          </p:nvSpPr>
          <p:spPr>
            <a:xfrm>
              <a:off x="6339801"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24" name="tx324"/>
            <p:cNvSpPr/>
            <p:nvPr/>
          </p:nvSpPr>
          <p:spPr>
            <a:xfrm>
              <a:off x="8254362"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25" name="tx325"/>
            <p:cNvSpPr/>
            <p:nvPr/>
          </p:nvSpPr>
          <p:spPr>
            <a:xfrm>
              <a:off x="4425240"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26" name="tx326"/>
            <p:cNvSpPr/>
            <p:nvPr/>
          </p:nvSpPr>
          <p:spPr>
            <a:xfrm>
              <a:off x="6818441"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27" name="tx327"/>
            <p:cNvSpPr/>
            <p:nvPr/>
          </p:nvSpPr>
          <p:spPr>
            <a:xfrm>
              <a:off x="4903880"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28" name="tx328"/>
            <p:cNvSpPr/>
            <p:nvPr/>
          </p:nvSpPr>
          <p:spPr>
            <a:xfrm>
              <a:off x="7775722"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29" name="tx329"/>
            <p:cNvSpPr/>
            <p:nvPr/>
          </p:nvSpPr>
          <p:spPr>
            <a:xfrm>
              <a:off x="1553398"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0" name="tx330"/>
            <p:cNvSpPr/>
            <p:nvPr/>
          </p:nvSpPr>
          <p:spPr>
            <a:xfrm>
              <a:off x="2510678"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1" name="tx331"/>
            <p:cNvSpPr/>
            <p:nvPr/>
          </p:nvSpPr>
          <p:spPr>
            <a:xfrm>
              <a:off x="2989319"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32" name="tx332"/>
            <p:cNvSpPr/>
            <p:nvPr/>
          </p:nvSpPr>
          <p:spPr>
            <a:xfrm>
              <a:off x="3946599"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33" name="tx333"/>
            <p:cNvSpPr/>
            <p:nvPr/>
          </p:nvSpPr>
          <p:spPr>
            <a:xfrm>
              <a:off x="3467959"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34" name="tx334"/>
            <p:cNvSpPr/>
            <p:nvPr/>
          </p:nvSpPr>
          <p:spPr>
            <a:xfrm>
              <a:off x="5382520"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35" name="tx335"/>
            <p:cNvSpPr/>
            <p:nvPr/>
          </p:nvSpPr>
          <p:spPr>
            <a:xfrm>
              <a:off x="5861160"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36" name="tx336"/>
            <p:cNvSpPr/>
            <p:nvPr/>
          </p:nvSpPr>
          <p:spPr>
            <a:xfrm>
              <a:off x="6339801"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37" name="tx337"/>
            <p:cNvSpPr/>
            <p:nvPr/>
          </p:nvSpPr>
          <p:spPr>
            <a:xfrm>
              <a:off x="7297081"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38" name="tx338"/>
            <p:cNvSpPr/>
            <p:nvPr/>
          </p:nvSpPr>
          <p:spPr>
            <a:xfrm>
              <a:off x="8254362"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39" name="tx339"/>
            <p:cNvSpPr/>
            <p:nvPr/>
          </p:nvSpPr>
          <p:spPr>
            <a:xfrm>
              <a:off x="4425240"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40" name="tx340"/>
            <p:cNvSpPr/>
            <p:nvPr/>
          </p:nvSpPr>
          <p:spPr>
            <a:xfrm>
              <a:off x="4903880"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41" name="tx341"/>
            <p:cNvSpPr/>
            <p:nvPr/>
          </p:nvSpPr>
          <p:spPr>
            <a:xfrm>
              <a:off x="7775722" y="2702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42" name="tx342"/>
            <p:cNvSpPr/>
            <p:nvPr/>
          </p:nvSpPr>
          <p:spPr>
            <a:xfrm>
              <a:off x="1553398"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43" name="tx343"/>
            <p:cNvSpPr/>
            <p:nvPr/>
          </p:nvSpPr>
          <p:spPr>
            <a:xfrm>
              <a:off x="2510678"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44" name="tx344"/>
            <p:cNvSpPr/>
            <p:nvPr/>
          </p:nvSpPr>
          <p:spPr>
            <a:xfrm>
              <a:off x="2989319"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45" name="tx345"/>
            <p:cNvSpPr/>
            <p:nvPr/>
          </p:nvSpPr>
          <p:spPr>
            <a:xfrm>
              <a:off x="3946599"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46" name="tx346"/>
            <p:cNvSpPr/>
            <p:nvPr/>
          </p:nvSpPr>
          <p:spPr>
            <a:xfrm>
              <a:off x="3467959"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47" name="tx347"/>
            <p:cNvSpPr/>
            <p:nvPr/>
          </p:nvSpPr>
          <p:spPr>
            <a:xfrm>
              <a:off x="5382520"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48" name="tx348"/>
            <p:cNvSpPr/>
            <p:nvPr/>
          </p:nvSpPr>
          <p:spPr>
            <a:xfrm>
              <a:off x="4425240"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49" name="tx349"/>
            <p:cNvSpPr/>
            <p:nvPr/>
          </p:nvSpPr>
          <p:spPr>
            <a:xfrm>
              <a:off x="1553398"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50" name="tx350"/>
            <p:cNvSpPr/>
            <p:nvPr/>
          </p:nvSpPr>
          <p:spPr>
            <a:xfrm>
              <a:off x="2510678"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51" name="tx351"/>
            <p:cNvSpPr/>
            <p:nvPr/>
          </p:nvSpPr>
          <p:spPr>
            <a:xfrm>
              <a:off x="2989319"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52" name="tx352"/>
            <p:cNvSpPr/>
            <p:nvPr/>
          </p:nvSpPr>
          <p:spPr>
            <a:xfrm>
              <a:off x="3946599"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53" name="tx353"/>
            <p:cNvSpPr/>
            <p:nvPr/>
          </p:nvSpPr>
          <p:spPr>
            <a:xfrm>
              <a:off x="2032038"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54" name="tx354"/>
            <p:cNvSpPr/>
            <p:nvPr/>
          </p:nvSpPr>
          <p:spPr>
            <a:xfrm>
              <a:off x="3467959"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55" name="tx355"/>
            <p:cNvSpPr/>
            <p:nvPr/>
          </p:nvSpPr>
          <p:spPr>
            <a:xfrm>
              <a:off x="5382520"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56" name="tx356"/>
            <p:cNvSpPr/>
            <p:nvPr/>
          </p:nvSpPr>
          <p:spPr>
            <a:xfrm>
              <a:off x="5861160"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57" name="tx357"/>
            <p:cNvSpPr/>
            <p:nvPr/>
          </p:nvSpPr>
          <p:spPr>
            <a:xfrm>
              <a:off x="6339801"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58" name="tx358"/>
            <p:cNvSpPr/>
            <p:nvPr/>
          </p:nvSpPr>
          <p:spPr>
            <a:xfrm>
              <a:off x="7297081"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359" name="tx359"/>
            <p:cNvSpPr/>
            <p:nvPr/>
          </p:nvSpPr>
          <p:spPr>
            <a:xfrm>
              <a:off x="4425240"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60" name="tx360"/>
            <p:cNvSpPr/>
            <p:nvPr/>
          </p:nvSpPr>
          <p:spPr>
            <a:xfrm>
              <a:off x="6818441"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61" name="tx361"/>
            <p:cNvSpPr/>
            <p:nvPr/>
          </p:nvSpPr>
          <p:spPr>
            <a:xfrm>
              <a:off x="4903880"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62" name="tx362"/>
            <p:cNvSpPr/>
            <p:nvPr/>
          </p:nvSpPr>
          <p:spPr>
            <a:xfrm>
              <a:off x="7775722"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63" name="tx363"/>
            <p:cNvSpPr/>
            <p:nvPr/>
          </p:nvSpPr>
          <p:spPr>
            <a:xfrm>
              <a:off x="1553398"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64" name="tx364"/>
            <p:cNvSpPr/>
            <p:nvPr/>
          </p:nvSpPr>
          <p:spPr>
            <a:xfrm>
              <a:off x="2510678"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65" name="tx365"/>
            <p:cNvSpPr/>
            <p:nvPr/>
          </p:nvSpPr>
          <p:spPr>
            <a:xfrm>
              <a:off x="2989319"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66" name="tx366"/>
            <p:cNvSpPr/>
            <p:nvPr/>
          </p:nvSpPr>
          <p:spPr>
            <a:xfrm>
              <a:off x="3946599"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67" name="tx367"/>
            <p:cNvSpPr/>
            <p:nvPr/>
          </p:nvSpPr>
          <p:spPr>
            <a:xfrm>
              <a:off x="3467959"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68" name="tx368"/>
            <p:cNvSpPr/>
            <p:nvPr/>
          </p:nvSpPr>
          <p:spPr>
            <a:xfrm>
              <a:off x="5382520"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69" name="tx369"/>
            <p:cNvSpPr/>
            <p:nvPr/>
          </p:nvSpPr>
          <p:spPr>
            <a:xfrm>
              <a:off x="5861160"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70" name="tx370"/>
            <p:cNvSpPr/>
            <p:nvPr/>
          </p:nvSpPr>
          <p:spPr>
            <a:xfrm>
              <a:off x="6339801"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1" name="tx371"/>
            <p:cNvSpPr/>
            <p:nvPr/>
          </p:nvSpPr>
          <p:spPr>
            <a:xfrm>
              <a:off x="7297081"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372" name="tx372"/>
            <p:cNvSpPr/>
            <p:nvPr/>
          </p:nvSpPr>
          <p:spPr>
            <a:xfrm>
              <a:off x="4425240"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73" name="tx373"/>
            <p:cNvSpPr/>
            <p:nvPr/>
          </p:nvSpPr>
          <p:spPr>
            <a:xfrm>
              <a:off x="6818441"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4" name="tx374"/>
            <p:cNvSpPr/>
            <p:nvPr/>
          </p:nvSpPr>
          <p:spPr>
            <a:xfrm>
              <a:off x="4903880"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75" name="tx375"/>
            <p:cNvSpPr/>
            <p:nvPr/>
          </p:nvSpPr>
          <p:spPr>
            <a:xfrm>
              <a:off x="7775722"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76" name="tx376"/>
            <p:cNvSpPr/>
            <p:nvPr/>
          </p:nvSpPr>
          <p:spPr>
            <a:xfrm>
              <a:off x="1553398"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77" name="tx377"/>
            <p:cNvSpPr/>
            <p:nvPr/>
          </p:nvSpPr>
          <p:spPr>
            <a:xfrm>
              <a:off x="2510678"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78" name="tx378"/>
            <p:cNvSpPr/>
            <p:nvPr/>
          </p:nvSpPr>
          <p:spPr>
            <a:xfrm>
              <a:off x="2989319"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9" name="tx379"/>
            <p:cNvSpPr/>
            <p:nvPr/>
          </p:nvSpPr>
          <p:spPr>
            <a:xfrm>
              <a:off x="3946599"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80" name="tx380"/>
            <p:cNvSpPr/>
            <p:nvPr/>
          </p:nvSpPr>
          <p:spPr>
            <a:xfrm>
              <a:off x="3467959"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81" name="tx381"/>
            <p:cNvSpPr/>
            <p:nvPr/>
          </p:nvSpPr>
          <p:spPr>
            <a:xfrm>
              <a:off x="5382520"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82" name="tx382"/>
            <p:cNvSpPr/>
            <p:nvPr/>
          </p:nvSpPr>
          <p:spPr>
            <a:xfrm>
              <a:off x="5861160"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83" name="tx383"/>
            <p:cNvSpPr/>
            <p:nvPr/>
          </p:nvSpPr>
          <p:spPr>
            <a:xfrm>
              <a:off x="6339801"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84" name="tx384"/>
            <p:cNvSpPr/>
            <p:nvPr/>
          </p:nvSpPr>
          <p:spPr>
            <a:xfrm>
              <a:off x="4425240"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85" name="tx385"/>
            <p:cNvSpPr/>
            <p:nvPr/>
          </p:nvSpPr>
          <p:spPr>
            <a:xfrm>
              <a:off x="6818441"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86" name="tx386"/>
            <p:cNvSpPr/>
            <p:nvPr/>
          </p:nvSpPr>
          <p:spPr>
            <a:xfrm>
              <a:off x="4903880"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87" name="tx387"/>
            <p:cNvSpPr/>
            <p:nvPr/>
          </p:nvSpPr>
          <p:spPr>
            <a:xfrm>
              <a:off x="7775722"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88" name="tx388"/>
            <p:cNvSpPr/>
            <p:nvPr/>
          </p:nvSpPr>
          <p:spPr>
            <a:xfrm>
              <a:off x="8733002"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89" name="tx389"/>
            <p:cNvSpPr/>
            <p:nvPr/>
          </p:nvSpPr>
          <p:spPr>
            <a:xfrm>
              <a:off x="8733002" y="23906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90" name="tx390"/>
            <p:cNvSpPr/>
            <p:nvPr/>
          </p:nvSpPr>
          <p:spPr>
            <a:xfrm>
              <a:off x="8733002"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1" name="tx391"/>
            <p:cNvSpPr/>
            <p:nvPr/>
          </p:nvSpPr>
          <p:spPr>
            <a:xfrm>
              <a:off x="8733002"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92" name="tx392"/>
            <p:cNvSpPr/>
            <p:nvPr/>
          </p:nvSpPr>
          <p:spPr>
            <a:xfrm>
              <a:off x="8733002" y="1142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93" name="tx393"/>
            <p:cNvSpPr/>
            <p:nvPr/>
          </p:nvSpPr>
          <p:spPr>
            <a:xfrm>
              <a:off x="8733002"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94" name="tx394"/>
            <p:cNvSpPr/>
            <p:nvPr/>
          </p:nvSpPr>
          <p:spPr>
            <a:xfrm>
              <a:off x="8733002"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395" name="tx395"/>
            <p:cNvSpPr/>
            <p:nvPr/>
          </p:nvSpPr>
          <p:spPr>
            <a:xfrm>
              <a:off x="8733002" y="1766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396" name="tx396"/>
            <p:cNvSpPr/>
            <p:nvPr/>
          </p:nvSpPr>
          <p:spPr>
            <a:xfrm>
              <a:off x="8733002" y="2078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97" name="tx397"/>
            <p:cNvSpPr/>
            <p:nvPr/>
          </p:nvSpPr>
          <p:spPr>
            <a:xfrm>
              <a:off x="8733002"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98" name="tx398"/>
            <p:cNvSpPr/>
            <p:nvPr/>
          </p:nvSpPr>
          <p:spPr>
            <a:xfrm>
              <a:off x="6339801"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399" name="tx399"/>
            <p:cNvSpPr/>
            <p:nvPr/>
          </p:nvSpPr>
          <p:spPr>
            <a:xfrm>
              <a:off x="7297081"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400" name="tx400"/>
            <p:cNvSpPr/>
            <p:nvPr/>
          </p:nvSpPr>
          <p:spPr>
            <a:xfrm>
              <a:off x="8254362"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401" name="tx401"/>
            <p:cNvSpPr/>
            <p:nvPr/>
          </p:nvSpPr>
          <p:spPr>
            <a:xfrm>
              <a:off x="6818441"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402" name="tx402"/>
            <p:cNvSpPr/>
            <p:nvPr/>
          </p:nvSpPr>
          <p:spPr>
            <a:xfrm>
              <a:off x="7775722" y="48862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403" name="tx403"/>
            <p:cNvSpPr/>
            <p:nvPr/>
          </p:nvSpPr>
          <p:spPr>
            <a:xfrm>
              <a:off x="5861160" y="145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404" name="tx404"/>
            <p:cNvSpPr/>
            <p:nvPr/>
          </p:nvSpPr>
          <p:spPr>
            <a:xfrm>
              <a:off x="6339801"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405" name="tx405"/>
            <p:cNvSpPr/>
            <p:nvPr/>
          </p:nvSpPr>
          <p:spPr>
            <a:xfrm>
              <a:off x="7297081"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406" name="tx406"/>
            <p:cNvSpPr/>
            <p:nvPr/>
          </p:nvSpPr>
          <p:spPr>
            <a:xfrm>
              <a:off x="8254362"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407" name="tx407"/>
            <p:cNvSpPr/>
            <p:nvPr/>
          </p:nvSpPr>
          <p:spPr>
            <a:xfrm>
              <a:off x="4425240"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408" name="tx408"/>
            <p:cNvSpPr/>
            <p:nvPr/>
          </p:nvSpPr>
          <p:spPr>
            <a:xfrm>
              <a:off x="6818441"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409" name="tx409"/>
            <p:cNvSpPr/>
            <p:nvPr/>
          </p:nvSpPr>
          <p:spPr>
            <a:xfrm>
              <a:off x="4903880"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410" name="tx410"/>
            <p:cNvSpPr/>
            <p:nvPr/>
          </p:nvSpPr>
          <p:spPr>
            <a:xfrm>
              <a:off x="7775722" y="457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411" name="tx411"/>
            <p:cNvSpPr/>
            <p:nvPr/>
          </p:nvSpPr>
          <p:spPr>
            <a:xfrm>
              <a:off x="2032038"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412" name="tx412"/>
            <p:cNvSpPr/>
            <p:nvPr/>
          </p:nvSpPr>
          <p:spPr>
            <a:xfrm>
              <a:off x="7297081" y="5198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413" name="tx413"/>
            <p:cNvSpPr/>
            <p:nvPr/>
          </p:nvSpPr>
          <p:spPr>
            <a:xfrm>
              <a:off x="8254362" y="5198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414" name="tx414"/>
            <p:cNvSpPr/>
            <p:nvPr/>
          </p:nvSpPr>
          <p:spPr>
            <a:xfrm>
              <a:off x="7297081" y="3638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36</a:t>
              </a:r>
            </a:p>
          </p:txBody>
        </p:sp>
        <p:sp>
          <p:nvSpPr>
            <p:cNvPr id="415" name="tx415"/>
            <p:cNvSpPr/>
            <p:nvPr/>
          </p:nvSpPr>
          <p:spPr>
            <a:xfrm>
              <a:off x="7297081" y="42623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416" name="tx416"/>
            <p:cNvSpPr/>
            <p:nvPr/>
          </p:nvSpPr>
          <p:spPr>
            <a:xfrm>
              <a:off x="2032038"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17</a:t>
              </a:r>
            </a:p>
          </p:txBody>
        </p:sp>
        <p:sp>
          <p:nvSpPr>
            <p:cNvPr id="417" name="tx417"/>
            <p:cNvSpPr/>
            <p:nvPr/>
          </p:nvSpPr>
          <p:spPr>
            <a:xfrm>
              <a:off x="5861160"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418" name="tx418"/>
            <p:cNvSpPr/>
            <p:nvPr/>
          </p:nvSpPr>
          <p:spPr>
            <a:xfrm>
              <a:off x="6339801"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419" name="tx419"/>
            <p:cNvSpPr/>
            <p:nvPr/>
          </p:nvSpPr>
          <p:spPr>
            <a:xfrm>
              <a:off x="7297081"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35</a:t>
              </a:r>
            </a:p>
          </p:txBody>
        </p:sp>
        <p:sp>
          <p:nvSpPr>
            <p:cNvPr id="420" name="tx420"/>
            <p:cNvSpPr/>
            <p:nvPr/>
          </p:nvSpPr>
          <p:spPr>
            <a:xfrm>
              <a:off x="8254362"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421" name="tx421"/>
            <p:cNvSpPr/>
            <p:nvPr/>
          </p:nvSpPr>
          <p:spPr>
            <a:xfrm>
              <a:off x="6845553" y="551020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a:t>
              </a:r>
            </a:p>
          </p:txBody>
        </p:sp>
        <p:sp>
          <p:nvSpPr>
            <p:cNvPr id="422" name="tx422"/>
            <p:cNvSpPr/>
            <p:nvPr/>
          </p:nvSpPr>
          <p:spPr>
            <a:xfrm>
              <a:off x="4903880"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423" name="tx423"/>
            <p:cNvSpPr/>
            <p:nvPr/>
          </p:nvSpPr>
          <p:spPr>
            <a:xfrm>
              <a:off x="7775722" y="55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424" name="tx424"/>
            <p:cNvSpPr/>
            <p:nvPr/>
          </p:nvSpPr>
          <p:spPr>
            <a:xfrm>
              <a:off x="7297081"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425" name="tx425"/>
            <p:cNvSpPr/>
            <p:nvPr/>
          </p:nvSpPr>
          <p:spPr>
            <a:xfrm>
              <a:off x="8254362" y="3014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426" name="tx426"/>
            <p:cNvSpPr/>
            <p:nvPr/>
          </p:nvSpPr>
          <p:spPr>
            <a:xfrm>
              <a:off x="8733002" y="3950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33</a:t>
              </a:r>
            </a:p>
          </p:txBody>
        </p:sp>
        <p:sp>
          <p:nvSpPr>
            <p:cNvPr id="427" name="tx427"/>
            <p:cNvSpPr/>
            <p:nvPr/>
          </p:nvSpPr>
          <p:spPr>
            <a:xfrm>
              <a:off x="873300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428" name="tx428"/>
            <p:cNvSpPr/>
            <p:nvPr/>
          </p:nvSpPr>
          <p:spPr>
            <a:xfrm>
              <a:off x="1486555"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429" name="tx429"/>
            <p:cNvSpPr/>
            <p:nvPr/>
          </p:nvSpPr>
          <p:spPr>
            <a:xfrm>
              <a:off x="1909234"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430" name="tx430"/>
            <p:cNvSpPr/>
            <p:nvPr/>
          </p:nvSpPr>
          <p:spPr>
            <a:xfrm>
              <a:off x="2422119"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431" name="tx431"/>
            <p:cNvSpPr/>
            <p:nvPr/>
          </p:nvSpPr>
          <p:spPr>
            <a:xfrm>
              <a:off x="2900759"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432" name="tx432"/>
            <p:cNvSpPr/>
            <p:nvPr/>
          </p:nvSpPr>
          <p:spPr>
            <a:xfrm>
              <a:off x="3407288"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433" name="tx433"/>
            <p:cNvSpPr/>
            <p:nvPr/>
          </p:nvSpPr>
          <p:spPr>
            <a:xfrm>
              <a:off x="3829967"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434" name="tx434"/>
            <p:cNvSpPr/>
            <p:nvPr/>
          </p:nvSpPr>
          <p:spPr>
            <a:xfrm>
              <a:off x="4324290"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435" name="tx435"/>
            <p:cNvSpPr/>
            <p:nvPr/>
          </p:nvSpPr>
          <p:spPr>
            <a:xfrm>
              <a:off x="4799730"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436" name="tx436"/>
            <p:cNvSpPr/>
            <p:nvPr/>
          </p:nvSpPr>
          <p:spPr>
            <a:xfrm>
              <a:off x="5315586"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437" name="tx437"/>
            <p:cNvSpPr/>
            <p:nvPr/>
          </p:nvSpPr>
          <p:spPr>
            <a:xfrm>
              <a:off x="5784991"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438" name="tx438"/>
            <p:cNvSpPr/>
            <p:nvPr/>
          </p:nvSpPr>
          <p:spPr>
            <a:xfrm>
              <a:off x="6238805"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439" name="tx439"/>
            <p:cNvSpPr/>
            <p:nvPr/>
          </p:nvSpPr>
          <p:spPr>
            <a:xfrm>
              <a:off x="6723664"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440" name="tx440"/>
            <p:cNvSpPr/>
            <p:nvPr/>
          </p:nvSpPr>
          <p:spPr>
            <a:xfrm>
              <a:off x="719608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441" name="tx441"/>
            <p:cNvSpPr/>
            <p:nvPr/>
          </p:nvSpPr>
          <p:spPr>
            <a:xfrm>
              <a:off x="7721315"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442" name="tx442"/>
            <p:cNvSpPr/>
            <p:nvPr/>
          </p:nvSpPr>
          <p:spPr>
            <a:xfrm>
              <a:off x="8131512"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443" name="tx443"/>
            <p:cNvSpPr/>
            <p:nvPr/>
          </p:nvSpPr>
          <p:spPr>
            <a:xfrm>
              <a:off x="8644443"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444" name="tx444"/>
            <p:cNvSpPr/>
            <p:nvPr/>
          </p:nvSpPr>
          <p:spPr>
            <a:xfrm>
              <a:off x="895705" y="5492187"/>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Nigeria</a:t>
              </a:r>
            </a:p>
          </p:txBody>
        </p:sp>
        <p:sp>
          <p:nvSpPr>
            <p:cNvPr id="445" name="tx445"/>
            <p:cNvSpPr/>
            <p:nvPr/>
          </p:nvSpPr>
          <p:spPr>
            <a:xfrm>
              <a:off x="889304" y="5180231"/>
              <a:ext cx="3685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a:t>
              </a:r>
            </a:p>
          </p:txBody>
        </p:sp>
        <p:sp>
          <p:nvSpPr>
            <p:cNvPr id="446" name="tx446"/>
            <p:cNvSpPr/>
            <p:nvPr/>
          </p:nvSpPr>
          <p:spPr>
            <a:xfrm>
              <a:off x="965474" y="4868275"/>
              <a:ext cx="2923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Benin</a:t>
              </a:r>
            </a:p>
          </p:txBody>
        </p:sp>
        <p:sp>
          <p:nvSpPr>
            <p:cNvPr id="447" name="tx447"/>
            <p:cNvSpPr/>
            <p:nvPr/>
          </p:nvSpPr>
          <p:spPr>
            <a:xfrm>
              <a:off x="616264" y="4556319"/>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Cote</a:t>
              </a:r>
            </a:p>
          </p:txBody>
        </p:sp>
        <p:sp>
          <p:nvSpPr>
            <p:cNvPr id="448" name="tx448"/>
            <p:cNvSpPr/>
            <p:nvPr/>
          </p:nvSpPr>
          <p:spPr>
            <a:xfrm>
              <a:off x="889395" y="4556319"/>
              <a:ext cx="36841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d’Ivoire</a:t>
              </a:r>
            </a:p>
          </p:txBody>
        </p:sp>
        <p:sp>
          <p:nvSpPr>
            <p:cNvPr id="449" name="tx449"/>
            <p:cNvSpPr/>
            <p:nvPr/>
          </p:nvSpPr>
          <p:spPr>
            <a:xfrm>
              <a:off x="1048227" y="4244363"/>
              <a:ext cx="2095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Mali</a:t>
              </a:r>
            </a:p>
          </p:txBody>
        </p:sp>
        <p:sp>
          <p:nvSpPr>
            <p:cNvPr id="450" name="tx450"/>
            <p:cNvSpPr/>
            <p:nvPr/>
          </p:nvSpPr>
          <p:spPr>
            <a:xfrm>
              <a:off x="857666" y="3932407"/>
              <a:ext cx="40014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Gambia</a:t>
              </a:r>
            </a:p>
          </p:txBody>
        </p:sp>
        <p:sp>
          <p:nvSpPr>
            <p:cNvPr id="451" name="tx451"/>
            <p:cNvSpPr/>
            <p:nvPr/>
          </p:nvSpPr>
          <p:spPr>
            <a:xfrm>
              <a:off x="508182" y="3620450"/>
              <a:ext cx="74962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Guinea-Bissau</a:t>
              </a:r>
            </a:p>
          </p:txBody>
        </p:sp>
        <p:sp>
          <p:nvSpPr>
            <p:cNvPr id="452" name="tx452"/>
            <p:cNvSpPr/>
            <p:nvPr/>
          </p:nvSpPr>
          <p:spPr>
            <a:xfrm>
              <a:off x="914724" y="3308494"/>
              <a:ext cx="3430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Liberia</a:t>
              </a:r>
            </a:p>
          </p:txBody>
        </p:sp>
        <p:sp>
          <p:nvSpPr>
            <p:cNvPr id="453" name="tx453"/>
            <p:cNvSpPr/>
            <p:nvPr/>
          </p:nvSpPr>
          <p:spPr>
            <a:xfrm>
              <a:off x="1010005" y="2996538"/>
              <a:ext cx="2478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Togo</a:t>
              </a:r>
            </a:p>
          </p:txBody>
        </p:sp>
        <p:sp>
          <p:nvSpPr>
            <p:cNvPr id="454" name="tx454"/>
            <p:cNvSpPr/>
            <p:nvPr/>
          </p:nvSpPr>
          <p:spPr>
            <a:xfrm>
              <a:off x="984676" y="2684582"/>
              <a:ext cx="27313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Niger</a:t>
              </a:r>
            </a:p>
          </p:txBody>
        </p:sp>
        <p:sp>
          <p:nvSpPr>
            <p:cNvPr id="455" name="tx455"/>
            <p:cNvSpPr/>
            <p:nvPr/>
          </p:nvSpPr>
          <p:spPr>
            <a:xfrm>
              <a:off x="584443" y="2372626"/>
              <a:ext cx="3875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Burkina</a:t>
              </a:r>
            </a:p>
          </p:txBody>
        </p:sp>
        <p:sp>
          <p:nvSpPr>
            <p:cNvPr id="456" name="tx456"/>
            <p:cNvSpPr/>
            <p:nvPr/>
          </p:nvSpPr>
          <p:spPr>
            <a:xfrm>
              <a:off x="1003695" y="2372626"/>
              <a:ext cx="25411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Faso</a:t>
              </a:r>
            </a:p>
          </p:txBody>
        </p:sp>
        <p:sp>
          <p:nvSpPr>
            <p:cNvPr id="457" name="tx457"/>
            <p:cNvSpPr/>
            <p:nvPr/>
          </p:nvSpPr>
          <p:spPr>
            <a:xfrm>
              <a:off x="603463" y="2060669"/>
              <a:ext cx="30486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Sierra</a:t>
              </a:r>
            </a:p>
          </p:txBody>
        </p:sp>
        <p:sp>
          <p:nvSpPr>
            <p:cNvPr id="458" name="tx458"/>
            <p:cNvSpPr/>
            <p:nvPr/>
          </p:nvSpPr>
          <p:spPr>
            <a:xfrm>
              <a:off x="940053" y="2060669"/>
              <a:ext cx="31775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Leone</a:t>
              </a:r>
            </a:p>
          </p:txBody>
        </p:sp>
        <p:sp>
          <p:nvSpPr>
            <p:cNvPr id="459" name="tx459"/>
            <p:cNvSpPr/>
            <p:nvPr/>
          </p:nvSpPr>
          <p:spPr>
            <a:xfrm>
              <a:off x="838372" y="1748713"/>
              <a:ext cx="41943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Senegal</a:t>
              </a:r>
            </a:p>
          </p:txBody>
        </p:sp>
        <p:sp>
          <p:nvSpPr>
            <p:cNvPr id="460" name="tx460"/>
            <p:cNvSpPr/>
            <p:nvPr/>
          </p:nvSpPr>
          <p:spPr>
            <a:xfrm>
              <a:off x="654212" y="1436757"/>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Cabo</a:t>
              </a:r>
            </a:p>
          </p:txBody>
        </p:sp>
        <p:sp>
          <p:nvSpPr>
            <p:cNvPr id="461" name="tx461"/>
            <p:cNvSpPr/>
            <p:nvPr/>
          </p:nvSpPr>
          <p:spPr>
            <a:xfrm>
              <a:off x="959164" y="1436757"/>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Verde</a:t>
              </a:r>
            </a:p>
          </p:txBody>
        </p:sp>
        <p:sp>
          <p:nvSpPr>
            <p:cNvPr id="462" name="tx462"/>
            <p:cNvSpPr/>
            <p:nvPr/>
          </p:nvSpPr>
          <p:spPr>
            <a:xfrm>
              <a:off x="914724" y="1124801"/>
              <a:ext cx="3430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Ghana</a:t>
              </a:r>
            </a:p>
          </p:txBody>
        </p:sp>
        <p:sp>
          <p:nvSpPr>
            <p:cNvPr id="463" name="tx463"/>
            <p:cNvSpPr/>
            <p:nvPr/>
          </p:nvSpPr>
          <p:spPr>
            <a:xfrm>
              <a:off x="3291628"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464" name="pic464"/>
            <p:cNvPicPr/>
            <p:nvPr/>
          </p:nvPicPr>
          <p:blipFill>
            <a:blip r:embed="rId2" cstate="print"/>
            <a:stretch>
              <a:fillRect/>
            </a:stretch>
          </p:blipFill>
          <p:spPr>
            <a:xfrm>
              <a:off x="4943220" y="5941026"/>
              <a:ext cx="2160000" cy="219455"/>
            </a:xfrm>
            <a:prstGeom prst="rect">
              <a:avLst/>
            </a:prstGeom>
          </p:spPr>
        </p:pic>
        <p:sp>
          <p:nvSpPr>
            <p:cNvPr id="465" name="pl465"/>
            <p:cNvSpPr/>
            <p:nvPr/>
          </p:nvSpPr>
          <p:spPr>
            <a:xfrm>
              <a:off x="494682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623850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645378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8" name="pl468"/>
            <p:cNvSpPr/>
            <p:nvPr/>
          </p:nvSpPr>
          <p:spPr>
            <a:xfrm>
              <a:off x="666906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688434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709962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494682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pl472"/>
            <p:cNvSpPr/>
            <p:nvPr/>
          </p:nvSpPr>
          <p:spPr>
            <a:xfrm>
              <a:off x="623850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pl473"/>
            <p:cNvSpPr/>
            <p:nvPr/>
          </p:nvSpPr>
          <p:spPr>
            <a:xfrm>
              <a:off x="645378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4" name="pl474"/>
            <p:cNvSpPr/>
            <p:nvPr/>
          </p:nvSpPr>
          <p:spPr>
            <a:xfrm>
              <a:off x="666906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pl475"/>
            <p:cNvSpPr/>
            <p:nvPr/>
          </p:nvSpPr>
          <p:spPr>
            <a:xfrm>
              <a:off x="688434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709962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tx477"/>
            <p:cNvSpPr/>
            <p:nvPr/>
          </p:nvSpPr>
          <p:spPr>
            <a:xfrm>
              <a:off x="491573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78" name="tx478"/>
            <p:cNvSpPr/>
            <p:nvPr/>
          </p:nvSpPr>
          <p:spPr>
            <a:xfrm>
              <a:off x="617632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79" name="tx479"/>
            <p:cNvSpPr/>
            <p:nvPr/>
          </p:nvSpPr>
          <p:spPr>
            <a:xfrm>
              <a:off x="639160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80" name="tx480"/>
            <p:cNvSpPr/>
            <p:nvPr/>
          </p:nvSpPr>
          <p:spPr>
            <a:xfrm>
              <a:off x="660688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481" name="tx481"/>
            <p:cNvSpPr/>
            <p:nvPr/>
          </p:nvSpPr>
          <p:spPr>
            <a:xfrm>
              <a:off x="682216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482" name="tx482"/>
            <p:cNvSpPr/>
            <p:nvPr/>
          </p:nvSpPr>
          <p:spPr>
            <a:xfrm>
              <a:off x="700635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483" name="tx483"/>
            <p:cNvSpPr/>
            <p:nvPr/>
          </p:nvSpPr>
          <p:spPr>
            <a:xfrm>
              <a:off x="1320437" y="435349"/>
              <a:ext cx="381789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Western Africa, 2025</a:t>
              </a:r>
            </a:p>
          </p:txBody>
        </p:sp>
        <p:sp>
          <p:nvSpPr>
            <p:cNvPr id="484" name="tx48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85" name="tx485"/>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4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12 out of 15 countries achieved coverage of 90% or higher in at least one vaccine.
Ghana had the highest percentage of vaccines (87%) in the national immunization schedule with coverage of at least 90%, followed by Cabo Verde (83%).
3 countries had not achieved 90% coverage of any vaccine (Gambia, Guinea, and Nigeria).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P7TF5XRZ5TZD-1674051314-5634</_dlc_DocId>
    <_dlc_DocIdUrl xmlns="5ce71423-0d49-4a04-8822-86064e799dcd">
      <Url>https://unicef.sharepoint.com/teams/DAPM-DataComm/_layouts/15/DocIdRedir.aspx?ID=P7TF5XRZ5TZD-1674051314-5634</Url>
      <Description>P7TF5XRZ5TZD-1674051314-5634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71975DB-AFF7-46AD-87C1-A7D3500A74A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11041b89-5de2-4442-8d9b-484680ee0cbe</vt:lpwstr>
  </property>
</Properties>
</file>